
<file path=[Content_Types].xml><?xml version="1.0" encoding="utf-8"?>
<Types xmlns="http://schemas.openxmlformats.org/package/2006/content-types">
  <Default Extension="bin" ContentType="application/vnd.openxmlformats-officedocument.oleObject"/>
  <Default Extension="png" ContentType="image/png"/>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1"/>
  </p:sldMasterIdLst>
  <p:notesMasterIdLst>
    <p:notesMasterId r:id="rId165"/>
  </p:notesMasterIdLst>
  <p:sldIdLst>
    <p:sldId id="381" r:id="rId2"/>
    <p:sldId id="382" r:id="rId3"/>
    <p:sldId id="419" r:id="rId4"/>
    <p:sldId id="460" r:id="rId5"/>
    <p:sldId id="383" r:id="rId6"/>
    <p:sldId id="384" r:id="rId7"/>
    <p:sldId id="385" r:id="rId8"/>
    <p:sldId id="461" r:id="rId9"/>
    <p:sldId id="386" r:id="rId10"/>
    <p:sldId id="387" r:id="rId11"/>
    <p:sldId id="462" r:id="rId12"/>
    <p:sldId id="388" r:id="rId13"/>
    <p:sldId id="389" r:id="rId14"/>
    <p:sldId id="390" r:id="rId15"/>
    <p:sldId id="391" r:id="rId16"/>
    <p:sldId id="392" r:id="rId17"/>
    <p:sldId id="393" r:id="rId18"/>
    <p:sldId id="394" r:id="rId19"/>
    <p:sldId id="420" r:id="rId20"/>
    <p:sldId id="395" r:id="rId21"/>
    <p:sldId id="421" r:id="rId22"/>
    <p:sldId id="396" r:id="rId23"/>
    <p:sldId id="397" r:id="rId24"/>
    <p:sldId id="398" r:id="rId25"/>
    <p:sldId id="399" r:id="rId26"/>
    <p:sldId id="400" r:id="rId27"/>
    <p:sldId id="401" r:id="rId28"/>
    <p:sldId id="402" r:id="rId29"/>
    <p:sldId id="403" r:id="rId30"/>
    <p:sldId id="404" r:id="rId31"/>
    <p:sldId id="406" r:id="rId32"/>
    <p:sldId id="407" r:id="rId33"/>
    <p:sldId id="423" r:id="rId34"/>
    <p:sldId id="408" r:id="rId35"/>
    <p:sldId id="409" r:id="rId36"/>
    <p:sldId id="410" r:id="rId37"/>
    <p:sldId id="411" r:id="rId38"/>
    <p:sldId id="412" r:id="rId39"/>
    <p:sldId id="413" r:id="rId40"/>
    <p:sldId id="414" r:id="rId41"/>
    <p:sldId id="415" r:id="rId42"/>
    <p:sldId id="416" r:id="rId43"/>
    <p:sldId id="424" r:id="rId44"/>
    <p:sldId id="417" r:id="rId45"/>
    <p:sldId id="418" r:id="rId46"/>
    <p:sldId id="522" r:id="rId47"/>
    <p:sldId id="523" r:id="rId48"/>
    <p:sldId id="524" r:id="rId49"/>
    <p:sldId id="528" r:id="rId50"/>
    <p:sldId id="380" r:id="rId51"/>
    <p:sldId id="266" r:id="rId52"/>
    <p:sldId id="425" r:id="rId53"/>
    <p:sldId id="426" r:id="rId54"/>
    <p:sldId id="478" r:id="rId55"/>
    <p:sldId id="340" r:id="rId56"/>
    <p:sldId id="341" r:id="rId57"/>
    <p:sldId id="342" r:id="rId58"/>
    <p:sldId id="427" r:id="rId59"/>
    <p:sldId id="428" r:id="rId60"/>
    <p:sldId id="429" r:id="rId61"/>
    <p:sldId id="482" r:id="rId62"/>
    <p:sldId id="430" r:id="rId63"/>
    <p:sldId id="479" r:id="rId64"/>
    <p:sldId id="480" r:id="rId65"/>
    <p:sldId id="272" r:id="rId66"/>
    <p:sldId id="432" r:id="rId67"/>
    <p:sldId id="273" r:id="rId68"/>
    <p:sldId id="274" r:id="rId69"/>
    <p:sldId id="433" r:id="rId70"/>
    <p:sldId id="434" r:id="rId71"/>
    <p:sldId id="361" r:id="rId72"/>
    <p:sldId id="435" r:id="rId73"/>
    <p:sldId id="481" r:id="rId74"/>
    <p:sldId id="275" r:id="rId75"/>
    <p:sldId id="437" r:id="rId76"/>
    <p:sldId id="276" r:id="rId77"/>
    <p:sldId id="439" r:id="rId78"/>
    <p:sldId id="277" r:id="rId79"/>
    <p:sldId id="440" r:id="rId80"/>
    <p:sldId id="441" r:id="rId81"/>
    <p:sldId id="278" r:id="rId82"/>
    <p:sldId id="347" r:id="rId83"/>
    <p:sldId id="349" r:id="rId84"/>
    <p:sldId id="279" r:id="rId85"/>
    <p:sldId id="442" r:id="rId86"/>
    <p:sldId id="280" r:id="rId87"/>
    <p:sldId id="443" r:id="rId88"/>
    <p:sldId id="362" r:id="rId89"/>
    <p:sldId id="444" r:id="rId90"/>
    <p:sldId id="281" r:id="rId91"/>
    <p:sldId id="445" r:id="rId92"/>
    <p:sldId id="446" r:id="rId93"/>
    <p:sldId id="447" r:id="rId94"/>
    <p:sldId id="449" r:id="rId95"/>
    <p:sldId id="448" r:id="rId96"/>
    <p:sldId id="450" r:id="rId97"/>
    <p:sldId id="282" r:id="rId98"/>
    <p:sldId id="451" r:id="rId99"/>
    <p:sldId id="452" r:id="rId100"/>
    <p:sldId id="283" r:id="rId101"/>
    <p:sldId id="453" r:id="rId102"/>
    <p:sldId id="376" r:id="rId103"/>
    <p:sldId id="525" r:id="rId104"/>
    <p:sldId id="526" r:id="rId105"/>
    <p:sldId id="527" r:id="rId106"/>
    <p:sldId id="521" r:id="rId107"/>
    <p:sldId id="507" r:id="rId108"/>
    <p:sldId id="508" r:id="rId109"/>
    <p:sldId id="529" r:id="rId110"/>
    <p:sldId id="509" r:id="rId111"/>
    <p:sldId id="510" r:id="rId112"/>
    <p:sldId id="538" r:id="rId113"/>
    <p:sldId id="539" r:id="rId114"/>
    <p:sldId id="540" r:id="rId115"/>
    <p:sldId id="543" r:id="rId116"/>
    <p:sldId id="565" r:id="rId117"/>
    <p:sldId id="562" r:id="rId118"/>
    <p:sldId id="568" r:id="rId119"/>
    <p:sldId id="560" r:id="rId120"/>
    <p:sldId id="561" r:id="rId121"/>
    <p:sldId id="518" r:id="rId122"/>
    <p:sldId id="519" r:id="rId123"/>
    <p:sldId id="454" r:id="rId124"/>
    <p:sldId id="455" r:id="rId125"/>
    <p:sldId id="284" r:id="rId126"/>
    <p:sldId id="456" r:id="rId127"/>
    <p:sldId id="305" r:id="rId128"/>
    <p:sldId id="457" r:id="rId129"/>
    <p:sldId id="350" r:id="rId130"/>
    <p:sldId id="555" r:id="rId131"/>
    <p:sldId id="307" r:id="rId132"/>
    <p:sldId id="458" r:id="rId133"/>
    <p:sldId id="308" r:id="rId134"/>
    <p:sldId id="309" r:id="rId135"/>
    <p:sldId id="545" r:id="rId136"/>
    <p:sldId id="549" r:id="rId137"/>
    <p:sldId id="547" r:id="rId138"/>
    <p:sldId id="548" r:id="rId139"/>
    <p:sldId id="567" r:id="rId140"/>
    <p:sldId id="550" r:id="rId141"/>
    <p:sldId id="551" r:id="rId142"/>
    <p:sldId id="469" r:id="rId143"/>
    <p:sldId id="552" r:id="rId144"/>
    <p:sldId id="563" r:id="rId145"/>
    <p:sldId id="311" r:id="rId146"/>
    <p:sldId id="553" r:id="rId147"/>
    <p:sldId id="554" r:id="rId148"/>
    <p:sldId id="564" r:id="rId149"/>
    <p:sldId id="471" r:id="rId150"/>
    <p:sldId id="313" r:id="rId151"/>
    <p:sldId id="314" r:id="rId152"/>
    <p:sldId id="530" r:id="rId153"/>
    <p:sldId id="531" r:id="rId154"/>
    <p:sldId id="532" r:id="rId155"/>
    <p:sldId id="533" r:id="rId156"/>
    <p:sldId id="534" r:id="rId157"/>
    <p:sldId id="535" r:id="rId158"/>
    <p:sldId id="536" r:id="rId159"/>
    <p:sldId id="537" r:id="rId160"/>
    <p:sldId id="474" r:id="rId161"/>
    <p:sldId id="475" r:id="rId162"/>
    <p:sldId id="476" r:id="rId163"/>
    <p:sldId id="477" r:id="rId164"/>
  </p:sldIdLst>
  <p:sldSz cx="9144000" cy="6858000" type="screen4x3"/>
  <p:notesSz cx="6645275" cy="9777413"/>
  <p:defaultTextStyle>
    <a:defPPr>
      <a:defRPr lang="en-US"/>
    </a:defPPr>
    <a:lvl1pPr algn="ctr" rtl="0" fontAlgn="base">
      <a:spcBef>
        <a:spcPct val="0"/>
      </a:spcBef>
      <a:spcAft>
        <a:spcPct val="0"/>
      </a:spcAft>
      <a:defRPr sz="5400" kern="1200">
        <a:solidFill>
          <a:schemeClr val="tx1"/>
        </a:solidFill>
        <a:latin typeface="Arial" pitchFamily="34" charset="0"/>
        <a:ea typeface="+mn-ea"/>
        <a:cs typeface="+mn-cs"/>
      </a:defRPr>
    </a:lvl1pPr>
    <a:lvl2pPr marL="457200" algn="ctr" rtl="0" fontAlgn="base">
      <a:spcBef>
        <a:spcPct val="0"/>
      </a:spcBef>
      <a:spcAft>
        <a:spcPct val="0"/>
      </a:spcAft>
      <a:defRPr sz="5400" kern="1200">
        <a:solidFill>
          <a:schemeClr val="tx1"/>
        </a:solidFill>
        <a:latin typeface="Arial" pitchFamily="34" charset="0"/>
        <a:ea typeface="+mn-ea"/>
        <a:cs typeface="+mn-cs"/>
      </a:defRPr>
    </a:lvl2pPr>
    <a:lvl3pPr marL="914400" algn="ctr" rtl="0" fontAlgn="base">
      <a:spcBef>
        <a:spcPct val="0"/>
      </a:spcBef>
      <a:spcAft>
        <a:spcPct val="0"/>
      </a:spcAft>
      <a:defRPr sz="5400" kern="1200">
        <a:solidFill>
          <a:schemeClr val="tx1"/>
        </a:solidFill>
        <a:latin typeface="Arial" pitchFamily="34" charset="0"/>
        <a:ea typeface="+mn-ea"/>
        <a:cs typeface="+mn-cs"/>
      </a:defRPr>
    </a:lvl3pPr>
    <a:lvl4pPr marL="1371600" algn="ctr" rtl="0" fontAlgn="base">
      <a:spcBef>
        <a:spcPct val="0"/>
      </a:spcBef>
      <a:spcAft>
        <a:spcPct val="0"/>
      </a:spcAft>
      <a:defRPr sz="5400" kern="1200">
        <a:solidFill>
          <a:schemeClr val="tx1"/>
        </a:solidFill>
        <a:latin typeface="Arial" pitchFamily="34" charset="0"/>
        <a:ea typeface="+mn-ea"/>
        <a:cs typeface="+mn-cs"/>
      </a:defRPr>
    </a:lvl4pPr>
    <a:lvl5pPr marL="1828800" algn="ctr" rtl="0" fontAlgn="base">
      <a:spcBef>
        <a:spcPct val="0"/>
      </a:spcBef>
      <a:spcAft>
        <a:spcPct val="0"/>
      </a:spcAft>
      <a:defRPr sz="5400" kern="1200">
        <a:solidFill>
          <a:schemeClr val="tx1"/>
        </a:solidFill>
        <a:latin typeface="Arial" pitchFamily="34" charset="0"/>
        <a:ea typeface="+mn-ea"/>
        <a:cs typeface="+mn-cs"/>
      </a:defRPr>
    </a:lvl5pPr>
    <a:lvl6pPr marL="2286000" algn="l" defTabSz="914400" rtl="0" eaLnBrk="1" latinLnBrk="0" hangingPunct="1">
      <a:defRPr sz="5400" kern="1200">
        <a:solidFill>
          <a:schemeClr val="tx1"/>
        </a:solidFill>
        <a:latin typeface="Arial" pitchFamily="34" charset="0"/>
        <a:ea typeface="+mn-ea"/>
        <a:cs typeface="+mn-cs"/>
      </a:defRPr>
    </a:lvl6pPr>
    <a:lvl7pPr marL="2743200" algn="l" defTabSz="914400" rtl="0" eaLnBrk="1" latinLnBrk="0" hangingPunct="1">
      <a:defRPr sz="5400" kern="1200">
        <a:solidFill>
          <a:schemeClr val="tx1"/>
        </a:solidFill>
        <a:latin typeface="Arial" pitchFamily="34" charset="0"/>
        <a:ea typeface="+mn-ea"/>
        <a:cs typeface="+mn-cs"/>
      </a:defRPr>
    </a:lvl7pPr>
    <a:lvl8pPr marL="3200400" algn="l" defTabSz="914400" rtl="0" eaLnBrk="1" latinLnBrk="0" hangingPunct="1">
      <a:defRPr sz="5400" kern="1200">
        <a:solidFill>
          <a:schemeClr val="tx1"/>
        </a:solidFill>
        <a:latin typeface="Arial" pitchFamily="34" charset="0"/>
        <a:ea typeface="+mn-ea"/>
        <a:cs typeface="+mn-cs"/>
      </a:defRPr>
    </a:lvl8pPr>
    <a:lvl9pPr marL="3657600" algn="l" defTabSz="914400" rtl="0" eaLnBrk="1" latinLnBrk="0" hangingPunct="1">
      <a:defRPr sz="5400" kern="1200">
        <a:solidFill>
          <a:schemeClr val="tx1"/>
        </a:solidFill>
        <a:latin typeface="Arial"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93300"/>
    <a:srgbClr val="000099"/>
    <a:srgbClr val="0000FF"/>
    <a:srgbClr val="0066CC"/>
    <a:srgbClr val="009900"/>
    <a:srgbClr val="FF6600"/>
    <a:srgbClr val="FF0000"/>
    <a:srgbClr val="3333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4615" autoAdjust="0"/>
    <p:restoredTop sz="86358" autoAdjust="0"/>
  </p:normalViewPr>
  <p:slideViewPr>
    <p:cSldViewPr snapToGrid="0">
      <p:cViewPr varScale="1">
        <p:scale>
          <a:sx n="73" d="100"/>
          <a:sy n="73" d="100"/>
        </p:scale>
        <p:origin x="624" y="66"/>
      </p:cViewPr>
      <p:guideLst>
        <p:guide orient="horz" pos="2160"/>
        <p:guide pos="2880"/>
      </p:guideLst>
    </p:cSldViewPr>
  </p:slideViewPr>
  <p:outlineViewPr>
    <p:cViewPr>
      <p:scale>
        <a:sx n="33" d="100"/>
        <a:sy n="33" d="100"/>
      </p:scale>
      <p:origin x="0" y="21780"/>
    </p:cViewPr>
    <p:sldLst>
      <p:sld r:id="rId1" collapse="1"/>
      <p:sld r:id="rId2" collapse="1"/>
      <p:sld r:id="rId3" collapse="1"/>
      <p:sld r:id="rId4" collapse="1"/>
      <p:sld r:id="rId5" collapse="1"/>
      <p:sld r:id="rId6" collapse="1"/>
      <p:sld r:id="rId7" collapse="1"/>
      <p:sld r:id="rId8" collapse="1"/>
      <p:sld r:id="rId9" collapse="1"/>
      <p:sld r:id="rId10" collapse="1"/>
      <p:sld r:id="rId11" collapse="1"/>
      <p:sld r:id="rId12" collapse="1"/>
      <p:sld r:id="rId13" collapse="1"/>
      <p:sld r:id="rId14" collapse="1"/>
      <p:sld r:id="rId15" collapse="1"/>
      <p:sld r:id="rId16" collapse="1"/>
      <p:sld r:id="rId17" collapse="1"/>
      <p:sld r:id="rId18" collapse="1"/>
      <p:sld r:id="rId19" collapse="1"/>
      <p:sld r:id="rId20" collapse="1"/>
      <p:sld r:id="rId21" collapse="1"/>
      <p:sld r:id="rId22" collapse="1"/>
      <p:sld r:id="rId23" collapse="1"/>
      <p:sld r:id="rId24" collapse="1"/>
      <p:sld r:id="rId25" collapse="1"/>
      <p:sld r:id="rId26" collapse="1"/>
      <p:sld r:id="rId27" collapse="1"/>
      <p:sld r:id="rId28" collapse="1"/>
      <p:sld r:id="rId29" collapse="1"/>
      <p:sld r:id="rId30" collapse="1"/>
      <p:sld r:id="rId31" collapse="1"/>
      <p:sld r:id="rId32" collapse="1"/>
      <p:sld r:id="rId33" collapse="1"/>
      <p:sld r:id="rId34" collapse="1"/>
      <p:sld r:id="rId35" collapse="1"/>
      <p:sld r:id="rId36" collapse="1"/>
      <p:sld r:id="rId37" collapse="1"/>
      <p:sld r:id="rId38" collapse="1"/>
      <p:sld r:id="rId39" collapse="1"/>
      <p:sld r:id="rId40" collapse="1"/>
      <p:sld r:id="rId41" collapse="1"/>
      <p:sld r:id="rId42" collapse="1"/>
      <p:sld r:id="rId43" collapse="1"/>
      <p:sld r:id="rId44" collapse="1"/>
      <p:sld r:id="rId45" collapse="1"/>
      <p:sld r:id="rId46" collapse="1"/>
      <p:sld r:id="rId47" collapse="1"/>
      <p:sld r:id="rId48" collapse="1"/>
      <p:sld r:id="rId49" collapse="1"/>
      <p:sld r:id="rId50" collapse="1"/>
      <p:sld r:id="rId51" collapse="1"/>
      <p:sld r:id="rId52" collapse="1"/>
      <p:sld r:id="rId53" collapse="1"/>
      <p:sld r:id="rId54" collapse="1"/>
      <p:sld r:id="rId55" collapse="1"/>
      <p:sld r:id="rId56" collapse="1"/>
      <p:sld r:id="rId57" collapse="1"/>
      <p:sld r:id="rId58" collapse="1"/>
      <p:sld r:id="rId59" collapse="1"/>
      <p:sld r:id="rId60" collapse="1"/>
      <p:sld r:id="rId61" collapse="1"/>
      <p:sld r:id="rId62" collapse="1"/>
      <p:sld r:id="rId63" collapse="1"/>
      <p:sld r:id="rId64" collapse="1"/>
      <p:sld r:id="rId65" collapse="1"/>
      <p:sld r:id="rId66" collapse="1"/>
      <p:sld r:id="rId67" collapse="1"/>
      <p:sld r:id="rId68" collapse="1"/>
      <p:sld r:id="rId69" collapse="1"/>
      <p:sld r:id="rId70" collapse="1"/>
      <p:sld r:id="rId71" collapse="1"/>
      <p:sld r:id="rId72" collapse="1"/>
      <p:sld r:id="rId73" collapse="1"/>
      <p:sld r:id="rId74" collapse="1"/>
      <p:sld r:id="rId75" collapse="1"/>
      <p:sld r:id="rId76" collapse="1"/>
      <p:sld r:id="rId77" collapse="1"/>
      <p:sld r:id="rId78" collapse="1"/>
      <p:sld r:id="rId79" collapse="1"/>
      <p:sld r:id="rId80" collapse="1"/>
      <p:sld r:id="rId81" collapse="1"/>
      <p:sld r:id="rId82" collapse="1"/>
      <p:sld r:id="rId83" collapse="1"/>
      <p:sld r:id="rId84" collapse="1"/>
      <p:sld r:id="rId85" collapse="1"/>
      <p:sld r:id="rId86" collapse="1"/>
      <p:sld r:id="rId87" collapse="1"/>
      <p:sld r:id="rId88" collapse="1"/>
      <p:sld r:id="rId89" collapse="1"/>
      <p:sld r:id="rId90" collapse="1"/>
      <p:sld r:id="rId91" collapse="1"/>
      <p:sld r:id="rId92" collapse="1"/>
      <p:sld r:id="rId93" collapse="1"/>
      <p:sld r:id="rId94" collapse="1"/>
      <p:sld r:id="rId95" collapse="1"/>
      <p:sld r:id="rId96" collapse="1"/>
      <p:sld r:id="rId97" collapse="1"/>
      <p:sld r:id="rId98" collapse="1"/>
      <p:sld r:id="rId99" collapse="1"/>
      <p:sld r:id="rId100" collapse="1"/>
      <p:sld r:id="rId101" collapse="1"/>
      <p:sld r:id="rId102" collapse="1"/>
      <p:sld r:id="rId103" collapse="1"/>
      <p:sld r:id="rId104" collapse="1"/>
      <p:sld r:id="rId105" collapse="1"/>
      <p:sld r:id="rId106" collapse="1"/>
      <p:sld r:id="rId107" collapse="1"/>
      <p:sld r:id="rId108" collapse="1"/>
      <p:sld r:id="rId109" collapse="1"/>
      <p:sld r:id="rId110" collapse="1"/>
      <p:sld r:id="rId111" collapse="1"/>
      <p:sld r:id="rId112" collapse="1"/>
      <p:sld r:id="rId113" collapse="1"/>
      <p:sld r:id="rId114" collapse="1"/>
      <p:sld r:id="rId115" collapse="1"/>
      <p:sld r:id="rId116" collapse="1"/>
      <p:sld r:id="rId117" collapse="1"/>
      <p:sld r:id="rId118" collapse="1"/>
      <p:sld r:id="rId119" collapse="1"/>
    </p:sldLst>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notesMaster" Target="notesMasters/notesMaster1.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s>
</file>

<file path=ppt/_rels/viewProps.xml.rels><?xml version="1.0" encoding="UTF-8" standalone="yes"?>
<Relationships xmlns="http://schemas.openxmlformats.org/package/2006/relationships"><Relationship Id="rId26" Type="http://schemas.openxmlformats.org/officeDocument/2006/relationships/slide" Target="slides/slide29.xml"/><Relationship Id="rId117" Type="http://schemas.openxmlformats.org/officeDocument/2006/relationships/slide" Target="slides/slide159.xml"/><Relationship Id="rId21" Type="http://schemas.openxmlformats.org/officeDocument/2006/relationships/slide" Target="slides/slide22.xml"/><Relationship Id="rId42" Type="http://schemas.openxmlformats.org/officeDocument/2006/relationships/slide" Target="slides/slide52.xml"/><Relationship Id="rId47" Type="http://schemas.openxmlformats.org/officeDocument/2006/relationships/slide" Target="slides/slide58.xml"/><Relationship Id="rId63" Type="http://schemas.openxmlformats.org/officeDocument/2006/relationships/slide" Target="slides/slide80.xml"/><Relationship Id="rId68" Type="http://schemas.openxmlformats.org/officeDocument/2006/relationships/slide" Target="slides/slide87.xml"/><Relationship Id="rId84" Type="http://schemas.openxmlformats.org/officeDocument/2006/relationships/slide" Target="slides/slide111.xml"/><Relationship Id="rId89" Type="http://schemas.openxmlformats.org/officeDocument/2006/relationships/slide" Target="slides/slide126.xml"/><Relationship Id="rId112" Type="http://schemas.openxmlformats.org/officeDocument/2006/relationships/slide" Target="slides/slide154.xml"/><Relationship Id="rId16" Type="http://schemas.openxmlformats.org/officeDocument/2006/relationships/slide" Target="slides/slide17.xml"/><Relationship Id="rId107" Type="http://schemas.openxmlformats.org/officeDocument/2006/relationships/slide" Target="slides/slide149.xml"/><Relationship Id="rId11" Type="http://schemas.openxmlformats.org/officeDocument/2006/relationships/slide" Target="slides/slide12.xml"/><Relationship Id="rId32" Type="http://schemas.openxmlformats.org/officeDocument/2006/relationships/slide" Target="slides/slide36.xml"/><Relationship Id="rId37" Type="http://schemas.openxmlformats.org/officeDocument/2006/relationships/slide" Target="slides/slide42.xml"/><Relationship Id="rId53" Type="http://schemas.openxmlformats.org/officeDocument/2006/relationships/slide" Target="slides/slide67.xml"/><Relationship Id="rId58" Type="http://schemas.openxmlformats.org/officeDocument/2006/relationships/slide" Target="slides/slide74.xml"/><Relationship Id="rId74" Type="http://schemas.openxmlformats.org/officeDocument/2006/relationships/slide" Target="slides/slide94.xml"/><Relationship Id="rId79" Type="http://schemas.openxmlformats.org/officeDocument/2006/relationships/slide" Target="slides/slide101.xml"/><Relationship Id="rId102" Type="http://schemas.openxmlformats.org/officeDocument/2006/relationships/slide" Target="slides/slide144.xml"/><Relationship Id="rId5" Type="http://schemas.openxmlformats.org/officeDocument/2006/relationships/slide" Target="slides/slide6.xml"/><Relationship Id="rId90" Type="http://schemas.openxmlformats.org/officeDocument/2006/relationships/slide" Target="slides/slide127.xml"/><Relationship Id="rId95" Type="http://schemas.openxmlformats.org/officeDocument/2006/relationships/slide" Target="slides/slide135.xml"/><Relationship Id="rId22" Type="http://schemas.openxmlformats.org/officeDocument/2006/relationships/slide" Target="slides/slide23.xml"/><Relationship Id="rId27" Type="http://schemas.openxmlformats.org/officeDocument/2006/relationships/slide" Target="slides/slide31.xml"/><Relationship Id="rId43" Type="http://schemas.openxmlformats.org/officeDocument/2006/relationships/slide" Target="slides/slide53.xml"/><Relationship Id="rId48" Type="http://schemas.openxmlformats.org/officeDocument/2006/relationships/slide" Target="slides/slide59.xml"/><Relationship Id="rId64" Type="http://schemas.openxmlformats.org/officeDocument/2006/relationships/slide" Target="slides/slide82.xml"/><Relationship Id="rId69" Type="http://schemas.openxmlformats.org/officeDocument/2006/relationships/slide" Target="slides/slide88.xml"/><Relationship Id="rId113" Type="http://schemas.openxmlformats.org/officeDocument/2006/relationships/slide" Target="slides/slide155.xml"/><Relationship Id="rId118" Type="http://schemas.openxmlformats.org/officeDocument/2006/relationships/slide" Target="slides/slide162.xml"/><Relationship Id="rId80" Type="http://schemas.openxmlformats.org/officeDocument/2006/relationships/slide" Target="slides/slide102.xml"/><Relationship Id="rId85" Type="http://schemas.openxmlformats.org/officeDocument/2006/relationships/slide" Target="slides/slide119.xml"/><Relationship Id="rId12" Type="http://schemas.openxmlformats.org/officeDocument/2006/relationships/slide" Target="slides/slide13.xml"/><Relationship Id="rId17" Type="http://schemas.openxmlformats.org/officeDocument/2006/relationships/slide" Target="slides/slide18.xml"/><Relationship Id="rId33" Type="http://schemas.openxmlformats.org/officeDocument/2006/relationships/slide" Target="slides/slide37.xml"/><Relationship Id="rId38" Type="http://schemas.openxmlformats.org/officeDocument/2006/relationships/slide" Target="slides/slide43.xml"/><Relationship Id="rId59" Type="http://schemas.openxmlformats.org/officeDocument/2006/relationships/slide" Target="slides/slide75.xml"/><Relationship Id="rId103" Type="http://schemas.openxmlformats.org/officeDocument/2006/relationships/slide" Target="slides/slide145.xml"/><Relationship Id="rId108" Type="http://schemas.openxmlformats.org/officeDocument/2006/relationships/slide" Target="slides/slide150.xml"/><Relationship Id="rId54" Type="http://schemas.openxmlformats.org/officeDocument/2006/relationships/slide" Target="slides/slide68.xml"/><Relationship Id="rId70" Type="http://schemas.openxmlformats.org/officeDocument/2006/relationships/slide" Target="slides/slide89.xml"/><Relationship Id="rId75" Type="http://schemas.openxmlformats.org/officeDocument/2006/relationships/slide" Target="slides/slide95.xml"/><Relationship Id="rId91" Type="http://schemas.openxmlformats.org/officeDocument/2006/relationships/slide" Target="slides/slide128.xml"/><Relationship Id="rId96" Type="http://schemas.openxmlformats.org/officeDocument/2006/relationships/slide" Target="slides/slide136.xml"/><Relationship Id="rId1" Type="http://schemas.openxmlformats.org/officeDocument/2006/relationships/slide" Target="slides/slide1.xml"/><Relationship Id="rId6" Type="http://schemas.openxmlformats.org/officeDocument/2006/relationships/slide" Target="slides/slide7.xml"/><Relationship Id="rId23" Type="http://schemas.openxmlformats.org/officeDocument/2006/relationships/slide" Target="slides/slide26.xml"/><Relationship Id="rId28" Type="http://schemas.openxmlformats.org/officeDocument/2006/relationships/slide" Target="slides/slide32.xml"/><Relationship Id="rId49" Type="http://schemas.openxmlformats.org/officeDocument/2006/relationships/slide" Target="slides/slide60.xml"/><Relationship Id="rId114" Type="http://schemas.openxmlformats.org/officeDocument/2006/relationships/slide" Target="slides/slide156.xml"/><Relationship Id="rId119" Type="http://schemas.openxmlformats.org/officeDocument/2006/relationships/slide" Target="slides/slide163.xml"/><Relationship Id="rId10" Type="http://schemas.openxmlformats.org/officeDocument/2006/relationships/slide" Target="slides/slide11.xml"/><Relationship Id="rId31" Type="http://schemas.openxmlformats.org/officeDocument/2006/relationships/slide" Target="slides/slide35.xml"/><Relationship Id="rId44" Type="http://schemas.openxmlformats.org/officeDocument/2006/relationships/slide" Target="slides/slide54.xml"/><Relationship Id="rId52" Type="http://schemas.openxmlformats.org/officeDocument/2006/relationships/slide" Target="slides/slide66.xml"/><Relationship Id="rId60" Type="http://schemas.openxmlformats.org/officeDocument/2006/relationships/slide" Target="slides/slide76.xml"/><Relationship Id="rId65" Type="http://schemas.openxmlformats.org/officeDocument/2006/relationships/slide" Target="slides/slide84.xml"/><Relationship Id="rId73" Type="http://schemas.openxmlformats.org/officeDocument/2006/relationships/slide" Target="slides/slide93.xml"/><Relationship Id="rId78" Type="http://schemas.openxmlformats.org/officeDocument/2006/relationships/slide" Target="slides/slide99.xml"/><Relationship Id="rId81" Type="http://schemas.openxmlformats.org/officeDocument/2006/relationships/slide" Target="slides/slide103.xml"/><Relationship Id="rId86" Type="http://schemas.openxmlformats.org/officeDocument/2006/relationships/slide" Target="slides/slide123.xml"/><Relationship Id="rId94" Type="http://schemas.openxmlformats.org/officeDocument/2006/relationships/slide" Target="slides/slide132.xml"/><Relationship Id="rId99" Type="http://schemas.openxmlformats.org/officeDocument/2006/relationships/slide" Target="slides/slide140.xml"/><Relationship Id="rId101" Type="http://schemas.openxmlformats.org/officeDocument/2006/relationships/slide" Target="slides/slide143.xml"/><Relationship Id="rId4" Type="http://schemas.openxmlformats.org/officeDocument/2006/relationships/slide" Target="slides/slide5.xml"/><Relationship Id="rId9" Type="http://schemas.openxmlformats.org/officeDocument/2006/relationships/slide" Target="slides/slide10.xml"/><Relationship Id="rId13" Type="http://schemas.openxmlformats.org/officeDocument/2006/relationships/slide" Target="slides/slide14.xml"/><Relationship Id="rId18" Type="http://schemas.openxmlformats.org/officeDocument/2006/relationships/slide" Target="slides/slide19.xml"/><Relationship Id="rId39" Type="http://schemas.openxmlformats.org/officeDocument/2006/relationships/slide" Target="slides/slide45.xml"/><Relationship Id="rId109" Type="http://schemas.openxmlformats.org/officeDocument/2006/relationships/slide" Target="slides/slide151.xml"/><Relationship Id="rId34" Type="http://schemas.openxmlformats.org/officeDocument/2006/relationships/slide" Target="slides/slide38.xml"/><Relationship Id="rId50" Type="http://schemas.openxmlformats.org/officeDocument/2006/relationships/slide" Target="slides/slide62.xml"/><Relationship Id="rId55" Type="http://schemas.openxmlformats.org/officeDocument/2006/relationships/slide" Target="slides/slide69.xml"/><Relationship Id="rId76" Type="http://schemas.openxmlformats.org/officeDocument/2006/relationships/slide" Target="slides/slide96.xml"/><Relationship Id="rId97" Type="http://schemas.openxmlformats.org/officeDocument/2006/relationships/slide" Target="slides/slide137.xml"/><Relationship Id="rId104" Type="http://schemas.openxmlformats.org/officeDocument/2006/relationships/slide" Target="slides/slide146.xml"/><Relationship Id="rId7" Type="http://schemas.openxmlformats.org/officeDocument/2006/relationships/slide" Target="slides/slide8.xml"/><Relationship Id="rId71" Type="http://schemas.openxmlformats.org/officeDocument/2006/relationships/slide" Target="slides/slide91.xml"/><Relationship Id="rId92" Type="http://schemas.openxmlformats.org/officeDocument/2006/relationships/slide" Target="slides/slide129.xml"/><Relationship Id="rId2" Type="http://schemas.openxmlformats.org/officeDocument/2006/relationships/slide" Target="slides/slide3.xml"/><Relationship Id="rId29" Type="http://schemas.openxmlformats.org/officeDocument/2006/relationships/slide" Target="slides/slide33.xml"/><Relationship Id="rId24" Type="http://schemas.openxmlformats.org/officeDocument/2006/relationships/slide" Target="slides/slide27.xml"/><Relationship Id="rId40" Type="http://schemas.openxmlformats.org/officeDocument/2006/relationships/slide" Target="slides/slide50.xml"/><Relationship Id="rId45" Type="http://schemas.openxmlformats.org/officeDocument/2006/relationships/slide" Target="slides/slide55.xml"/><Relationship Id="rId66" Type="http://schemas.openxmlformats.org/officeDocument/2006/relationships/slide" Target="slides/slide85.xml"/><Relationship Id="rId87" Type="http://schemas.openxmlformats.org/officeDocument/2006/relationships/slide" Target="slides/slide124.xml"/><Relationship Id="rId110" Type="http://schemas.openxmlformats.org/officeDocument/2006/relationships/slide" Target="slides/slide152.xml"/><Relationship Id="rId115" Type="http://schemas.openxmlformats.org/officeDocument/2006/relationships/slide" Target="slides/slide157.xml"/><Relationship Id="rId61" Type="http://schemas.openxmlformats.org/officeDocument/2006/relationships/slide" Target="slides/slide77.xml"/><Relationship Id="rId82" Type="http://schemas.openxmlformats.org/officeDocument/2006/relationships/slide" Target="slides/slide106.xml"/><Relationship Id="rId19" Type="http://schemas.openxmlformats.org/officeDocument/2006/relationships/slide" Target="slides/slide20.xml"/><Relationship Id="rId14" Type="http://schemas.openxmlformats.org/officeDocument/2006/relationships/slide" Target="slides/slide15.xml"/><Relationship Id="rId30" Type="http://schemas.openxmlformats.org/officeDocument/2006/relationships/slide" Target="slides/slide34.xml"/><Relationship Id="rId35" Type="http://schemas.openxmlformats.org/officeDocument/2006/relationships/slide" Target="slides/slide39.xml"/><Relationship Id="rId56" Type="http://schemas.openxmlformats.org/officeDocument/2006/relationships/slide" Target="slides/slide70.xml"/><Relationship Id="rId77" Type="http://schemas.openxmlformats.org/officeDocument/2006/relationships/slide" Target="slides/slide98.xml"/><Relationship Id="rId100" Type="http://schemas.openxmlformats.org/officeDocument/2006/relationships/slide" Target="slides/slide142.xml"/><Relationship Id="rId105" Type="http://schemas.openxmlformats.org/officeDocument/2006/relationships/slide" Target="slides/slide147.xml"/><Relationship Id="rId8" Type="http://schemas.openxmlformats.org/officeDocument/2006/relationships/slide" Target="slides/slide9.xml"/><Relationship Id="rId51" Type="http://schemas.openxmlformats.org/officeDocument/2006/relationships/slide" Target="slides/slide65.xml"/><Relationship Id="rId72" Type="http://schemas.openxmlformats.org/officeDocument/2006/relationships/slide" Target="slides/slide92.xml"/><Relationship Id="rId93" Type="http://schemas.openxmlformats.org/officeDocument/2006/relationships/slide" Target="slides/slide131.xml"/><Relationship Id="rId98" Type="http://schemas.openxmlformats.org/officeDocument/2006/relationships/slide" Target="slides/slide138.xml"/><Relationship Id="rId3" Type="http://schemas.openxmlformats.org/officeDocument/2006/relationships/slide" Target="slides/slide4.xml"/><Relationship Id="rId25" Type="http://schemas.openxmlformats.org/officeDocument/2006/relationships/slide" Target="slides/slide28.xml"/><Relationship Id="rId46" Type="http://schemas.openxmlformats.org/officeDocument/2006/relationships/slide" Target="slides/slide56.xml"/><Relationship Id="rId67" Type="http://schemas.openxmlformats.org/officeDocument/2006/relationships/slide" Target="slides/slide86.xml"/><Relationship Id="rId116" Type="http://schemas.openxmlformats.org/officeDocument/2006/relationships/slide" Target="slides/slide158.xml"/><Relationship Id="rId20" Type="http://schemas.openxmlformats.org/officeDocument/2006/relationships/slide" Target="slides/slide21.xml"/><Relationship Id="rId41" Type="http://schemas.openxmlformats.org/officeDocument/2006/relationships/slide" Target="slides/slide51.xml"/><Relationship Id="rId62" Type="http://schemas.openxmlformats.org/officeDocument/2006/relationships/slide" Target="slides/slide78.xml"/><Relationship Id="rId83" Type="http://schemas.openxmlformats.org/officeDocument/2006/relationships/slide" Target="slides/slide110.xml"/><Relationship Id="rId88" Type="http://schemas.openxmlformats.org/officeDocument/2006/relationships/slide" Target="slides/slide125.xml"/><Relationship Id="rId111" Type="http://schemas.openxmlformats.org/officeDocument/2006/relationships/slide" Target="slides/slide153.xml"/><Relationship Id="rId15" Type="http://schemas.openxmlformats.org/officeDocument/2006/relationships/slide" Target="slides/slide16.xml"/><Relationship Id="rId36" Type="http://schemas.openxmlformats.org/officeDocument/2006/relationships/slide" Target="slides/slide40.xml"/><Relationship Id="rId57" Type="http://schemas.openxmlformats.org/officeDocument/2006/relationships/slide" Target="slides/slide72.xml"/><Relationship Id="rId106" Type="http://schemas.openxmlformats.org/officeDocument/2006/relationships/slide" Target="slides/slide148.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image" Target="../media/image2.wmf"/><Relationship Id="rId1" Type="http://schemas.openxmlformats.org/officeDocument/2006/relationships/image" Target="../media/image1.wmf"/></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41.wmf"/><Relationship Id="rId1" Type="http://schemas.openxmlformats.org/officeDocument/2006/relationships/image" Target="../media/image40.wmf"/></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41.wmf"/><Relationship Id="rId1" Type="http://schemas.openxmlformats.org/officeDocument/2006/relationships/image" Target="../media/image40.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image" Target="../media/image5.wmf"/><Relationship Id="rId1" Type="http://schemas.openxmlformats.org/officeDocument/2006/relationships/image" Target="../media/image4.wmf"/><Relationship Id="rId4" Type="http://schemas.openxmlformats.org/officeDocument/2006/relationships/image" Target="../media/image7.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1.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2.png"/></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3.png"/></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7.png"/></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8.png"/></Relationships>
</file>

<file path=ppt/drawings/_rels/vmlDrawing8.vml.rels><?xml version="1.0" encoding="UTF-8" standalone="yes"?>
<Relationships xmlns="http://schemas.openxmlformats.org/package/2006/relationships"><Relationship Id="rId1" Type="http://schemas.openxmlformats.org/officeDocument/2006/relationships/image" Target="../media/image32.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35.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6914" name="Rectangle 2"/>
          <p:cNvSpPr>
            <a:spLocks noGrp="1" noChangeArrowheads="1"/>
          </p:cNvSpPr>
          <p:nvPr>
            <p:ph type="hdr" sz="quarter"/>
          </p:nvPr>
        </p:nvSpPr>
        <p:spPr bwMode="auto">
          <a:xfrm>
            <a:off x="0" y="0"/>
            <a:ext cx="287972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eaLnBrk="0" hangingPunct="0">
              <a:defRPr sz="1200">
                <a:latin typeface="Arial" pitchFamily="34" charset="0"/>
              </a:defRPr>
            </a:lvl1pPr>
          </a:lstStyle>
          <a:p>
            <a:pPr>
              <a:defRPr/>
            </a:pPr>
            <a:endParaRPr lang="zh-CN" altLang="en-US"/>
          </a:p>
        </p:txBody>
      </p:sp>
      <p:sp>
        <p:nvSpPr>
          <p:cNvPr id="166915" name="Rectangle 3"/>
          <p:cNvSpPr>
            <a:spLocks noGrp="1" noChangeArrowheads="1"/>
          </p:cNvSpPr>
          <p:nvPr>
            <p:ph type="dt" idx="1"/>
          </p:nvPr>
        </p:nvSpPr>
        <p:spPr bwMode="auto">
          <a:xfrm>
            <a:off x="3763963" y="0"/>
            <a:ext cx="287972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200">
                <a:latin typeface="Arial" pitchFamily="34" charset="0"/>
              </a:defRPr>
            </a:lvl1pPr>
          </a:lstStyle>
          <a:p>
            <a:pPr>
              <a:defRPr/>
            </a:pPr>
            <a:fld id="{52B7BA14-7D8D-40CF-9356-36799556A428}" type="datetimeFigureOut">
              <a:rPr lang="zh-CN" altLang="en-US"/>
              <a:pPr>
                <a:defRPr/>
              </a:pPr>
              <a:t>2022/4/6</a:t>
            </a:fld>
            <a:endParaRPr lang="en-US" altLang="zh-CN"/>
          </a:p>
        </p:txBody>
      </p:sp>
      <p:sp>
        <p:nvSpPr>
          <p:cNvPr id="173060" name="Rectangle 4"/>
          <p:cNvSpPr>
            <a:spLocks noGrp="1" noRot="1" noChangeAspect="1" noChangeArrowheads="1" noTextEdit="1"/>
          </p:cNvSpPr>
          <p:nvPr>
            <p:ph type="sldImg" idx="2"/>
          </p:nvPr>
        </p:nvSpPr>
        <p:spPr bwMode="auto">
          <a:xfrm>
            <a:off x="877888" y="733425"/>
            <a:ext cx="4889500" cy="3667125"/>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166917" name="Rectangle 5"/>
          <p:cNvSpPr>
            <a:spLocks noGrp="1" noChangeArrowheads="1"/>
          </p:cNvSpPr>
          <p:nvPr>
            <p:ph type="body" sz="quarter" idx="3"/>
          </p:nvPr>
        </p:nvSpPr>
        <p:spPr bwMode="auto">
          <a:xfrm>
            <a:off x="665163" y="4645025"/>
            <a:ext cx="5314950" cy="4398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166918" name="Rectangle 6"/>
          <p:cNvSpPr>
            <a:spLocks noGrp="1" noChangeArrowheads="1"/>
          </p:cNvSpPr>
          <p:nvPr>
            <p:ph type="ftr" sz="quarter" idx="4"/>
          </p:nvPr>
        </p:nvSpPr>
        <p:spPr bwMode="auto">
          <a:xfrm>
            <a:off x="0" y="9286875"/>
            <a:ext cx="287972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0" hangingPunct="0">
              <a:defRPr sz="1200">
                <a:latin typeface="Arial" pitchFamily="34" charset="0"/>
              </a:defRPr>
            </a:lvl1pPr>
          </a:lstStyle>
          <a:p>
            <a:pPr>
              <a:defRPr/>
            </a:pPr>
            <a:endParaRPr lang="en-US" altLang="zh-CN"/>
          </a:p>
        </p:txBody>
      </p:sp>
      <p:sp>
        <p:nvSpPr>
          <p:cNvPr id="166919" name="Rectangle 7"/>
          <p:cNvSpPr>
            <a:spLocks noGrp="1" noChangeArrowheads="1"/>
          </p:cNvSpPr>
          <p:nvPr>
            <p:ph type="sldNum" sz="quarter" idx="5"/>
          </p:nvPr>
        </p:nvSpPr>
        <p:spPr bwMode="auto">
          <a:xfrm>
            <a:off x="3763963" y="9286875"/>
            <a:ext cx="287972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0" hangingPunct="0">
              <a:defRPr sz="1200">
                <a:latin typeface="Arial" pitchFamily="34" charset="0"/>
              </a:defRPr>
            </a:lvl1pPr>
          </a:lstStyle>
          <a:p>
            <a:pPr>
              <a:defRPr/>
            </a:pPr>
            <a:fld id="{65C823C0-B40F-4F03-BA23-47E3464E2D14}" type="slidenum">
              <a:rPr lang="zh-CN" altLang="en-US"/>
              <a:pPr>
                <a:defRPr/>
              </a:pPr>
              <a:t>‹#›</a:t>
            </a:fld>
            <a:endParaRPr lang="en-US" altLang="zh-CN"/>
          </a:p>
        </p:txBody>
      </p:sp>
    </p:spTree>
    <p:extLst>
      <p:ext uri="{BB962C8B-B14F-4D97-AF65-F5344CB8AC3E}">
        <p14:creationId xmlns:p14="http://schemas.microsoft.com/office/powerpoint/2010/main" val="2683647683"/>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Calibri" pitchFamily="34" charset="0"/>
        <a:ea typeface="+mn-ea"/>
        <a:cs typeface="+mn-cs"/>
      </a:defRPr>
    </a:lvl1pPr>
    <a:lvl2pPr marL="457200" algn="l" rtl="0" eaLnBrk="0" fontAlgn="base" hangingPunct="0">
      <a:spcBef>
        <a:spcPct val="30000"/>
      </a:spcBef>
      <a:spcAft>
        <a:spcPct val="0"/>
      </a:spcAft>
      <a:defRPr sz="1200" kern="1200">
        <a:solidFill>
          <a:schemeClr val="tx1"/>
        </a:solidFill>
        <a:latin typeface="Calibri" pitchFamily="34" charset="0"/>
        <a:ea typeface="+mn-ea"/>
        <a:cs typeface="+mn-cs"/>
      </a:defRPr>
    </a:lvl2pPr>
    <a:lvl3pPr marL="914400" algn="l" rtl="0" eaLnBrk="0" fontAlgn="base" hangingPunct="0">
      <a:spcBef>
        <a:spcPct val="30000"/>
      </a:spcBef>
      <a:spcAft>
        <a:spcPct val="0"/>
      </a:spcAft>
      <a:defRPr sz="1200" kern="1200">
        <a:solidFill>
          <a:schemeClr val="tx1"/>
        </a:solidFill>
        <a:latin typeface="Calibri" pitchFamily="34" charset="0"/>
        <a:ea typeface="+mn-ea"/>
        <a:cs typeface="+mn-cs"/>
      </a:defRPr>
    </a:lvl3pPr>
    <a:lvl4pPr marL="1371600" algn="l" rtl="0" eaLnBrk="0" fontAlgn="base" hangingPunct="0">
      <a:spcBef>
        <a:spcPct val="30000"/>
      </a:spcBef>
      <a:spcAft>
        <a:spcPct val="0"/>
      </a:spcAft>
      <a:defRPr sz="1200" kern="1200">
        <a:solidFill>
          <a:schemeClr val="tx1"/>
        </a:solidFill>
        <a:latin typeface="Calibri" pitchFamily="34" charset="0"/>
        <a:ea typeface="+mn-ea"/>
        <a:cs typeface="+mn-cs"/>
      </a:defRPr>
    </a:lvl4pPr>
    <a:lvl5pPr marL="1828800" algn="l" rtl="0" eaLnBrk="0" fontAlgn="base" hangingPunct="0">
      <a:spcBef>
        <a:spcPct val="30000"/>
      </a:spcBef>
      <a:spcAft>
        <a:spcPct val="0"/>
      </a:spcAft>
      <a:defRPr sz="1200" kern="1200">
        <a:solidFill>
          <a:schemeClr val="tx1"/>
        </a:solidFill>
        <a:latin typeface="Calibri"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幻灯片图像占位符 1"/>
          <p:cNvSpPr>
            <a:spLocks noGrp="1" noRot="1" noChangeAspect="1" noTextEdit="1"/>
          </p:cNvSpPr>
          <p:nvPr>
            <p:ph type="sldImg"/>
          </p:nvPr>
        </p:nvSpPr>
        <p:spPr>
          <a:ln/>
        </p:spPr>
      </p:sp>
      <p:sp>
        <p:nvSpPr>
          <p:cNvPr id="174083" name="备注占位符 2"/>
          <p:cNvSpPr>
            <a:spLocks noGrp="1"/>
          </p:cNvSpPr>
          <p:nvPr>
            <p:ph type="body" idx="1"/>
          </p:nvPr>
        </p:nvSpPr>
        <p:spPr>
          <a:noFill/>
        </p:spPr>
        <p:txBody>
          <a:bodyPr/>
          <a:lstStyle/>
          <a:p>
            <a:endParaRPr lang="zh-CN" altLang="en-US"/>
          </a:p>
        </p:txBody>
      </p:sp>
      <p:sp>
        <p:nvSpPr>
          <p:cNvPr id="174084" name="灯片编号占位符 3"/>
          <p:cNvSpPr>
            <a:spLocks noGrp="1"/>
          </p:cNvSpPr>
          <p:nvPr>
            <p:ph type="sldNum" sz="quarter" idx="5"/>
          </p:nvPr>
        </p:nvSpPr>
        <p:spPr>
          <a:noFill/>
        </p:spPr>
        <p:txBody>
          <a:bodyPr/>
          <a:lstStyle>
            <a:lvl1pPr algn="l" eaLnBrk="0" hangingPunct="0">
              <a:spcBef>
                <a:spcPct val="30000"/>
              </a:spcBef>
              <a:defRPr sz="1200">
                <a:solidFill>
                  <a:schemeClr val="tx1"/>
                </a:solidFill>
                <a:latin typeface="Calibri" pitchFamily="34" charset="0"/>
              </a:defRPr>
            </a:lvl1pPr>
            <a:lvl2pPr marL="742950" indent="-285750" algn="l" eaLnBrk="0" hangingPunct="0">
              <a:spcBef>
                <a:spcPct val="30000"/>
              </a:spcBef>
              <a:defRPr sz="1200">
                <a:solidFill>
                  <a:schemeClr val="tx1"/>
                </a:solidFill>
                <a:latin typeface="Calibri" pitchFamily="34" charset="0"/>
              </a:defRPr>
            </a:lvl2pPr>
            <a:lvl3pPr marL="1143000" indent="-228600" algn="l" eaLnBrk="0" hangingPunct="0">
              <a:spcBef>
                <a:spcPct val="30000"/>
              </a:spcBef>
              <a:defRPr sz="1200">
                <a:solidFill>
                  <a:schemeClr val="tx1"/>
                </a:solidFill>
                <a:latin typeface="Calibri" pitchFamily="34" charset="0"/>
              </a:defRPr>
            </a:lvl3pPr>
            <a:lvl4pPr marL="1600200" indent="-228600" algn="l" eaLnBrk="0" hangingPunct="0">
              <a:spcBef>
                <a:spcPct val="30000"/>
              </a:spcBef>
              <a:defRPr sz="1200">
                <a:solidFill>
                  <a:schemeClr val="tx1"/>
                </a:solidFill>
                <a:latin typeface="Calibri" pitchFamily="34" charset="0"/>
              </a:defRPr>
            </a:lvl4pPr>
            <a:lvl5pPr marL="2057400" indent="-228600" algn="l" eaLnBrk="0" hangingPunct="0">
              <a:spcBef>
                <a:spcPct val="30000"/>
              </a:spcBef>
              <a:defRPr sz="1200">
                <a:solidFill>
                  <a:schemeClr val="tx1"/>
                </a:solidFill>
                <a:latin typeface="Calibri" pitchFamily="34" charset="0"/>
              </a:defRPr>
            </a:lvl5pPr>
            <a:lvl6pPr marL="2514600" indent="-228600" eaLnBrk="0" fontAlgn="base" hangingPunct="0">
              <a:spcBef>
                <a:spcPct val="30000"/>
              </a:spcBef>
              <a:spcAft>
                <a:spcPct val="0"/>
              </a:spcAft>
              <a:defRPr sz="1200">
                <a:solidFill>
                  <a:schemeClr val="tx1"/>
                </a:solidFill>
                <a:latin typeface="Calibri" pitchFamily="34" charset="0"/>
              </a:defRPr>
            </a:lvl6pPr>
            <a:lvl7pPr marL="2971800" indent="-228600" eaLnBrk="0" fontAlgn="base" hangingPunct="0">
              <a:spcBef>
                <a:spcPct val="30000"/>
              </a:spcBef>
              <a:spcAft>
                <a:spcPct val="0"/>
              </a:spcAft>
              <a:defRPr sz="1200">
                <a:solidFill>
                  <a:schemeClr val="tx1"/>
                </a:solidFill>
                <a:latin typeface="Calibri" pitchFamily="34" charset="0"/>
              </a:defRPr>
            </a:lvl7pPr>
            <a:lvl8pPr marL="3429000" indent="-228600" eaLnBrk="0" fontAlgn="base" hangingPunct="0">
              <a:spcBef>
                <a:spcPct val="30000"/>
              </a:spcBef>
              <a:spcAft>
                <a:spcPct val="0"/>
              </a:spcAft>
              <a:defRPr sz="1200">
                <a:solidFill>
                  <a:schemeClr val="tx1"/>
                </a:solidFill>
                <a:latin typeface="Calibri" pitchFamily="34" charset="0"/>
              </a:defRPr>
            </a:lvl8pPr>
            <a:lvl9pPr marL="3886200" indent="-228600" eaLnBrk="0" fontAlgn="base" hangingPunct="0">
              <a:spcBef>
                <a:spcPct val="30000"/>
              </a:spcBef>
              <a:spcAft>
                <a:spcPct val="0"/>
              </a:spcAft>
              <a:defRPr sz="1200">
                <a:solidFill>
                  <a:schemeClr val="tx1"/>
                </a:solidFill>
                <a:latin typeface="Calibri" pitchFamily="34" charset="0"/>
              </a:defRPr>
            </a:lvl9pPr>
          </a:lstStyle>
          <a:p>
            <a:pPr algn="r">
              <a:spcBef>
                <a:spcPct val="0"/>
              </a:spcBef>
            </a:pPr>
            <a:fld id="{9A11BBB7-9A2C-434B-98A5-9F80D1CDE44B}" type="slidenum">
              <a:rPr lang="zh-CN" altLang="en-US" smtClean="0">
                <a:latin typeface="Arial" pitchFamily="34" charset="0"/>
              </a:rPr>
              <a:pPr algn="r">
                <a:spcBef>
                  <a:spcPct val="0"/>
                </a:spcBef>
              </a:pPr>
              <a:t>2</a:t>
            </a:fld>
            <a:endParaRPr lang="en-US" altLang="zh-CN">
              <a:latin typeface="Arial" pitchFamily="34" charset="0"/>
            </a:endParaRPr>
          </a:p>
        </p:txBody>
      </p:sp>
    </p:spTree>
    <p:extLst>
      <p:ext uri="{BB962C8B-B14F-4D97-AF65-F5344CB8AC3E}">
        <p14:creationId xmlns:p14="http://schemas.microsoft.com/office/powerpoint/2010/main" val="30798441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Rectangle 2"/>
          <p:cNvSpPr>
            <a:spLocks noGrp="1" noRot="1" noChangeAspect="1" noChangeArrowheads="1" noTextEdit="1"/>
          </p:cNvSpPr>
          <p:nvPr>
            <p:ph type="sldImg"/>
          </p:nvPr>
        </p:nvSpPr>
        <p:spPr>
          <a:xfrm>
            <a:off x="877888" y="731838"/>
            <a:ext cx="4889500" cy="3667125"/>
          </a:xfrm>
          <a:ln/>
        </p:spPr>
      </p:sp>
      <p:sp>
        <p:nvSpPr>
          <p:cNvPr id="175107" name="Rectangle 3"/>
          <p:cNvSpPr>
            <a:spLocks noGrp="1" noChangeArrowheads="1"/>
          </p:cNvSpPr>
          <p:nvPr>
            <p:ph type="body" idx="1"/>
          </p:nvPr>
        </p:nvSpPr>
        <p:spPr>
          <a:xfrm>
            <a:off x="885825" y="4645025"/>
            <a:ext cx="4873625" cy="4400550"/>
          </a:xfrm>
          <a:noFill/>
        </p:spPr>
        <p:txBody>
          <a:bodyPr/>
          <a:lstStyle/>
          <a:p>
            <a:pPr eaLnBrk="1" hangingPunct="1"/>
            <a:endParaRPr lang="zh-CN" altLang="en-US"/>
          </a:p>
        </p:txBody>
      </p:sp>
    </p:spTree>
    <p:extLst>
      <p:ext uri="{BB962C8B-B14F-4D97-AF65-F5344CB8AC3E}">
        <p14:creationId xmlns:p14="http://schemas.microsoft.com/office/powerpoint/2010/main" val="2798311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Rectangle 2"/>
          <p:cNvSpPr>
            <a:spLocks noGrp="1" noRot="1" noChangeAspect="1" noChangeArrowheads="1" noTextEdit="1"/>
          </p:cNvSpPr>
          <p:nvPr>
            <p:ph type="sldImg"/>
          </p:nvPr>
        </p:nvSpPr>
        <p:spPr>
          <a:xfrm>
            <a:off x="877888" y="731838"/>
            <a:ext cx="4889500" cy="3667125"/>
          </a:xfrm>
          <a:ln/>
        </p:spPr>
      </p:sp>
      <p:sp>
        <p:nvSpPr>
          <p:cNvPr id="176131" name="Rectangle 3"/>
          <p:cNvSpPr>
            <a:spLocks noGrp="1" noChangeArrowheads="1"/>
          </p:cNvSpPr>
          <p:nvPr>
            <p:ph type="body" idx="1"/>
          </p:nvPr>
        </p:nvSpPr>
        <p:spPr>
          <a:xfrm>
            <a:off x="885825" y="4645025"/>
            <a:ext cx="4873625" cy="4400550"/>
          </a:xfrm>
          <a:noFill/>
        </p:spPr>
        <p:txBody>
          <a:bodyPr/>
          <a:lstStyle/>
          <a:p>
            <a:pPr eaLnBrk="1" hangingPunct="1"/>
            <a:endParaRPr lang="zh-CN" altLang="en-US"/>
          </a:p>
        </p:txBody>
      </p:sp>
    </p:spTree>
    <p:extLst>
      <p:ext uri="{BB962C8B-B14F-4D97-AF65-F5344CB8AC3E}">
        <p14:creationId xmlns:p14="http://schemas.microsoft.com/office/powerpoint/2010/main" val="13799040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2"/>
          <p:cNvSpPr>
            <a:spLocks noGrp="1" noRot="1" noChangeAspect="1" noChangeArrowheads="1" noTextEdit="1"/>
          </p:cNvSpPr>
          <p:nvPr>
            <p:ph type="sldImg"/>
          </p:nvPr>
        </p:nvSpPr>
        <p:spPr>
          <a:xfrm>
            <a:off x="877888" y="731838"/>
            <a:ext cx="4889500" cy="3667125"/>
          </a:xfrm>
          <a:ln/>
        </p:spPr>
      </p:sp>
      <p:sp>
        <p:nvSpPr>
          <p:cNvPr id="177155" name="Rectangle 3"/>
          <p:cNvSpPr>
            <a:spLocks noGrp="1" noChangeArrowheads="1"/>
          </p:cNvSpPr>
          <p:nvPr>
            <p:ph type="body" idx="1"/>
          </p:nvPr>
        </p:nvSpPr>
        <p:spPr>
          <a:xfrm>
            <a:off x="885825" y="4645025"/>
            <a:ext cx="4873625" cy="4400550"/>
          </a:xfrm>
          <a:noFill/>
        </p:spPr>
        <p:txBody>
          <a:bodyPr/>
          <a:lstStyle/>
          <a:p>
            <a:pPr eaLnBrk="1" hangingPunct="1"/>
            <a:endParaRPr lang="zh-CN" altLang="en-US"/>
          </a:p>
        </p:txBody>
      </p:sp>
    </p:spTree>
    <p:extLst>
      <p:ext uri="{BB962C8B-B14F-4D97-AF65-F5344CB8AC3E}">
        <p14:creationId xmlns:p14="http://schemas.microsoft.com/office/powerpoint/2010/main" val="23233440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幻灯片图像占位符 1"/>
          <p:cNvSpPr>
            <a:spLocks noGrp="1" noRot="1" noChangeAspect="1" noTextEdit="1"/>
          </p:cNvSpPr>
          <p:nvPr>
            <p:ph type="sldImg"/>
          </p:nvPr>
        </p:nvSpPr>
        <p:spPr>
          <a:ln/>
        </p:spPr>
      </p:sp>
      <p:sp>
        <p:nvSpPr>
          <p:cNvPr id="178179" name="备注占位符 2"/>
          <p:cNvSpPr>
            <a:spLocks noGrp="1"/>
          </p:cNvSpPr>
          <p:nvPr>
            <p:ph type="body" idx="1"/>
          </p:nvPr>
        </p:nvSpPr>
        <p:spPr>
          <a:noFill/>
        </p:spPr>
        <p:txBody>
          <a:bodyPr/>
          <a:lstStyle/>
          <a:p>
            <a:r>
              <a:rPr lang="en-US" altLang="zh-CN" b="1" dirty="0" err="1"/>
              <a:t>StandardSIFS</a:t>
            </a:r>
            <a:r>
              <a:rPr lang="en-US" altLang="zh-CN" b="1" dirty="0"/>
              <a:t>(</a:t>
            </a:r>
            <a:r>
              <a:rPr lang="el-GR" altLang="zh-CN" b="1" dirty="0"/>
              <a:t>μ</a:t>
            </a:r>
            <a:r>
              <a:rPr lang="en-US" altLang="zh-CN" b="1" dirty="0"/>
              <a:t>s)</a:t>
            </a:r>
            <a:r>
              <a:rPr lang="en-US" altLang="zh-CN" dirty="0"/>
              <a:t>IEEE 802.11b 10  IEEE 802.11a 16  IEEE 802.11g 10</a:t>
            </a:r>
          </a:p>
          <a:p>
            <a:endParaRPr lang="en-US" altLang="zh-CN" dirty="0"/>
          </a:p>
          <a:p>
            <a:r>
              <a:rPr lang="en-US" altLang="zh-CN" dirty="0"/>
              <a:t>DIFS = SIFS + (2 * Slot time)</a:t>
            </a:r>
          </a:p>
          <a:p>
            <a:r>
              <a:rPr lang="en-US" altLang="zh-CN" b="1" dirty="0" err="1"/>
              <a:t>StandardSlot</a:t>
            </a:r>
            <a:r>
              <a:rPr lang="en-US" altLang="zh-CN" b="1" dirty="0"/>
              <a:t> Time(µs)DIFS(µs)</a:t>
            </a:r>
            <a:r>
              <a:rPr lang="en-US" altLang="zh-CN" dirty="0"/>
              <a:t>IEEE 802.11b  20  50  IEEE 802.11a 9 34 IEEE 802.11g 9 or 20  28 or 50</a:t>
            </a:r>
            <a:br>
              <a:rPr lang="en-US" altLang="zh-CN" dirty="0"/>
            </a:br>
            <a:r>
              <a:rPr lang="en-US" altLang="zh-CN" dirty="0"/>
              <a:t/>
            </a:r>
            <a:br>
              <a:rPr lang="en-US" altLang="zh-CN" dirty="0"/>
            </a:br>
            <a:r>
              <a:rPr lang="en-US" altLang="zh-CN" dirty="0"/>
              <a:t>PIFS = SIFS + Slot time</a:t>
            </a:r>
          </a:p>
          <a:p>
            <a:r>
              <a:rPr lang="en-US" altLang="zh-CN" b="1" dirty="0" err="1"/>
              <a:t>StandardSlot</a:t>
            </a:r>
            <a:r>
              <a:rPr lang="en-US" altLang="zh-CN" b="1" dirty="0"/>
              <a:t> time(µs)PIFS(µs)</a:t>
            </a:r>
            <a:r>
              <a:rPr lang="en-US" altLang="zh-CN" dirty="0"/>
              <a:t>IEEE 802.11b2030IEEE 802.11a925IEEE 802.11g9 or 2019 or 30</a:t>
            </a:r>
            <a:br>
              <a:rPr lang="en-US" altLang="zh-CN" dirty="0"/>
            </a:br>
            <a:endParaRPr lang="zh-CN" altLang="en-US" dirty="0"/>
          </a:p>
        </p:txBody>
      </p:sp>
      <p:sp>
        <p:nvSpPr>
          <p:cNvPr id="178180" name="灯片编号占位符 3"/>
          <p:cNvSpPr>
            <a:spLocks noGrp="1"/>
          </p:cNvSpPr>
          <p:nvPr>
            <p:ph type="sldNum" sz="quarter" idx="5"/>
          </p:nvPr>
        </p:nvSpPr>
        <p:spPr>
          <a:noFill/>
        </p:spPr>
        <p:txBody>
          <a:bodyPr/>
          <a:lstStyle>
            <a:lvl1pPr algn="l" eaLnBrk="0" hangingPunct="0">
              <a:spcBef>
                <a:spcPct val="30000"/>
              </a:spcBef>
              <a:defRPr sz="1200">
                <a:solidFill>
                  <a:schemeClr val="tx1"/>
                </a:solidFill>
                <a:latin typeface="Calibri" pitchFamily="34" charset="0"/>
              </a:defRPr>
            </a:lvl1pPr>
            <a:lvl2pPr marL="742950" indent="-285750" algn="l" eaLnBrk="0" hangingPunct="0">
              <a:spcBef>
                <a:spcPct val="30000"/>
              </a:spcBef>
              <a:defRPr sz="1200">
                <a:solidFill>
                  <a:schemeClr val="tx1"/>
                </a:solidFill>
                <a:latin typeface="Calibri" pitchFamily="34" charset="0"/>
              </a:defRPr>
            </a:lvl2pPr>
            <a:lvl3pPr marL="1143000" indent="-228600" algn="l" eaLnBrk="0" hangingPunct="0">
              <a:spcBef>
                <a:spcPct val="30000"/>
              </a:spcBef>
              <a:defRPr sz="1200">
                <a:solidFill>
                  <a:schemeClr val="tx1"/>
                </a:solidFill>
                <a:latin typeface="Calibri" pitchFamily="34" charset="0"/>
              </a:defRPr>
            </a:lvl3pPr>
            <a:lvl4pPr marL="1600200" indent="-228600" algn="l" eaLnBrk="0" hangingPunct="0">
              <a:spcBef>
                <a:spcPct val="30000"/>
              </a:spcBef>
              <a:defRPr sz="1200">
                <a:solidFill>
                  <a:schemeClr val="tx1"/>
                </a:solidFill>
                <a:latin typeface="Calibri" pitchFamily="34" charset="0"/>
              </a:defRPr>
            </a:lvl4pPr>
            <a:lvl5pPr marL="2057400" indent="-228600" algn="l" eaLnBrk="0" hangingPunct="0">
              <a:spcBef>
                <a:spcPct val="30000"/>
              </a:spcBef>
              <a:defRPr sz="1200">
                <a:solidFill>
                  <a:schemeClr val="tx1"/>
                </a:solidFill>
                <a:latin typeface="Calibri" pitchFamily="34" charset="0"/>
              </a:defRPr>
            </a:lvl5pPr>
            <a:lvl6pPr marL="2514600" indent="-228600" eaLnBrk="0" fontAlgn="base" hangingPunct="0">
              <a:spcBef>
                <a:spcPct val="30000"/>
              </a:spcBef>
              <a:spcAft>
                <a:spcPct val="0"/>
              </a:spcAft>
              <a:defRPr sz="1200">
                <a:solidFill>
                  <a:schemeClr val="tx1"/>
                </a:solidFill>
                <a:latin typeface="Calibri" pitchFamily="34" charset="0"/>
              </a:defRPr>
            </a:lvl6pPr>
            <a:lvl7pPr marL="2971800" indent="-228600" eaLnBrk="0" fontAlgn="base" hangingPunct="0">
              <a:spcBef>
                <a:spcPct val="30000"/>
              </a:spcBef>
              <a:spcAft>
                <a:spcPct val="0"/>
              </a:spcAft>
              <a:defRPr sz="1200">
                <a:solidFill>
                  <a:schemeClr val="tx1"/>
                </a:solidFill>
                <a:latin typeface="Calibri" pitchFamily="34" charset="0"/>
              </a:defRPr>
            </a:lvl7pPr>
            <a:lvl8pPr marL="3429000" indent="-228600" eaLnBrk="0" fontAlgn="base" hangingPunct="0">
              <a:spcBef>
                <a:spcPct val="30000"/>
              </a:spcBef>
              <a:spcAft>
                <a:spcPct val="0"/>
              </a:spcAft>
              <a:defRPr sz="1200">
                <a:solidFill>
                  <a:schemeClr val="tx1"/>
                </a:solidFill>
                <a:latin typeface="Calibri" pitchFamily="34" charset="0"/>
              </a:defRPr>
            </a:lvl8pPr>
            <a:lvl9pPr marL="3886200" indent="-228600" eaLnBrk="0" fontAlgn="base" hangingPunct="0">
              <a:spcBef>
                <a:spcPct val="30000"/>
              </a:spcBef>
              <a:spcAft>
                <a:spcPct val="0"/>
              </a:spcAft>
              <a:defRPr sz="1200">
                <a:solidFill>
                  <a:schemeClr val="tx1"/>
                </a:solidFill>
                <a:latin typeface="Calibri" pitchFamily="34" charset="0"/>
              </a:defRPr>
            </a:lvl9pPr>
          </a:lstStyle>
          <a:p>
            <a:pPr algn="r">
              <a:spcBef>
                <a:spcPct val="0"/>
              </a:spcBef>
            </a:pPr>
            <a:fld id="{9CC475EB-8484-44EF-A74D-2CE7AE5B44E9}" type="slidenum">
              <a:rPr lang="zh-CN" altLang="en-US" smtClean="0">
                <a:latin typeface="Arial" pitchFamily="34" charset="0"/>
              </a:rPr>
              <a:pPr algn="r">
                <a:spcBef>
                  <a:spcPct val="0"/>
                </a:spcBef>
              </a:pPr>
              <a:t>112</a:t>
            </a:fld>
            <a:endParaRPr lang="en-US" altLang="zh-CN">
              <a:latin typeface="Arial" pitchFamily="34" charset="0"/>
            </a:endParaRPr>
          </a:p>
        </p:txBody>
      </p:sp>
    </p:spTree>
    <p:extLst>
      <p:ext uri="{BB962C8B-B14F-4D97-AF65-F5344CB8AC3E}">
        <p14:creationId xmlns:p14="http://schemas.microsoft.com/office/powerpoint/2010/main" val="26540552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2"/>
          <p:cNvSpPr>
            <a:spLocks noGrp="1" noRot="1" noChangeAspect="1" noChangeArrowheads="1" noTextEdit="1"/>
          </p:cNvSpPr>
          <p:nvPr>
            <p:ph type="sldImg"/>
          </p:nvPr>
        </p:nvSpPr>
        <p:spPr>
          <a:xfrm>
            <a:off x="877888" y="731838"/>
            <a:ext cx="4889500" cy="3667125"/>
          </a:xfrm>
          <a:ln/>
        </p:spPr>
      </p:sp>
      <p:sp>
        <p:nvSpPr>
          <p:cNvPr id="180227" name="Rectangle 3"/>
          <p:cNvSpPr>
            <a:spLocks noGrp="1" noChangeArrowheads="1"/>
          </p:cNvSpPr>
          <p:nvPr>
            <p:ph type="body" idx="1"/>
          </p:nvPr>
        </p:nvSpPr>
        <p:spPr>
          <a:xfrm>
            <a:off x="885825" y="4645025"/>
            <a:ext cx="4873625" cy="4400550"/>
          </a:xfrm>
          <a:noFill/>
        </p:spPr>
        <p:txBody>
          <a:bodyPr/>
          <a:lstStyle/>
          <a:p>
            <a:pPr eaLnBrk="1" hangingPunct="1"/>
            <a:endParaRPr lang="zh-CN" altLang="en-US"/>
          </a:p>
        </p:txBody>
      </p:sp>
    </p:spTree>
    <p:extLst>
      <p:ext uri="{BB962C8B-B14F-4D97-AF65-F5344CB8AC3E}">
        <p14:creationId xmlns:p14="http://schemas.microsoft.com/office/powerpoint/2010/main" val="22500825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2"/>
          <p:cNvSpPr>
            <a:spLocks noGrp="1" noRot="1" noChangeAspect="1" noChangeArrowheads="1" noTextEdit="1"/>
          </p:cNvSpPr>
          <p:nvPr>
            <p:ph type="sldImg"/>
          </p:nvPr>
        </p:nvSpPr>
        <p:spPr>
          <a:xfrm>
            <a:off x="877888" y="731838"/>
            <a:ext cx="4889500" cy="3667125"/>
          </a:xfrm>
          <a:ln/>
        </p:spPr>
      </p:sp>
      <p:sp>
        <p:nvSpPr>
          <p:cNvPr id="181251" name="Rectangle 3"/>
          <p:cNvSpPr>
            <a:spLocks noGrp="1" noChangeArrowheads="1"/>
          </p:cNvSpPr>
          <p:nvPr>
            <p:ph type="body" idx="1"/>
          </p:nvPr>
        </p:nvSpPr>
        <p:spPr>
          <a:xfrm>
            <a:off x="885825" y="4645025"/>
            <a:ext cx="4873625" cy="4400550"/>
          </a:xfrm>
          <a:noFill/>
        </p:spPr>
        <p:txBody>
          <a:bodyPr/>
          <a:lstStyle/>
          <a:p>
            <a:pPr eaLnBrk="1" hangingPunct="1"/>
            <a:endParaRPr lang="zh-CN" altLang="en-US"/>
          </a:p>
        </p:txBody>
      </p:sp>
    </p:spTree>
    <p:extLst>
      <p:ext uri="{BB962C8B-B14F-4D97-AF65-F5344CB8AC3E}">
        <p14:creationId xmlns:p14="http://schemas.microsoft.com/office/powerpoint/2010/main" val="7664388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幻灯片图像占位符 1"/>
          <p:cNvSpPr>
            <a:spLocks noGrp="1" noRot="1" noChangeAspect="1" noTextEdit="1"/>
          </p:cNvSpPr>
          <p:nvPr>
            <p:ph type="sldImg"/>
          </p:nvPr>
        </p:nvSpPr>
        <p:spPr>
          <a:ln/>
        </p:spPr>
      </p:sp>
      <p:sp>
        <p:nvSpPr>
          <p:cNvPr id="182275" name="备注占位符 2"/>
          <p:cNvSpPr>
            <a:spLocks noGrp="1"/>
          </p:cNvSpPr>
          <p:nvPr>
            <p:ph type="body" idx="1"/>
          </p:nvPr>
        </p:nvSpPr>
        <p:spPr>
          <a:noFill/>
        </p:spPr>
        <p:txBody>
          <a:bodyPr/>
          <a:lstStyle/>
          <a:p>
            <a:endParaRPr lang="zh-CN" altLang="en-US"/>
          </a:p>
        </p:txBody>
      </p:sp>
      <p:sp>
        <p:nvSpPr>
          <p:cNvPr id="182276" name="灯片编号占位符 3"/>
          <p:cNvSpPr>
            <a:spLocks noGrp="1"/>
          </p:cNvSpPr>
          <p:nvPr>
            <p:ph type="sldNum" sz="quarter" idx="5"/>
          </p:nvPr>
        </p:nvSpPr>
        <p:spPr>
          <a:noFill/>
        </p:spPr>
        <p:txBody>
          <a:bodyPr/>
          <a:lstStyle>
            <a:lvl1pPr algn="l" eaLnBrk="0" hangingPunct="0">
              <a:spcBef>
                <a:spcPct val="30000"/>
              </a:spcBef>
              <a:defRPr sz="1200">
                <a:solidFill>
                  <a:schemeClr val="tx1"/>
                </a:solidFill>
                <a:latin typeface="Calibri" pitchFamily="34" charset="0"/>
              </a:defRPr>
            </a:lvl1pPr>
            <a:lvl2pPr marL="742950" indent="-285750" algn="l" eaLnBrk="0" hangingPunct="0">
              <a:spcBef>
                <a:spcPct val="30000"/>
              </a:spcBef>
              <a:defRPr sz="1200">
                <a:solidFill>
                  <a:schemeClr val="tx1"/>
                </a:solidFill>
                <a:latin typeface="Calibri" pitchFamily="34" charset="0"/>
              </a:defRPr>
            </a:lvl2pPr>
            <a:lvl3pPr marL="1143000" indent="-228600" algn="l" eaLnBrk="0" hangingPunct="0">
              <a:spcBef>
                <a:spcPct val="30000"/>
              </a:spcBef>
              <a:defRPr sz="1200">
                <a:solidFill>
                  <a:schemeClr val="tx1"/>
                </a:solidFill>
                <a:latin typeface="Calibri" pitchFamily="34" charset="0"/>
              </a:defRPr>
            </a:lvl3pPr>
            <a:lvl4pPr marL="1600200" indent="-228600" algn="l" eaLnBrk="0" hangingPunct="0">
              <a:spcBef>
                <a:spcPct val="30000"/>
              </a:spcBef>
              <a:defRPr sz="1200">
                <a:solidFill>
                  <a:schemeClr val="tx1"/>
                </a:solidFill>
                <a:latin typeface="Calibri" pitchFamily="34" charset="0"/>
              </a:defRPr>
            </a:lvl4pPr>
            <a:lvl5pPr marL="2057400" indent="-228600" algn="l" eaLnBrk="0" hangingPunct="0">
              <a:spcBef>
                <a:spcPct val="30000"/>
              </a:spcBef>
              <a:defRPr sz="1200">
                <a:solidFill>
                  <a:schemeClr val="tx1"/>
                </a:solidFill>
                <a:latin typeface="Calibri" pitchFamily="34" charset="0"/>
              </a:defRPr>
            </a:lvl5pPr>
            <a:lvl6pPr marL="2514600" indent="-228600" eaLnBrk="0" fontAlgn="base" hangingPunct="0">
              <a:spcBef>
                <a:spcPct val="30000"/>
              </a:spcBef>
              <a:spcAft>
                <a:spcPct val="0"/>
              </a:spcAft>
              <a:defRPr sz="1200">
                <a:solidFill>
                  <a:schemeClr val="tx1"/>
                </a:solidFill>
                <a:latin typeface="Calibri" pitchFamily="34" charset="0"/>
              </a:defRPr>
            </a:lvl6pPr>
            <a:lvl7pPr marL="2971800" indent="-228600" eaLnBrk="0" fontAlgn="base" hangingPunct="0">
              <a:spcBef>
                <a:spcPct val="30000"/>
              </a:spcBef>
              <a:spcAft>
                <a:spcPct val="0"/>
              </a:spcAft>
              <a:defRPr sz="1200">
                <a:solidFill>
                  <a:schemeClr val="tx1"/>
                </a:solidFill>
                <a:latin typeface="Calibri" pitchFamily="34" charset="0"/>
              </a:defRPr>
            </a:lvl7pPr>
            <a:lvl8pPr marL="3429000" indent="-228600" eaLnBrk="0" fontAlgn="base" hangingPunct="0">
              <a:spcBef>
                <a:spcPct val="30000"/>
              </a:spcBef>
              <a:spcAft>
                <a:spcPct val="0"/>
              </a:spcAft>
              <a:defRPr sz="1200">
                <a:solidFill>
                  <a:schemeClr val="tx1"/>
                </a:solidFill>
                <a:latin typeface="Calibri" pitchFamily="34" charset="0"/>
              </a:defRPr>
            </a:lvl8pPr>
            <a:lvl9pPr marL="3886200" indent="-228600" eaLnBrk="0" fontAlgn="base" hangingPunct="0">
              <a:spcBef>
                <a:spcPct val="30000"/>
              </a:spcBef>
              <a:spcAft>
                <a:spcPct val="0"/>
              </a:spcAft>
              <a:defRPr sz="1200">
                <a:solidFill>
                  <a:schemeClr val="tx1"/>
                </a:solidFill>
                <a:latin typeface="Calibri" pitchFamily="34" charset="0"/>
              </a:defRPr>
            </a:lvl9pPr>
          </a:lstStyle>
          <a:p>
            <a:pPr algn="r">
              <a:spcBef>
                <a:spcPct val="0"/>
              </a:spcBef>
            </a:pPr>
            <a:fld id="{BCB7A14E-E4AA-4785-A377-444D67D3FF24}" type="slidenum">
              <a:rPr lang="zh-CN" altLang="en-US" smtClean="0">
                <a:latin typeface="Arial" pitchFamily="34" charset="0"/>
              </a:rPr>
              <a:pPr algn="r">
                <a:spcBef>
                  <a:spcPct val="0"/>
                </a:spcBef>
              </a:pPr>
              <a:t>146</a:t>
            </a:fld>
            <a:endParaRPr lang="en-US" altLang="zh-CN">
              <a:latin typeface="Arial" pitchFamily="34" charset="0"/>
            </a:endParaRPr>
          </a:p>
        </p:txBody>
      </p:sp>
    </p:spTree>
    <p:extLst>
      <p:ext uri="{BB962C8B-B14F-4D97-AF65-F5344CB8AC3E}">
        <p14:creationId xmlns:p14="http://schemas.microsoft.com/office/powerpoint/2010/main" val="2020110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Rectangle 13"/>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14"/>
          <p:cNvSpPr>
            <a:spLocks noGrp="1" noChangeArrowheads="1"/>
          </p:cNvSpPr>
          <p:nvPr>
            <p:ph type="ftr" sz="quarter" idx="11"/>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39763072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13"/>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14"/>
          <p:cNvSpPr>
            <a:spLocks noGrp="1" noChangeArrowheads="1"/>
          </p:cNvSpPr>
          <p:nvPr>
            <p:ph type="ftr" sz="quarter" idx="11"/>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33759735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753225" y="104775"/>
            <a:ext cx="2198688" cy="655637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157163" y="104775"/>
            <a:ext cx="6443662" cy="655637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13"/>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14"/>
          <p:cNvSpPr>
            <a:spLocks noGrp="1" noChangeArrowheads="1"/>
          </p:cNvSpPr>
          <p:nvPr>
            <p:ph type="ftr" sz="quarter" idx="11"/>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196044788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157163" y="104775"/>
            <a:ext cx="8794750" cy="749300"/>
          </a:xfrm>
        </p:spPr>
        <p:txBody>
          <a:bodyPr/>
          <a:lstStyle/>
          <a:p>
            <a:r>
              <a:rPr lang="zh-CN" altLang="en-US"/>
              <a:t>单击此处编辑母版标题样式</a:t>
            </a:r>
          </a:p>
        </p:txBody>
      </p:sp>
      <p:sp>
        <p:nvSpPr>
          <p:cNvPr id="3" name="文本占位符 2"/>
          <p:cNvSpPr>
            <a:spLocks noGrp="1"/>
          </p:cNvSpPr>
          <p:nvPr>
            <p:ph type="body" sz="half" idx="1"/>
          </p:nvPr>
        </p:nvSpPr>
        <p:spPr>
          <a:xfrm>
            <a:off x="169863" y="877888"/>
            <a:ext cx="4297362" cy="5783262"/>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19625" y="877888"/>
            <a:ext cx="4298950" cy="5783262"/>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13"/>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14"/>
          <p:cNvSpPr>
            <a:spLocks noGrp="1" noChangeArrowheads="1"/>
          </p:cNvSpPr>
          <p:nvPr>
            <p:ph type="ftr" sz="quarter" idx="11"/>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107028851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157163" y="104775"/>
            <a:ext cx="8794750" cy="749300"/>
          </a:xfrm>
        </p:spPr>
        <p:txBody>
          <a:bodyPr/>
          <a:lstStyle/>
          <a:p>
            <a:r>
              <a:rPr lang="zh-CN" altLang="en-US"/>
              <a:t>单击此处编辑母版标题样式</a:t>
            </a:r>
          </a:p>
        </p:txBody>
      </p:sp>
      <p:sp>
        <p:nvSpPr>
          <p:cNvPr id="3" name="文本占位符 2"/>
          <p:cNvSpPr>
            <a:spLocks noGrp="1"/>
          </p:cNvSpPr>
          <p:nvPr>
            <p:ph type="body" sz="half" idx="1"/>
          </p:nvPr>
        </p:nvSpPr>
        <p:spPr>
          <a:xfrm>
            <a:off x="169863" y="877888"/>
            <a:ext cx="4297362" cy="5783262"/>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4619625" y="877888"/>
            <a:ext cx="4298950" cy="2814637"/>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p:nvPr>
        </p:nvSpPr>
        <p:spPr>
          <a:xfrm>
            <a:off x="4619625" y="3844925"/>
            <a:ext cx="4298950" cy="281622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Rectangle 13"/>
          <p:cNvSpPr>
            <a:spLocks noGrp="1" noChangeArrowheads="1"/>
          </p:cNvSpPr>
          <p:nvPr>
            <p:ph type="dt" sz="half" idx="10"/>
          </p:nvPr>
        </p:nvSpPr>
        <p:spPr>
          <a:ln/>
        </p:spPr>
        <p:txBody>
          <a:bodyPr/>
          <a:lstStyle>
            <a:lvl1pPr>
              <a:defRPr/>
            </a:lvl1pPr>
          </a:lstStyle>
          <a:p>
            <a:pPr>
              <a:defRPr/>
            </a:pPr>
            <a:endParaRPr lang="en-US" altLang="zh-CN"/>
          </a:p>
        </p:txBody>
      </p:sp>
      <p:sp>
        <p:nvSpPr>
          <p:cNvPr id="7" name="Rectangle 14"/>
          <p:cNvSpPr>
            <a:spLocks noGrp="1" noChangeArrowheads="1"/>
          </p:cNvSpPr>
          <p:nvPr>
            <p:ph type="ftr" sz="quarter" idx="11"/>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367961292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157163" y="104775"/>
            <a:ext cx="8794750" cy="749300"/>
          </a:xfrm>
        </p:spPr>
        <p:txBody>
          <a:bodyPr/>
          <a:lstStyle/>
          <a:p>
            <a:r>
              <a:rPr lang="zh-CN" altLang="en-US"/>
              <a:t>单击此处编辑母版标题样式</a:t>
            </a:r>
          </a:p>
        </p:txBody>
      </p:sp>
      <p:sp>
        <p:nvSpPr>
          <p:cNvPr id="3" name="表格占位符 2"/>
          <p:cNvSpPr>
            <a:spLocks noGrp="1"/>
          </p:cNvSpPr>
          <p:nvPr>
            <p:ph type="tbl" idx="1"/>
          </p:nvPr>
        </p:nvSpPr>
        <p:spPr>
          <a:xfrm>
            <a:off x="169863" y="877888"/>
            <a:ext cx="8748712" cy="5783262"/>
          </a:xfrm>
        </p:spPr>
        <p:txBody>
          <a:bodyPr/>
          <a:lstStyle/>
          <a:p>
            <a:pPr lvl="0"/>
            <a:endParaRPr lang="zh-CN" altLang="en-US" noProof="0"/>
          </a:p>
        </p:txBody>
      </p:sp>
      <p:sp>
        <p:nvSpPr>
          <p:cNvPr id="4" name="Rectangle 13"/>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14"/>
          <p:cNvSpPr>
            <a:spLocks noGrp="1" noChangeArrowheads="1"/>
          </p:cNvSpPr>
          <p:nvPr>
            <p:ph type="ftr" sz="quarter" idx="11"/>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28736353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13"/>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14"/>
          <p:cNvSpPr>
            <a:spLocks noGrp="1" noChangeArrowheads="1"/>
          </p:cNvSpPr>
          <p:nvPr>
            <p:ph type="ftr" sz="quarter" idx="11"/>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27602786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13"/>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14"/>
          <p:cNvSpPr>
            <a:spLocks noGrp="1" noChangeArrowheads="1"/>
          </p:cNvSpPr>
          <p:nvPr>
            <p:ph type="ftr" sz="quarter" idx="11"/>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25024491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169863" y="877888"/>
            <a:ext cx="4297362" cy="57832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19625" y="877888"/>
            <a:ext cx="4298950" cy="57832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13"/>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14"/>
          <p:cNvSpPr>
            <a:spLocks noGrp="1" noChangeArrowheads="1"/>
          </p:cNvSpPr>
          <p:nvPr>
            <p:ph type="ftr" sz="quarter" idx="11"/>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37245885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13"/>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14"/>
          <p:cNvSpPr>
            <a:spLocks noGrp="1" noChangeArrowheads="1"/>
          </p:cNvSpPr>
          <p:nvPr>
            <p:ph type="ftr" sz="quarter" idx="11"/>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12715199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13"/>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14"/>
          <p:cNvSpPr>
            <a:spLocks noGrp="1" noChangeArrowheads="1"/>
          </p:cNvSpPr>
          <p:nvPr>
            <p:ph type="ftr" sz="quarter" idx="11"/>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17543083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13"/>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14"/>
          <p:cNvSpPr>
            <a:spLocks noGrp="1" noChangeArrowheads="1"/>
          </p:cNvSpPr>
          <p:nvPr>
            <p:ph type="ftr" sz="quarter" idx="11"/>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12156504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13"/>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14"/>
          <p:cNvSpPr>
            <a:spLocks noGrp="1" noChangeArrowheads="1"/>
          </p:cNvSpPr>
          <p:nvPr>
            <p:ph type="ftr" sz="quarter" idx="11"/>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7953678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13"/>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14"/>
          <p:cNvSpPr>
            <a:spLocks noGrp="1" noChangeArrowheads="1"/>
          </p:cNvSpPr>
          <p:nvPr>
            <p:ph type="ftr" sz="quarter" idx="11"/>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13634551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8" name="Rectangle 11"/>
          <p:cNvSpPr>
            <a:spLocks noGrp="1" noChangeArrowheads="1"/>
          </p:cNvSpPr>
          <p:nvPr>
            <p:ph type="title"/>
          </p:nvPr>
        </p:nvSpPr>
        <p:spPr bwMode="auto">
          <a:xfrm>
            <a:off x="157163" y="104775"/>
            <a:ext cx="8794750"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9" name="Rectangle 12"/>
          <p:cNvSpPr>
            <a:spLocks noGrp="1" noChangeArrowheads="1"/>
          </p:cNvSpPr>
          <p:nvPr>
            <p:ph type="body" idx="1"/>
          </p:nvPr>
        </p:nvSpPr>
        <p:spPr bwMode="auto">
          <a:xfrm>
            <a:off x="169863" y="877888"/>
            <a:ext cx="8748712" cy="5783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9" name="Rectangle 13"/>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400">
                <a:latin typeface="+mj-lt"/>
                <a:ea typeface="宋体" pitchFamily="2" charset="-122"/>
              </a:defRPr>
            </a:lvl1pPr>
          </a:lstStyle>
          <a:p>
            <a:pPr>
              <a:defRPr/>
            </a:pPr>
            <a:endParaRPr lang="en-US" altLang="zh-CN"/>
          </a:p>
        </p:txBody>
      </p:sp>
      <p:sp>
        <p:nvSpPr>
          <p:cNvPr id="4110" name="Rectangle 14"/>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j-lt"/>
                <a:ea typeface="宋体" pitchFamily="2" charset="-122"/>
              </a:defRPr>
            </a:lvl1pPr>
          </a:lstStyle>
          <a:p>
            <a:pPr>
              <a:defRPr/>
            </a:pPr>
            <a:endParaRPr lang="en-US" altLang="zh-CN"/>
          </a:p>
        </p:txBody>
      </p:sp>
      <p:sp>
        <p:nvSpPr>
          <p:cNvPr id="1032" name="Rectangle 15"/>
          <p:cNvSpPr>
            <a:spLocks noChangeArrowheads="1"/>
          </p:cNvSpPr>
          <p:nvPr userDrawn="1"/>
        </p:nvSpPr>
        <p:spPr bwMode="auto">
          <a:xfrm>
            <a:off x="7097713" y="6502400"/>
            <a:ext cx="1905000" cy="18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5400">
                <a:solidFill>
                  <a:schemeClr val="tx1"/>
                </a:solidFill>
                <a:latin typeface="Arial" charset="0"/>
              </a:defRPr>
            </a:lvl1pPr>
            <a:lvl2pPr marL="742950" indent="-285750" eaLnBrk="0" hangingPunct="0">
              <a:defRPr sz="5400">
                <a:solidFill>
                  <a:schemeClr val="tx1"/>
                </a:solidFill>
                <a:latin typeface="Arial" charset="0"/>
              </a:defRPr>
            </a:lvl2pPr>
            <a:lvl3pPr marL="1143000" indent="-228600" eaLnBrk="0" hangingPunct="0">
              <a:defRPr sz="5400">
                <a:solidFill>
                  <a:schemeClr val="tx1"/>
                </a:solidFill>
                <a:latin typeface="Arial" charset="0"/>
              </a:defRPr>
            </a:lvl3pPr>
            <a:lvl4pPr marL="1600200" indent="-228600" eaLnBrk="0" hangingPunct="0">
              <a:defRPr sz="5400">
                <a:solidFill>
                  <a:schemeClr val="tx1"/>
                </a:solidFill>
                <a:latin typeface="Arial" charset="0"/>
              </a:defRPr>
            </a:lvl4pPr>
            <a:lvl5pPr marL="2057400" indent="-228600" eaLnBrk="0" hangingPunct="0">
              <a:defRPr sz="5400">
                <a:solidFill>
                  <a:schemeClr val="tx1"/>
                </a:solidFill>
                <a:latin typeface="Arial" charset="0"/>
              </a:defRPr>
            </a:lvl5pPr>
            <a:lvl6pPr marL="2514600" indent="-228600" algn="ctr" eaLnBrk="0" fontAlgn="base" hangingPunct="0">
              <a:spcBef>
                <a:spcPct val="0"/>
              </a:spcBef>
              <a:spcAft>
                <a:spcPct val="0"/>
              </a:spcAft>
              <a:defRPr sz="5400">
                <a:solidFill>
                  <a:schemeClr val="tx1"/>
                </a:solidFill>
                <a:latin typeface="Arial" charset="0"/>
              </a:defRPr>
            </a:lvl6pPr>
            <a:lvl7pPr marL="2971800" indent="-228600" algn="ctr" eaLnBrk="0" fontAlgn="base" hangingPunct="0">
              <a:spcBef>
                <a:spcPct val="0"/>
              </a:spcBef>
              <a:spcAft>
                <a:spcPct val="0"/>
              </a:spcAft>
              <a:defRPr sz="5400">
                <a:solidFill>
                  <a:schemeClr val="tx1"/>
                </a:solidFill>
                <a:latin typeface="Arial" charset="0"/>
              </a:defRPr>
            </a:lvl7pPr>
            <a:lvl8pPr marL="3429000" indent="-228600" algn="ctr" eaLnBrk="0" fontAlgn="base" hangingPunct="0">
              <a:spcBef>
                <a:spcPct val="0"/>
              </a:spcBef>
              <a:spcAft>
                <a:spcPct val="0"/>
              </a:spcAft>
              <a:defRPr sz="5400">
                <a:solidFill>
                  <a:schemeClr val="tx1"/>
                </a:solidFill>
                <a:latin typeface="Arial" charset="0"/>
              </a:defRPr>
            </a:lvl8pPr>
            <a:lvl9pPr marL="3886200" indent="-228600" algn="ctr" eaLnBrk="0" fontAlgn="base" hangingPunct="0">
              <a:spcBef>
                <a:spcPct val="0"/>
              </a:spcBef>
              <a:spcAft>
                <a:spcPct val="0"/>
              </a:spcAft>
              <a:defRPr sz="5400">
                <a:solidFill>
                  <a:schemeClr val="tx1"/>
                </a:solidFill>
                <a:latin typeface="Arial" charset="0"/>
              </a:defRPr>
            </a:lvl9pPr>
          </a:lstStyle>
          <a:p>
            <a:pPr algn="r">
              <a:defRPr/>
            </a:pPr>
            <a:fld id="{0AD53B7B-FA5E-42C5-9F39-87DF5AF0D559}" type="slidenum">
              <a:rPr lang="zh-CN" altLang="en-US" sz="1200" b="1" smtClean="0">
                <a:ea typeface="宋体" pitchFamily="2" charset="-122"/>
              </a:rPr>
              <a:pPr algn="r">
                <a:defRPr/>
              </a:pPr>
              <a:t>‹#›</a:t>
            </a:fld>
            <a:endParaRPr lang="en-US" altLang="zh-CN" sz="1200" b="1">
              <a:ea typeface="宋体" pitchFamily="2" charset="-122"/>
            </a:endParaRPr>
          </a:p>
        </p:txBody>
      </p:sp>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Lst>
  <p:txStyles>
    <p:titleStyle>
      <a:lvl1pPr algn="ctr" rtl="0" eaLnBrk="0" fontAlgn="base" hangingPunct="0">
        <a:spcBef>
          <a:spcPct val="0"/>
        </a:spcBef>
        <a:spcAft>
          <a:spcPct val="0"/>
        </a:spcAft>
        <a:defRPr sz="4000">
          <a:solidFill>
            <a:srgbClr val="FF0000"/>
          </a:solidFill>
          <a:latin typeface="+mj-lt"/>
          <a:ea typeface="+mj-ea"/>
          <a:cs typeface="+mj-cs"/>
        </a:defRPr>
      </a:lvl1pPr>
      <a:lvl2pPr algn="ctr" rtl="0" eaLnBrk="0" fontAlgn="base" hangingPunct="0">
        <a:spcBef>
          <a:spcPct val="0"/>
        </a:spcBef>
        <a:spcAft>
          <a:spcPct val="0"/>
        </a:spcAft>
        <a:defRPr sz="4000">
          <a:solidFill>
            <a:srgbClr val="FF0000"/>
          </a:solidFill>
          <a:latin typeface="Times New Roman" pitchFamily="18" charset="0"/>
        </a:defRPr>
      </a:lvl2pPr>
      <a:lvl3pPr algn="ctr" rtl="0" eaLnBrk="0" fontAlgn="base" hangingPunct="0">
        <a:spcBef>
          <a:spcPct val="0"/>
        </a:spcBef>
        <a:spcAft>
          <a:spcPct val="0"/>
        </a:spcAft>
        <a:defRPr sz="4000">
          <a:solidFill>
            <a:srgbClr val="FF0000"/>
          </a:solidFill>
          <a:latin typeface="Times New Roman" pitchFamily="18" charset="0"/>
        </a:defRPr>
      </a:lvl3pPr>
      <a:lvl4pPr algn="ctr" rtl="0" eaLnBrk="0" fontAlgn="base" hangingPunct="0">
        <a:spcBef>
          <a:spcPct val="0"/>
        </a:spcBef>
        <a:spcAft>
          <a:spcPct val="0"/>
        </a:spcAft>
        <a:defRPr sz="4000">
          <a:solidFill>
            <a:srgbClr val="FF0000"/>
          </a:solidFill>
          <a:latin typeface="Times New Roman" pitchFamily="18" charset="0"/>
        </a:defRPr>
      </a:lvl4pPr>
      <a:lvl5pPr algn="ctr" rtl="0" eaLnBrk="0" fontAlgn="base" hangingPunct="0">
        <a:spcBef>
          <a:spcPct val="0"/>
        </a:spcBef>
        <a:spcAft>
          <a:spcPct val="0"/>
        </a:spcAft>
        <a:defRPr sz="4000">
          <a:solidFill>
            <a:srgbClr val="FF0000"/>
          </a:solidFill>
          <a:latin typeface="Times New Roman" pitchFamily="18" charset="0"/>
        </a:defRPr>
      </a:lvl5pPr>
      <a:lvl6pPr marL="457200" algn="ctr" rtl="0" fontAlgn="base">
        <a:spcBef>
          <a:spcPct val="0"/>
        </a:spcBef>
        <a:spcAft>
          <a:spcPct val="0"/>
        </a:spcAft>
        <a:defRPr sz="4000">
          <a:solidFill>
            <a:srgbClr val="FF0000"/>
          </a:solidFill>
          <a:latin typeface="Times New Roman" pitchFamily="18" charset="0"/>
        </a:defRPr>
      </a:lvl6pPr>
      <a:lvl7pPr marL="914400" algn="ctr" rtl="0" fontAlgn="base">
        <a:spcBef>
          <a:spcPct val="0"/>
        </a:spcBef>
        <a:spcAft>
          <a:spcPct val="0"/>
        </a:spcAft>
        <a:defRPr sz="4000">
          <a:solidFill>
            <a:srgbClr val="FF0000"/>
          </a:solidFill>
          <a:latin typeface="Times New Roman" pitchFamily="18" charset="0"/>
        </a:defRPr>
      </a:lvl7pPr>
      <a:lvl8pPr marL="1371600" algn="ctr" rtl="0" fontAlgn="base">
        <a:spcBef>
          <a:spcPct val="0"/>
        </a:spcBef>
        <a:spcAft>
          <a:spcPct val="0"/>
        </a:spcAft>
        <a:defRPr sz="4000">
          <a:solidFill>
            <a:srgbClr val="FF0000"/>
          </a:solidFill>
          <a:latin typeface="Times New Roman" pitchFamily="18" charset="0"/>
        </a:defRPr>
      </a:lvl8pPr>
      <a:lvl9pPr marL="1828800" algn="ctr" rtl="0" fontAlgn="base">
        <a:spcBef>
          <a:spcPct val="0"/>
        </a:spcBef>
        <a:spcAft>
          <a:spcPct val="0"/>
        </a:spcAft>
        <a:defRPr sz="4000">
          <a:solidFill>
            <a:srgbClr val="FF0000"/>
          </a:solidFill>
          <a:latin typeface="Times New Roman" pitchFamily="18" charset="0"/>
        </a:defRPr>
      </a:lvl9pPr>
    </p:titleStyle>
    <p:bodyStyle>
      <a:lvl1pPr marL="609600" indent="-609600" algn="l" rtl="0" eaLnBrk="0" fontAlgn="b" hangingPunct="0">
        <a:spcBef>
          <a:spcPct val="20000"/>
        </a:spcBef>
        <a:spcAft>
          <a:spcPct val="0"/>
        </a:spcAft>
        <a:buClr>
          <a:srgbClr val="FF6600"/>
        </a:buClr>
        <a:buSzPct val="110000"/>
        <a:buFont typeface="Wingdings" pitchFamily="2" charset="2"/>
        <a:buChar char="n"/>
        <a:defRPr sz="2800">
          <a:solidFill>
            <a:srgbClr val="000099"/>
          </a:solidFill>
          <a:latin typeface="+mn-lt"/>
          <a:ea typeface="+mn-ea"/>
          <a:cs typeface="+mn-cs"/>
        </a:defRPr>
      </a:lvl1pPr>
      <a:lvl2pPr marL="990600" indent="-533400" algn="l" rtl="0" eaLnBrk="0" fontAlgn="base" hangingPunct="0">
        <a:spcBef>
          <a:spcPct val="20000"/>
        </a:spcBef>
        <a:spcAft>
          <a:spcPct val="0"/>
        </a:spcAft>
        <a:buClr>
          <a:srgbClr val="009900"/>
        </a:buClr>
        <a:buSzPct val="110000"/>
        <a:buFont typeface="Wingdings" pitchFamily="2" charset="2"/>
        <a:buChar char="u"/>
        <a:defRPr sz="2400">
          <a:solidFill>
            <a:schemeClr val="tx1"/>
          </a:solidFill>
          <a:latin typeface="+mn-lt"/>
        </a:defRPr>
      </a:lvl2pPr>
      <a:lvl3pPr marL="1371600" indent="-457200" algn="l" rtl="0" eaLnBrk="0" fontAlgn="base" hangingPunct="0">
        <a:spcBef>
          <a:spcPct val="20000"/>
        </a:spcBef>
        <a:spcAft>
          <a:spcPct val="0"/>
        </a:spcAft>
        <a:buClr>
          <a:srgbClr val="0000FF"/>
        </a:buClr>
        <a:buSzPct val="110000"/>
        <a:buFont typeface="Wingdings" pitchFamily="2" charset="2"/>
        <a:buChar char="Ø"/>
        <a:defRPr sz="2400">
          <a:solidFill>
            <a:schemeClr val="tx1"/>
          </a:solidFill>
          <a:latin typeface="+mn-lt"/>
        </a:defRPr>
      </a:lvl3pPr>
      <a:lvl4pPr marL="1752600" indent="-381000" algn="l" rtl="0" eaLnBrk="0" fontAlgn="base" hangingPunct="0">
        <a:spcBef>
          <a:spcPct val="20000"/>
        </a:spcBef>
        <a:spcAft>
          <a:spcPct val="0"/>
        </a:spcAft>
        <a:buClr>
          <a:schemeClr val="accent2"/>
        </a:buClr>
        <a:buSzPct val="110000"/>
        <a:buChar char="–"/>
        <a:defRPr sz="2000">
          <a:solidFill>
            <a:schemeClr val="tx1"/>
          </a:solidFill>
          <a:latin typeface="+mj-lt"/>
        </a:defRPr>
      </a:lvl4pPr>
      <a:lvl5pPr marL="2209800" indent="-381000" algn="l" rtl="0" eaLnBrk="0" fontAlgn="base" hangingPunct="0">
        <a:spcBef>
          <a:spcPct val="20000"/>
        </a:spcBef>
        <a:spcAft>
          <a:spcPct val="0"/>
        </a:spcAft>
        <a:buClr>
          <a:schemeClr val="accent2"/>
        </a:buClr>
        <a:buSzPct val="110000"/>
        <a:buChar char="»"/>
        <a:defRPr sz="2000">
          <a:solidFill>
            <a:schemeClr val="tx1"/>
          </a:solidFill>
          <a:latin typeface="+mj-lt"/>
        </a:defRPr>
      </a:lvl5pPr>
      <a:lvl6pPr marL="2667000" indent="-381000" algn="l" rtl="0" fontAlgn="base">
        <a:spcBef>
          <a:spcPct val="20000"/>
        </a:spcBef>
        <a:spcAft>
          <a:spcPct val="0"/>
        </a:spcAft>
        <a:buClr>
          <a:schemeClr val="accent2"/>
        </a:buClr>
        <a:buSzPct val="110000"/>
        <a:buChar char="»"/>
        <a:defRPr sz="2000">
          <a:solidFill>
            <a:schemeClr val="tx1"/>
          </a:solidFill>
          <a:latin typeface="+mj-lt"/>
        </a:defRPr>
      </a:lvl6pPr>
      <a:lvl7pPr marL="3124200" indent="-381000" algn="l" rtl="0" fontAlgn="base">
        <a:spcBef>
          <a:spcPct val="20000"/>
        </a:spcBef>
        <a:spcAft>
          <a:spcPct val="0"/>
        </a:spcAft>
        <a:buClr>
          <a:schemeClr val="accent2"/>
        </a:buClr>
        <a:buSzPct val="110000"/>
        <a:buChar char="»"/>
        <a:defRPr sz="2000">
          <a:solidFill>
            <a:schemeClr val="tx1"/>
          </a:solidFill>
          <a:latin typeface="+mj-lt"/>
        </a:defRPr>
      </a:lvl7pPr>
      <a:lvl8pPr marL="3581400" indent="-381000" algn="l" rtl="0" fontAlgn="base">
        <a:spcBef>
          <a:spcPct val="20000"/>
        </a:spcBef>
        <a:spcAft>
          <a:spcPct val="0"/>
        </a:spcAft>
        <a:buClr>
          <a:schemeClr val="accent2"/>
        </a:buClr>
        <a:buSzPct val="110000"/>
        <a:buChar char="»"/>
        <a:defRPr sz="2000">
          <a:solidFill>
            <a:schemeClr val="tx1"/>
          </a:solidFill>
          <a:latin typeface="+mj-lt"/>
        </a:defRPr>
      </a:lvl8pPr>
      <a:lvl9pPr marL="4038600" indent="-381000" algn="l" rtl="0" fontAlgn="base">
        <a:spcBef>
          <a:spcPct val="20000"/>
        </a:spcBef>
        <a:spcAft>
          <a:spcPct val="0"/>
        </a:spcAft>
        <a:buClr>
          <a:schemeClr val="accent2"/>
        </a:buClr>
        <a:buSzPct val="110000"/>
        <a:buChar char="»"/>
        <a:defRPr sz="2000">
          <a:solidFill>
            <a:schemeClr val="tx1"/>
          </a:solidFill>
          <a:latin typeface="+mj-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8" Type="http://schemas.openxmlformats.org/officeDocument/2006/relationships/image" Target="../media/image42.png"/><Relationship Id="rId13" Type="http://schemas.openxmlformats.org/officeDocument/2006/relationships/oleObject" Target="../embeddings/oleObject21.bin"/><Relationship Id="rId18" Type="http://schemas.openxmlformats.org/officeDocument/2006/relationships/oleObject" Target="../embeddings/oleObject26.bin"/><Relationship Id="rId3" Type="http://schemas.openxmlformats.org/officeDocument/2006/relationships/notesSlide" Target="../notesSlides/notesSlide2.xml"/><Relationship Id="rId21" Type="http://schemas.openxmlformats.org/officeDocument/2006/relationships/image" Target="../media/image43.png"/><Relationship Id="rId7" Type="http://schemas.openxmlformats.org/officeDocument/2006/relationships/image" Target="../media/image41.wmf"/><Relationship Id="rId12" Type="http://schemas.openxmlformats.org/officeDocument/2006/relationships/oleObject" Target="../embeddings/oleObject20.bin"/><Relationship Id="rId17" Type="http://schemas.openxmlformats.org/officeDocument/2006/relationships/oleObject" Target="../embeddings/oleObject25.bin"/><Relationship Id="rId2" Type="http://schemas.openxmlformats.org/officeDocument/2006/relationships/slideLayout" Target="../slideLayouts/slideLayout2.xml"/><Relationship Id="rId16" Type="http://schemas.openxmlformats.org/officeDocument/2006/relationships/oleObject" Target="../embeddings/oleObject24.bin"/><Relationship Id="rId20" Type="http://schemas.openxmlformats.org/officeDocument/2006/relationships/oleObject" Target="../embeddings/oleObject28.bin"/><Relationship Id="rId1" Type="http://schemas.openxmlformats.org/officeDocument/2006/relationships/vmlDrawing" Target="../drawings/vmlDrawing10.vml"/><Relationship Id="rId6" Type="http://schemas.openxmlformats.org/officeDocument/2006/relationships/oleObject" Target="../embeddings/oleObject16.bin"/><Relationship Id="rId11" Type="http://schemas.openxmlformats.org/officeDocument/2006/relationships/oleObject" Target="../embeddings/oleObject19.bin"/><Relationship Id="rId5" Type="http://schemas.openxmlformats.org/officeDocument/2006/relationships/image" Target="../media/image40.wmf"/><Relationship Id="rId15" Type="http://schemas.openxmlformats.org/officeDocument/2006/relationships/oleObject" Target="../embeddings/oleObject23.bin"/><Relationship Id="rId10" Type="http://schemas.openxmlformats.org/officeDocument/2006/relationships/oleObject" Target="../embeddings/oleObject18.bin"/><Relationship Id="rId19" Type="http://schemas.openxmlformats.org/officeDocument/2006/relationships/oleObject" Target="../embeddings/oleObject27.bin"/><Relationship Id="rId4" Type="http://schemas.openxmlformats.org/officeDocument/2006/relationships/oleObject" Target="../embeddings/oleObject15.bin"/><Relationship Id="rId9" Type="http://schemas.openxmlformats.org/officeDocument/2006/relationships/oleObject" Target="../embeddings/oleObject17.bin"/><Relationship Id="rId14" Type="http://schemas.openxmlformats.org/officeDocument/2006/relationships/oleObject" Target="../embeddings/oleObject22.bin"/></Relationships>
</file>

<file path=ppt/slides/_rels/slide10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22.xml.rels><?xml version="1.0" encoding="UTF-8" standalone="yes"?>
<Relationships xmlns="http://schemas.openxmlformats.org/package/2006/relationships"><Relationship Id="rId8" Type="http://schemas.openxmlformats.org/officeDocument/2006/relationships/image" Target="../media/image41.wmf"/><Relationship Id="rId3" Type="http://schemas.openxmlformats.org/officeDocument/2006/relationships/notesSlide" Target="../notesSlides/notesSlide7.xml"/><Relationship Id="rId7" Type="http://schemas.openxmlformats.org/officeDocument/2006/relationships/oleObject" Target="../embeddings/oleObject30.bin"/><Relationship Id="rId2" Type="http://schemas.openxmlformats.org/officeDocument/2006/relationships/slideLayout" Target="../slideLayouts/slideLayout7.xml"/><Relationship Id="rId1" Type="http://schemas.openxmlformats.org/officeDocument/2006/relationships/vmlDrawing" Target="../drawings/vmlDrawing11.vml"/><Relationship Id="rId6" Type="http://schemas.openxmlformats.org/officeDocument/2006/relationships/image" Target="../media/image40.wmf"/><Relationship Id="rId5" Type="http://schemas.openxmlformats.org/officeDocument/2006/relationships/oleObject" Target="../embeddings/oleObject29.bin"/><Relationship Id="rId10" Type="http://schemas.openxmlformats.org/officeDocument/2006/relationships/oleObject" Target="../embeddings/oleObject32.bin"/><Relationship Id="rId4" Type="http://schemas.openxmlformats.org/officeDocument/2006/relationships/image" Target="../media/image42.png"/><Relationship Id="rId9" Type="http://schemas.openxmlformats.org/officeDocument/2006/relationships/oleObject" Target="../embeddings/oleObject31.bin"/></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14.xml"/></Relationships>
</file>

<file path=ppt/slides/_rels/slide131.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57.wmf"/><Relationship Id="rId2" Type="http://schemas.openxmlformats.org/officeDocument/2006/relationships/image" Target="../media/image56.w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3.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9.wm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0.w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0.wm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0.wm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0.wm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7.wmf"/><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9.wmf"/><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8" Type="http://schemas.openxmlformats.org/officeDocument/2006/relationships/image" Target="../media/image3.wmf"/><Relationship Id="rId3" Type="http://schemas.openxmlformats.org/officeDocument/2006/relationships/oleObject" Target="../embeddings/oleObject1.bin"/><Relationship Id="rId7" Type="http://schemas.openxmlformats.org/officeDocument/2006/relationships/oleObject" Target="../embeddings/oleObject3.bin"/><Relationship Id="rId2" Type="http://schemas.openxmlformats.org/officeDocument/2006/relationships/slideLayout" Target="../slideLayouts/slideLayout12.xml"/><Relationship Id="rId1" Type="http://schemas.openxmlformats.org/officeDocument/2006/relationships/vmlDrawing" Target="../drawings/vmlDrawing1.vml"/><Relationship Id="rId6" Type="http://schemas.openxmlformats.org/officeDocument/2006/relationships/image" Target="../media/image2.wmf"/><Relationship Id="rId5" Type="http://schemas.openxmlformats.org/officeDocument/2006/relationships/oleObject" Target="../embeddings/oleObject2.bin"/><Relationship Id="rId4" Type="http://schemas.openxmlformats.org/officeDocument/2006/relationships/image" Target="../media/image1.wmf"/></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12.xml"/><Relationship Id="rId1" Type="http://schemas.openxmlformats.org/officeDocument/2006/relationships/vmlDrawing" Target="../drawings/vmlDrawing3.vml"/><Relationship Id="rId4" Type="http://schemas.openxmlformats.org/officeDocument/2006/relationships/image" Target="../media/image2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12.xml"/><Relationship Id="rId1" Type="http://schemas.openxmlformats.org/officeDocument/2006/relationships/vmlDrawing" Target="../drawings/vmlDrawing4.vml"/><Relationship Id="rId4" Type="http://schemas.openxmlformats.org/officeDocument/2006/relationships/image" Target="../media/image22.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slideLayout" Target="../slideLayouts/slideLayout13.xml"/><Relationship Id="rId1" Type="http://schemas.openxmlformats.org/officeDocument/2006/relationships/vmlDrawing" Target="../drawings/vmlDrawing5.vml"/><Relationship Id="rId5" Type="http://schemas.openxmlformats.org/officeDocument/2006/relationships/image" Target="../media/image23.png"/><Relationship Id="rId4" Type="http://schemas.openxmlformats.org/officeDocument/2006/relationships/oleObject" Target="../embeddings/oleObject10.bin"/></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Layout" Target="../slideLayouts/slideLayout2.xml"/><Relationship Id="rId1" Type="http://schemas.openxmlformats.org/officeDocument/2006/relationships/vmlDrawing" Target="../drawings/vmlDrawing6.vml"/><Relationship Id="rId4" Type="http://schemas.openxmlformats.org/officeDocument/2006/relationships/image" Target="../media/image27.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Layout" Target="../slideLayouts/slideLayout12.xml"/><Relationship Id="rId1" Type="http://schemas.openxmlformats.org/officeDocument/2006/relationships/vmlDrawing" Target="../drawings/vmlDrawing7.vml"/><Relationship Id="rId4" Type="http://schemas.openxmlformats.org/officeDocument/2006/relationships/image" Target="../media/image28.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Layout" Target="../slideLayouts/slideLayout2.xml"/><Relationship Id="rId1" Type="http://schemas.openxmlformats.org/officeDocument/2006/relationships/vmlDrawing" Target="../drawings/vmlDrawing8.vml"/><Relationship Id="rId5" Type="http://schemas.openxmlformats.org/officeDocument/2006/relationships/image" Target="../media/image33.jpeg"/><Relationship Id="rId4" Type="http://schemas.openxmlformats.org/officeDocument/2006/relationships/image" Target="../media/image32.wmf"/></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Layout" Target="../slideLayouts/slideLayout12.xml"/><Relationship Id="rId1" Type="http://schemas.openxmlformats.org/officeDocument/2006/relationships/vmlDrawing" Target="../drawings/vmlDrawing9.vml"/><Relationship Id="rId4" Type="http://schemas.openxmlformats.org/officeDocument/2006/relationships/image" Target="../media/image35.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6.wmf"/><Relationship Id="rId3" Type="http://schemas.openxmlformats.org/officeDocument/2006/relationships/oleObject" Target="../embeddings/oleObject4.bin"/><Relationship Id="rId7" Type="http://schemas.openxmlformats.org/officeDocument/2006/relationships/oleObject" Target="../embeddings/oleObject6.bin"/><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5.wmf"/><Relationship Id="rId5" Type="http://schemas.openxmlformats.org/officeDocument/2006/relationships/oleObject" Target="../embeddings/oleObject5.bin"/><Relationship Id="rId10" Type="http://schemas.openxmlformats.org/officeDocument/2006/relationships/image" Target="../media/image7.wmf"/><Relationship Id="rId4" Type="http://schemas.openxmlformats.org/officeDocument/2006/relationships/image" Target="../media/image4.wmf"/><Relationship Id="rId9" Type="http://schemas.openxmlformats.org/officeDocument/2006/relationships/oleObject" Target="../embeddings/oleObject7.bin"/></Relationships>
</file>

<file path=ppt/slides/_rels/slide90.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3"/>
          <p:cNvSpPr>
            <a:spLocks noGrp="1" noChangeArrowheads="1"/>
          </p:cNvSpPr>
          <p:nvPr>
            <p:ph type="subTitle" idx="1"/>
          </p:nvPr>
        </p:nvSpPr>
        <p:spPr>
          <a:xfrm>
            <a:off x="360363" y="2066925"/>
            <a:ext cx="8577262" cy="2906713"/>
          </a:xfrm>
        </p:spPr>
        <p:txBody>
          <a:bodyPr/>
          <a:lstStyle/>
          <a:p>
            <a:pPr eaLnBrk="1" hangingPunct="1">
              <a:lnSpc>
                <a:spcPct val="80000"/>
              </a:lnSpc>
              <a:buFontTx/>
              <a:buNone/>
            </a:pPr>
            <a:r>
              <a:rPr lang="en-US" altLang="zh-CN" sz="6600">
                <a:solidFill>
                  <a:srgbClr val="FF3300"/>
                </a:solidFill>
                <a:latin typeface="Times New Roman" pitchFamily="18" charset="0"/>
                <a:ea typeface="宋体" pitchFamily="2" charset="-122"/>
              </a:rPr>
              <a:t>4 </a:t>
            </a:r>
            <a:r>
              <a:rPr lang="en-US" altLang="zh-CN" sz="6600">
                <a:solidFill>
                  <a:srgbClr val="FF0000"/>
                </a:solidFill>
                <a:latin typeface="Times New Roman" pitchFamily="18" charset="0"/>
                <a:ea typeface="宋体" pitchFamily="2" charset="-122"/>
              </a:rPr>
              <a:t>The Medium Access Control Sublayer</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a:xfrm>
            <a:off x="157163" y="157163"/>
            <a:ext cx="8794750" cy="696912"/>
          </a:xfrm>
        </p:spPr>
        <p:txBody>
          <a:bodyPr/>
          <a:lstStyle/>
          <a:p>
            <a:pPr eaLnBrk="1" hangingPunct="1"/>
            <a:r>
              <a:rPr lang="en-US" altLang="zh-CN">
                <a:ea typeface="宋体" pitchFamily="2" charset="-122"/>
              </a:rPr>
              <a:t>Static Channel Allocation(2)</a:t>
            </a:r>
            <a:endParaRPr lang="zh-CN" altLang="en-US">
              <a:ea typeface="宋体" pitchFamily="2" charset="-122"/>
            </a:endParaRPr>
          </a:p>
        </p:txBody>
      </p:sp>
      <p:sp>
        <p:nvSpPr>
          <p:cNvPr id="11267" name="Rectangle 3"/>
          <p:cNvSpPr>
            <a:spLocks noGrp="1" noChangeArrowheads="1"/>
          </p:cNvSpPr>
          <p:nvPr>
            <p:ph type="body" idx="1"/>
          </p:nvPr>
        </p:nvSpPr>
        <p:spPr>
          <a:xfrm>
            <a:off x="482600" y="992188"/>
            <a:ext cx="8859838" cy="5522912"/>
          </a:xfrm>
        </p:spPr>
        <p:txBody>
          <a:bodyPr/>
          <a:lstStyle/>
          <a:p>
            <a:pPr eaLnBrk="1" hangingPunct="1">
              <a:lnSpc>
                <a:spcPct val="90000"/>
              </a:lnSpc>
            </a:pPr>
            <a:r>
              <a:rPr lang="en-US" altLang="zh-CN" sz="3200">
                <a:ea typeface="宋体" pitchFamily="2" charset="-122"/>
              </a:rPr>
              <a:t>Single channel </a:t>
            </a:r>
          </a:p>
          <a:p>
            <a:pPr lvl="1" eaLnBrk="1" hangingPunct="1">
              <a:lnSpc>
                <a:spcPct val="90000"/>
              </a:lnSpc>
            </a:pPr>
            <a:r>
              <a:rPr lang="en-US" altLang="zh-CN" sz="2800">
                <a:ea typeface="宋体" pitchFamily="2" charset="-122"/>
              </a:rPr>
              <a:t>C is 100 Mbps</a:t>
            </a:r>
          </a:p>
          <a:p>
            <a:pPr lvl="1" eaLnBrk="1" hangingPunct="1">
              <a:lnSpc>
                <a:spcPct val="90000"/>
              </a:lnSpc>
            </a:pPr>
            <a:r>
              <a:rPr lang="en-US" altLang="zh-CN" sz="2800">
                <a:ea typeface="宋体" pitchFamily="2" charset="-122"/>
              </a:rPr>
              <a:t>Mean frame length, 1/</a:t>
            </a:r>
            <a:r>
              <a:rPr lang="en-US" altLang="zh-CN" sz="2800">
                <a:latin typeface="Times New Roman" pitchFamily="18" charset="0"/>
                <a:ea typeface="宋体" pitchFamily="2" charset="-122"/>
              </a:rPr>
              <a:t>µ</a:t>
            </a:r>
            <a:r>
              <a:rPr lang="en-US" altLang="zh-CN" sz="2800">
                <a:ea typeface="宋体" pitchFamily="2" charset="-122"/>
              </a:rPr>
              <a:t>, is 10,000 bits</a:t>
            </a:r>
          </a:p>
          <a:p>
            <a:pPr lvl="1" eaLnBrk="1" hangingPunct="1">
              <a:lnSpc>
                <a:spcPct val="90000"/>
              </a:lnSpc>
            </a:pPr>
            <a:r>
              <a:rPr lang="en-US" altLang="zh-CN" sz="2800">
                <a:latin typeface="Times New Roman" pitchFamily="18" charset="0"/>
                <a:ea typeface="宋体" pitchFamily="2" charset="-122"/>
              </a:rPr>
              <a:t>µ</a:t>
            </a:r>
            <a:r>
              <a:rPr lang="en-US" altLang="zh-CN" sz="2800">
                <a:ea typeface="宋体" pitchFamily="2" charset="-122"/>
              </a:rPr>
              <a:t>C=10000  frames/sec</a:t>
            </a:r>
          </a:p>
          <a:p>
            <a:pPr lvl="1" eaLnBrk="1" hangingPunct="1">
              <a:lnSpc>
                <a:spcPct val="90000"/>
              </a:lnSpc>
            </a:pPr>
            <a:r>
              <a:rPr lang="en-US" altLang="zh-CN" sz="2800">
                <a:ea typeface="宋体" pitchFamily="2" charset="-122"/>
              </a:rPr>
              <a:t>Frame arrival rate is 5000 frames/sec</a:t>
            </a:r>
          </a:p>
          <a:p>
            <a:pPr lvl="1" eaLnBrk="1" hangingPunct="1">
              <a:lnSpc>
                <a:spcPct val="90000"/>
              </a:lnSpc>
              <a:buFontTx/>
              <a:buNone/>
            </a:pPr>
            <a:r>
              <a:rPr lang="en-US" altLang="zh-CN" sz="2800">
                <a:solidFill>
                  <a:srgbClr val="993300"/>
                </a:solidFill>
                <a:ea typeface="宋体" pitchFamily="2" charset="-122"/>
              </a:rPr>
              <a:t>Mean delay = 200 </a:t>
            </a:r>
            <a:r>
              <a:rPr lang="en-US" altLang="zh-CN" sz="2800">
                <a:solidFill>
                  <a:srgbClr val="993300"/>
                </a:solidFill>
                <a:latin typeface="Times New Roman" pitchFamily="18" charset="0"/>
                <a:ea typeface="宋体" pitchFamily="2" charset="-122"/>
              </a:rPr>
              <a:t>µ</a:t>
            </a:r>
            <a:r>
              <a:rPr lang="en-US" altLang="zh-CN" sz="2800">
                <a:solidFill>
                  <a:srgbClr val="993300"/>
                </a:solidFill>
                <a:ea typeface="宋体" pitchFamily="2" charset="-122"/>
              </a:rPr>
              <a:t>sec</a:t>
            </a:r>
          </a:p>
          <a:p>
            <a:pPr eaLnBrk="1" hangingPunct="1">
              <a:lnSpc>
                <a:spcPct val="90000"/>
              </a:lnSpc>
            </a:pPr>
            <a:r>
              <a:rPr lang="en-US" altLang="zh-CN" sz="3200">
                <a:ea typeface="宋体" pitchFamily="2" charset="-122"/>
              </a:rPr>
              <a:t>Divide the channel into N</a:t>
            </a:r>
          </a:p>
          <a:p>
            <a:pPr lvl="1" eaLnBrk="1" hangingPunct="1">
              <a:lnSpc>
                <a:spcPct val="90000"/>
              </a:lnSpc>
            </a:pPr>
            <a:r>
              <a:rPr lang="en-US" altLang="zh-CN" sz="2800">
                <a:ea typeface="宋体" pitchFamily="2" charset="-122"/>
              </a:rPr>
              <a:t>Replace the 100-Mbps network with 10 networks of 10 Mbps each and statically allocate each user to one of them</a:t>
            </a:r>
          </a:p>
          <a:p>
            <a:pPr lvl="1" eaLnBrk="1" hangingPunct="1">
              <a:lnSpc>
                <a:spcPct val="90000"/>
              </a:lnSpc>
              <a:buFontTx/>
              <a:buNone/>
            </a:pPr>
            <a:r>
              <a:rPr lang="en-US" altLang="zh-CN" sz="2800">
                <a:solidFill>
                  <a:srgbClr val="993300"/>
                </a:solidFill>
                <a:ea typeface="宋体" pitchFamily="2" charset="-122"/>
              </a:rPr>
              <a:t>Mean delay = 2 msec</a:t>
            </a: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ChangeArrowheads="1"/>
          </p:cNvSpPr>
          <p:nvPr>
            <p:ph type="title"/>
          </p:nvPr>
        </p:nvSpPr>
        <p:spPr>
          <a:xfrm>
            <a:off x="157163" y="157163"/>
            <a:ext cx="8794750" cy="696912"/>
          </a:xfrm>
        </p:spPr>
        <p:txBody>
          <a:bodyPr/>
          <a:lstStyle/>
          <a:p>
            <a:pPr eaLnBrk="1" hangingPunct="1"/>
            <a:r>
              <a:rPr lang="en-US" altLang="zh-CN">
                <a:ea typeface="宋体" pitchFamily="2" charset="-122"/>
              </a:rPr>
              <a:t>Gigabit Ethernet cabling</a:t>
            </a:r>
          </a:p>
        </p:txBody>
      </p:sp>
      <p:pic>
        <p:nvPicPr>
          <p:cNvPr id="103427" name="Picture 4" descr="4-2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250" y="1036638"/>
            <a:ext cx="8059738" cy="154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p:cNvSpPr>
            <a:spLocks noGrp="1" noChangeArrowheads="1"/>
          </p:cNvSpPr>
          <p:nvPr>
            <p:ph type="title"/>
          </p:nvPr>
        </p:nvSpPr>
        <p:spPr>
          <a:xfrm>
            <a:off x="157163" y="157163"/>
            <a:ext cx="8794750" cy="696912"/>
          </a:xfrm>
        </p:spPr>
        <p:txBody>
          <a:bodyPr/>
          <a:lstStyle/>
          <a:p>
            <a:pPr eaLnBrk="1" hangingPunct="1"/>
            <a:r>
              <a:rPr lang="en-US" altLang="zh-CN">
                <a:ea typeface="宋体" pitchFamily="2" charset="-122"/>
              </a:rPr>
              <a:t>Flow Control</a:t>
            </a:r>
            <a:endParaRPr lang="zh-CN" altLang="en-US">
              <a:ea typeface="宋体" pitchFamily="2" charset="-122"/>
            </a:endParaRPr>
          </a:p>
        </p:txBody>
      </p:sp>
      <p:sp>
        <p:nvSpPr>
          <p:cNvPr id="104451" name="Rectangle 3"/>
          <p:cNvSpPr>
            <a:spLocks noGrp="1" noChangeArrowheads="1"/>
          </p:cNvSpPr>
          <p:nvPr>
            <p:ph type="body" idx="1"/>
          </p:nvPr>
        </p:nvSpPr>
        <p:spPr>
          <a:xfrm>
            <a:off x="169863" y="1001713"/>
            <a:ext cx="8675687" cy="5659437"/>
          </a:xfrm>
        </p:spPr>
        <p:txBody>
          <a:bodyPr/>
          <a:lstStyle/>
          <a:p>
            <a:pPr eaLnBrk="1" hangingPunct="1"/>
            <a:r>
              <a:rPr lang="en-US" altLang="zh-CN" sz="2400" dirty="0">
                <a:ea typeface="宋体" pitchFamily="2" charset="-122"/>
              </a:rPr>
              <a:t>Problem: 1 </a:t>
            </a:r>
            <a:r>
              <a:rPr lang="en-US" altLang="zh-CN" sz="2400" dirty="0" err="1">
                <a:ea typeface="宋体" pitchFamily="2" charset="-122"/>
              </a:rPr>
              <a:t>Gbps</a:t>
            </a:r>
            <a:r>
              <a:rPr lang="en-US" altLang="zh-CN" sz="2400" dirty="0">
                <a:ea typeface="宋体" pitchFamily="2" charset="-122"/>
              </a:rPr>
              <a:t> is quite fast</a:t>
            </a:r>
          </a:p>
          <a:p>
            <a:pPr lvl="1" eaLnBrk="1" hangingPunct="1"/>
            <a:r>
              <a:rPr lang="en-US" altLang="zh-CN" sz="2000" dirty="0">
                <a:ea typeface="宋体" pitchFamily="2" charset="-122"/>
              </a:rPr>
              <a:t>If a receiver is busy with some other task for 1 </a:t>
            </a:r>
            <a:r>
              <a:rPr lang="en-US" altLang="zh-CN" sz="2000" dirty="0" err="1">
                <a:ea typeface="宋体" pitchFamily="2" charset="-122"/>
              </a:rPr>
              <a:t>ms</a:t>
            </a:r>
            <a:r>
              <a:rPr lang="en-US" altLang="zh-CN" sz="2000" dirty="0">
                <a:ea typeface="宋体" pitchFamily="2" charset="-122"/>
              </a:rPr>
              <a:t>, 1953 frames may have accumulated</a:t>
            </a:r>
          </a:p>
          <a:p>
            <a:pPr lvl="1" eaLnBrk="1" hangingPunct="1"/>
            <a:r>
              <a:rPr lang="en-US" altLang="zh-CN" sz="2000" dirty="0">
                <a:ea typeface="宋体" pitchFamily="2" charset="-122"/>
              </a:rPr>
              <a:t>When a computer is shipping data to a computer on a classic Ethernet, buffer overruns are very likely</a:t>
            </a:r>
          </a:p>
          <a:p>
            <a:pPr eaLnBrk="1" hangingPunct="1"/>
            <a:r>
              <a:rPr lang="en-US" altLang="zh-CN" sz="2400" dirty="0">
                <a:ea typeface="宋体" pitchFamily="2" charset="-122"/>
              </a:rPr>
              <a:t>Control frames </a:t>
            </a:r>
          </a:p>
          <a:p>
            <a:pPr lvl="1" eaLnBrk="1" hangingPunct="1"/>
            <a:r>
              <a:rPr lang="en-US" altLang="zh-CN" sz="2000" dirty="0">
                <a:ea typeface="宋体" pitchFamily="2" charset="-122"/>
              </a:rPr>
              <a:t>One end sending a special control frame to the other end telling it to pause for some period of time</a:t>
            </a:r>
          </a:p>
          <a:p>
            <a:pPr lvl="1" eaLnBrk="1" hangingPunct="1"/>
            <a:r>
              <a:rPr lang="en-US" altLang="zh-CN" sz="2000" dirty="0">
                <a:ea typeface="宋体" pitchFamily="2" charset="-122"/>
              </a:rPr>
              <a:t>Normal Ethernet frames containing a type of 0x8808</a:t>
            </a:r>
          </a:p>
          <a:p>
            <a:pPr lvl="1" eaLnBrk="1" hangingPunct="1"/>
            <a:r>
              <a:rPr lang="en-US" altLang="zh-CN" sz="2000" dirty="0">
                <a:ea typeface="宋体" pitchFamily="2" charset="-122"/>
              </a:rPr>
              <a:t>The first two bytes of the data field give the command; succeeding bytes provide the parameters. </a:t>
            </a:r>
          </a:p>
          <a:p>
            <a:pPr eaLnBrk="1" hangingPunct="1"/>
            <a:r>
              <a:rPr lang="en-US" altLang="zh-CN" sz="2400" dirty="0">
                <a:ea typeface="宋体" pitchFamily="2" charset="-122"/>
              </a:rPr>
              <a:t>Flow control</a:t>
            </a:r>
          </a:p>
          <a:p>
            <a:pPr lvl="1" eaLnBrk="1" hangingPunct="1"/>
            <a:r>
              <a:rPr lang="en-US" altLang="zh-CN" sz="2000" dirty="0">
                <a:ea typeface="宋体" pitchFamily="2" charset="-122"/>
              </a:rPr>
              <a:t>PAUSE frames are used, 512ns~33.6ms</a:t>
            </a: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p:cNvSpPr>
            <a:spLocks noGrp="1" noChangeArrowheads="1"/>
          </p:cNvSpPr>
          <p:nvPr>
            <p:ph type="title"/>
          </p:nvPr>
        </p:nvSpPr>
        <p:spPr>
          <a:xfrm>
            <a:off x="157163" y="157163"/>
            <a:ext cx="8794750" cy="696912"/>
          </a:xfrm>
        </p:spPr>
        <p:txBody>
          <a:bodyPr/>
          <a:lstStyle/>
          <a:p>
            <a:pPr eaLnBrk="1" hangingPunct="1"/>
            <a:r>
              <a:rPr lang="en-US" altLang="zh-CN">
                <a:ea typeface="宋体" pitchFamily="2" charset="-122"/>
              </a:rPr>
              <a:t>Reasons for Longevity of Ethernet</a:t>
            </a:r>
          </a:p>
        </p:txBody>
      </p:sp>
      <p:sp>
        <p:nvSpPr>
          <p:cNvPr id="105475" name="Rectangle 3"/>
          <p:cNvSpPr>
            <a:spLocks noGrp="1" noChangeArrowheads="1"/>
          </p:cNvSpPr>
          <p:nvPr>
            <p:ph type="body" idx="1"/>
          </p:nvPr>
        </p:nvSpPr>
        <p:spPr>
          <a:xfrm>
            <a:off x="169863" y="1000125"/>
            <a:ext cx="8748712" cy="5661025"/>
          </a:xfrm>
        </p:spPr>
        <p:txBody>
          <a:bodyPr/>
          <a:lstStyle/>
          <a:p>
            <a:pPr eaLnBrk="1" hangingPunct="1">
              <a:lnSpc>
                <a:spcPct val="90000"/>
              </a:lnSpc>
            </a:pPr>
            <a:r>
              <a:rPr lang="en-US" altLang="zh-CN">
                <a:ea typeface="宋体" pitchFamily="2" charset="-122"/>
              </a:rPr>
              <a:t>Reliable</a:t>
            </a:r>
          </a:p>
          <a:p>
            <a:pPr lvl="1" eaLnBrk="1" hangingPunct="1">
              <a:lnSpc>
                <a:spcPct val="90000"/>
              </a:lnSpc>
            </a:pPr>
            <a:r>
              <a:rPr lang="en-US" altLang="zh-CN">
                <a:ea typeface="宋体" pitchFamily="2" charset="-122"/>
              </a:rPr>
              <a:t>10base2:BNC</a:t>
            </a:r>
          </a:p>
          <a:p>
            <a:pPr lvl="1" eaLnBrk="1" hangingPunct="1">
              <a:lnSpc>
                <a:spcPct val="90000"/>
              </a:lnSpc>
            </a:pPr>
            <a:r>
              <a:rPr lang="en-US" altLang="zh-CN">
                <a:ea typeface="宋体" pitchFamily="2" charset="-122"/>
              </a:rPr>
              <a:t>10BaseT</a:t>
            </a:r>
          </a:p>
          <a:p>
            <a:pPr eaLnBrk="1" hangingPunct="1">
              <a:lnSpc>
                <a:spcPct val="90000"/>
              </a:lnSpc>
            </a:pPr>
            <a:r>
              <a:rPr lang="en-US" altLang="zh-CN">
                <a:ea typeface="宋体" pitchFamily="2" charset="-122"/>
              </a:rPr>
              <a:t>Cheap</a:t>
            </a:r>
          </a:p>
          <a:p>
            <a:pPr lvl="1" eaLnBrk="1" hangingPunct="1">
              <a:lnSpc>
                <a:spcPct val="90000"/>
              </a:lnSpc>
            </a:pPr>
            <a:r>
              <a:rPr lang="en-US" altLang="zh-CN">
                <a:ea typeface="宋体" pitchFamily="2" charset="-122"/>
              </a:rPr>
              <a:t>Thin Ethernet and twisted pair wiring is relatively inexpensive</a:t>
            </a:r>
          </a:p>
          <a:p>
            <a:pPr lvl="1" eaLnBrk="1" hangingPunct="1">
              <a:lnSpc>
                <a:spcPct val="90000"/>
              </a:lnSpc>
            </a:pPr>
            <a:r>
              <a:rPr lang="en-US" altLang="zh-CN">
                <a:ea typeface="宋体" pitchFamily="2" charset="-122"/>
              </a:rPr>
              <a:t>Interface cards are also low cost </a:t>
            </a:r>
          </a:p>
          <a:p>
            <a:pPr eaLnBrk="1" hangingPunct="1">
              <a:lnSpc>
                <a:spcPct val="90000"/>
              </a:lnSpc>
            </a:pPr>
            <a:r>
              <a:rPr lang="en-US" altLang="zh-CN">
                <a:ea typeface="宋体" pitchFamily="2" charset="-122"/>
              </a:rPr>
              <a:t>Easy to maintain </a:t>
            </a:r>
          </a:p>
          <a:p>
            <a:pPr lvl="1" eaLnBrk="1" hangingPunct="1">
              <a:lnSpc>
                <a:spcPct val="90000"/>
              </a:lnSpc>
            </a:pPr>
            <a:r>
              <a:rPr lang="en-US" altLang="zh-CN">
                <a:ea typeface="宋体" pitchFamily="2" charset="-122"/>
              </a:rPr>
              <a:t>No software to install </a:t>
            </a:r>
          </a:p>
          <a:p>
            <a:pPr lvl="1" eaLnBrk="1" hangingPunct="1">
              <a:lnSpc>
                <a:spcPct val="90000"/>
              </a:lnSpc>
            </a:pPr>
            <a:r>
              <a:rPr lang="en-US" altLang="zh-CN">
                <a:ea typeface="宋体" pitchFamily="2" charset="-122"/>
              </a:rPr>
              <a:t>No configuration tables to manage </a:t>
            </a:r>
          </a:p>
          <a:p>
            <a:pPr lvl="1" eaLnBrk="1" hangingPunct="1">
              <a:lnSpc>
                <a:spcPct val="90000"/>
              </a:lnSpc>
            </a:pPr>
            <a:r>
              <a:rPr lang="en-US" altLang="zh-CN">
                <a:ea typeface="宋体" pitchFamily="2" charset="-122"/>
              </a:rPr>
              <a:t>Adding new hosts is as simple as just plugging them in </a:t>
            </a:r>
            <a:endParaRPr lang="zh-CN" altLang="en-US">
              <a:ea typeface="宋体" pitchFamily="2" charset="-122"/>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ChangeArrowheads="1"/>
          </p:cNvSpPr>
          <p:nvPr>
            <p:ph type="subTitle" idx="1"/>
          </p:nvPr>
        </p:nvSpPr>
        <p:spPr>
          <a:xfrm>
            <a:off x="492125" y="2466975"/>
            <a:ext cx="8205788" cy="2906713"/>
          </a:xfrm>
        </p:spPr>
        <p:txBody>
          <a:bodyPr/>
          <a:lstStyle/>
          <a:p>
            <a:pPr eaLnBrk="1" hangingPunct="1">
              <a:lnSpc>
                <a:spcPct val="80000"/>
              </a:lnSpc>
              <a:buFontTx/>
              <a:buNone/>
            </a:pPr>
            <a:r>
              <a:rPr lang="en-US" altLang="zh-CN" sz="5400">
                <a:solidFill>
                  <a:srgbClr val="0000FF"/>
                </a:solidFill>
                <a:latin typeface="Times New Roman" pitchFamily="18" charset="0"/>
                <a:ea typeface="宋体" pitchFamily="2" charset="-122"/>
              </a:rPr>
              <a:t>10 Gigabit Ethernet</a:t>
            </a: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标题 1"/>
          <p:cNvSpPr>
            <a:spLocks noGrp="1"/>
          </p:cNvSpPr>
          <p:nvPr>
            <p:ph type="title"/>
          </p:nvPr>
        </p:nvSpPr>
        <p:spPr/>
        <p:txBody>
          <a:bodyPr/>
          <a:lstStyle/>
          <a:p>
            <a:r>
              <a:rPr lang="en-US" altLang="zh-CN">
                <a:ea typeface="宋体" pitchFamily="2" charset="-122"/>
              </a:rPr>
              <a:t>Where to be needed</a:t>
            </a:r>
            <a:endParaRPr lang="zh-CN" altLang="en-US">
              <a:ea typeface="宋体" pitchFamily="2" charset="-122"/>
            </a:endParaRPr>
          </a:p>
        </p:txBody>
      </p:sp>
      <p:sp>
        <p:nvSpPr>
          <p:cNvPr id="107523" name="内容占位符 2"/>
          <p:cNvSpPr>
            <a:spLocks noGrp="1"/>
          </p:cNvSpPr>
          <p:nvPr>
            <p:ph idx="1"/>
          </p:nvPr>
        </p:nvSpPr>
        <p:spPr/>
        <p:txBody>
          <a:bodyPr/>
          <a:lstStyle/>
          <a:p>
            <a:r>
              <a:rPr lang="en-US" altLang="zh-CN">
                <a:ea typeface="宋体" pitchFamily="2" charset="-122"/>
              </a:rPr>
              <a:t>Inside data centers </a:t>
            </a:r>
          </a:p>
          <a:p>
            <a:r>
              <a:rPr lang="en-US" altLang="zh-CN">
                <a:ea typeface="宋体" pitchFamily="2" charset="-122"/>
              </a:rPr>
              <a:t>Exchanges to connect high-end routers, switches, and servers</a:t>
            </a:r>
          </a:p>
          <a:p>
            <a:r>
              <a:rPr lang="en-US" altLang="zh-CN">
                <a:ea typeface="宋体" pitchFamily="2" charset="-122"/>
              </a:rPr>
              <a:t>In long-distance, high bandwidth trunks between offices </a:t>
            </a:r>
          </a:p>
          <a:p>
            <a:r>
              <a:rPr lang="en-US" altLang="zh-CN">
                <a:ea typeface="宋体" pitchFamily="2" charset="-122"/>
              </a:rPr>
              <a:t>The long distance connections use optical fiber, while the short connections may use copper or fiber</a:t>
            </a:r>
            <a:endParaRPr lang="zh-CN" altLang="en-US">
              <a:ea typeface="宋体" pitchFamily="2" charset="-122"/>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标题 1"/>
          <p:cNvSpPr>
            <a:spLocks noGrp="1"/>
          </p:cNvSpPr>
          <p:nvPr>
            <p:ph type="title"/>
          </p:nvPr>
        </p:nvSpPr>
        <p:spPr/>
        <p:txBody>
          <a:bodyPr/>
          <a:lstStyle/>
          <a:p>
            <a:r>
              <a:rPr lang="en-US" altLang="zh-CN">
                <a:ea typeface="宋体" pitchFamily="2" charset="-122"/>
              </a:rPr>
              <a:t>Kind of 10-gigabit Ethernet </a:t>
            </a:r>
            <a:endParaRPr lang="zh-CN" altLang="en-US">
              <a:ea typeface="宋体" pitchFamily="2" charset="-122"/>
            </a:endParaRPr>
          </a:p>
        </p:txBody>
      </p:sp>
      <p:sp>
        <p:nvSpPr>
          <p:cNvPr id="108547" name="内容占位符 2"/>
          <p:cNvSpPr>
            <a:spLocks noGrp="1"/>
          </p:cNvSpPr>
          <p:nvPr>
            <p:ph idx="1"/>
          </p:nvPr>
        </p:nvSpPr>
        <p:spPr/>
        <p:txBody>
          <a:bodyPr/>
          <a:lstStyle/>
          <a:p>
            <a:r>
              <a:rPr lang="en-US" altLang="zh-CN">
                <a:ea typeface="宋体" pitchFamily="2" charset="-122"/>
              </a:rPr>
              <a:t>Support only full-duplex operation</a:t>
            </a:r>
          </a:p>
          <a:p>
            <a:r>
              <a:rPr lang="en-US" altLang="zh-CN">
                <a:ea typeface="宋体" pitchFamily="2" charset="-122"/>
              </a:rPr>
              <a:t>Interfaces autonegotiate</a:t>
            </a:r>
          </a:p>
          <a:p>
            <a:r>
              <a:rPr lang="en-US" altLang="zh-CN" b="1">
                <a:ea typeface="宋体" pitchFamily="2" charset="-122"/>
              </a:rPr>
              <a:t>64B/66B </a:t>
            </a:r>
            <a:r>
              <a:rPr lang="en-US" altLang="zh-CN">
                <a:ea typeface="宋体" pitchFamily="2" charset="-122"/>
              </a:rPr>
              <a:t>code</a:t>
            </a:r>
            <a:endParaRPr lang="zh-CN" altLang="en-US">
              <a:ea typeface="宋体" pitchFamily="2" charset="-122"/>
            </a:endParaRPr>
          </a:p>
        </p:txBody>
      </p:sp>
      <p:pic>
        <p:nvPicPr>
          <p:cNvPr id="10854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6525" y="2776538"/>
            <a:ext cx="8832850" cy="25003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rnd" algn="ctr">
                <a:solidFill>
                  <a:srgbClr val="FFFF00"/>
                </a:solidFill>
                <a:prstDash val="sysDot"/>
                <a:miter lim="800000"/>
                <a:headEnd type="none" w="sm" len="sm"/>
                <a:tailEnd/>
              </a14:hiddenLine>
            </a:ext>
          </a:extLst>
        </p:spPr>
      </p:pic>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Grp="1" noChangeArrowheads="1"/>
          </p:cNvSpPr>
          <p:nvPr>
            <p:ph type="subTitle" idx="1"/>
          </p:nvPr>
        </p:nvSpPr>
        <p:spPr>
          <a:xfrm>
            <a:off x="360363" y="2066925"/>
            <a:ext cx="8577262" cy="2906713"/>
          </a:xfrm>
        </p:spPr>
        <p:txBody>
          <a:bodyPr/>
          <a:lstStyle/>
          <a:p>
            <a:pPr eaLnBrk="1" hangingPunct="1">
              <a:lnSpc>
                <a:spcPct val="80000"/>
              </a:lnSpc>
              <a:buFontTx/>
              <a:buNone/>
            </a:pPr>
            <a:r>
              <a:rPr lang="en-US" altLang="zh-CN" sz="6000">
                <a:solidFill>
                  <a:srgbClr val="993300"/>
                </a:solidFill>
                <a:latin typeface="Times New Roman" pitchFamily="18" charset="0"/>
                <a:ea typeface="宋体" pitchFamily="2" charset="-122"/>
              </a:rPr>
              <a:t>4.4 Wireless LAN</a:t>
            </a: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a:spLocks noGrp="1" noChangeArrowheads="1"/>
          </p:cNvSpPr>
          <p:nvPr>
            <p:ph type="subTitle" idx="4294967295"/>
          </p:nvPr>
        </p:nvSpPr>
        <p:spPr>
          <a:xfrm>
            <a:off x="914400" y="2627313"/>
            <a:ext cx="7662863" cy="3325812"/>
          </a:xfrm>
        </p:spPr>
        <p:txBody>
          <a:bodyPr/>
          <a:lstStyle/>
          <a:p>
            <a:pPr marL="0" indent="0" algn="ctr" eaLnBrk="1" hangingPunct="1">
              <a:lnSpc>
                <a:spcPct val="80000"/>
              </a:lnSpc>
              <a:buFontTx/>
              <a:buNone/>
            </a:pPr>
            <a:r>
              <a:rPr lang="en-US" altLang="zh-CN" sz="6000">
                <a:solidFill>
                  <a:srgbClr val="993300"/>
                </a:solidFill>
                <a:latin typeface="Times New Roman" pitchFamily="18" charset="0"/>
                <a:ea typeface="宋体" pitchFamily="2" charset="-122"/>
              </a:rPr>
              <a:t>802.11/WIFI</a:t>
            </a: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p:cNvSpPr>
            <a:spLocks noGrp="1" noChangeArrowheads="1"/>
          </p:cNvSpPr>
          <p:nvPr>
            <p:ph type="title"/>
          </p:nvPr>
        </p:nvSpPr>
        <p:spPr/>
        <p:txBody>
          <a:bodyPr/>
          <a:lstStyle/>
          <a:p>
            <a:r>
              <a:rPr lang="en-US" altLang="zh-CN">
                <a:ea typeface="宋体" pitchFamily="2" charset="-122"/>
              </a:rPr>
              <a:t>802.11 LAN architecture</a:t>
            </a:r>
          </a:p>
        </p:txBody>
      </p:sp>
      <p:sp>
        <p:nvSpPr>
          <p:cNvPr id="111619" name="Rectangle 3"/>
          <p:cNvSpPr>
            <a:spLocks noChangeArrowheads="1"/>
          </p:cNvSpPr>
          <p:nvPr/>
        </p:nvSpPr>
        <p:spPr bwMode="auto">
          <a:xfrm>
            <a:off x="5032375" y="1208088"/>
            <a:ext cx="3883025" cy="434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609600" indent="-609600" algn="l" eaLnBrk="0" fontAlgn="b" hangingPunct="0">
              <a:spcBef>
                <a:spcPct val="20000"/>
              </a:spcBef>
              <a:buClr>
                <a:srgbClr val="FF6600"/>
              </a:buClr>
              <a:buSzPct val="110000"/>
              <a:buFont typeface="Wingdings" pitchFamily="2" charset="2"/>
              <a:buChar char="n"/>
              <a:defRPr sz="2800">
                <a:solidFill>
                  <a:srgbClr val="000099"/>
                </a:solidFill>
                <a:latin typeface="Verdana" pitchFamily="34" charset="0"/>
              </a:defRPr>
            </a:lvl1pPr>
            <a:lvl2pPr marL="990600" indent="-533400" algn="l" eaLnBrk="0" hangingPunct="0">
              <a:spcBef>
                <a:spcPct val="20000"/>
              </a:spcBef>
              <a:buClr>
                <a:srgbClr val="009900"/>
              </a:buClr>
              <a:buSzPct val="110000"/>
              <a:buFont typeface="Wingdings" pitchFamily="2" charset="2"/>
              <a:buChar char="u"/>
              <a:defRPr sz="2400">
                <a:solidFill>
                  <a:schemeClr val="tx1"/>
                </a:solidFill>
                <a:latin typeface="Verdana" pitchFamily="34" charset="0"/>
              </a:defRPr>
            </a:lvl2pPr>
            <a:lvl3pPr marL="1371600" indent="-457200" algn="l" eaLnBrk="0" hangingPunct="0">
              <a:spcBef>
                <a:spcPct val="20000"/>
              </a:spcBef>
              <a:buClr>
                <a:srgbClr val="0000FF"/>
              </a:buClr>
              <a:buSzPct val="110000"/>
              <a:buFont typeface="Wingdings" pitchFamily="2" charset="2"/>
              <a:buChar char="Ø"/>
              <a:defRPr sz="2400">
                <a:solidFill>
                  <a:schemeClr val="tx1"/>
                </a:solidFill>
                <a:latin typeface="Verdana" pitchFamily="34" charset="0"/>
              </a:defRPr>
            </a:lvl3pPr>
            <a:lvl4pPr marL="1752600" indent="-381000" algn="l" eaLnBrk="0" hangingPunct="0">
              <a:spcBef>
                <a:spcPct val="20000"/>
              </a:spcBef>
              <a:buClr>
                <a:schemeClr val="accent2"/>
              </a:buClr>
              <a:buSzPct val="110000"/>
              <a:buChar char="–"/>
              <a:defRPr sz="2000">
                <a:solidFill>
                  <a:schemeClr val="tx1"/>
                </a:solidFill>
                <a:latin typeface="Times New Roman" pitchFamily="18" charset="0"/>
              </a:defRPr>
            </a:lvl4pPr>
            <a:lvl5pPr marL="2209800" indent="-381000" algn="l" eaLnBrk="0" hangingPunct="0">
              <a:spcBef>
                <a:spcPct val="20000"/>
              </a:spcBef>
              <a:buClr>
                <a:schemeClr val="accent2"/>
              </a:buClr>
              <a:buSzPct val="110000"/>
              <a:buChar char="»"/>
              <a:defRPr sz="2000">
                <a:solidFill>
                  <a:schemeClr val="tx1"/>
                </a:solidFill>
                <a:latin typeface="Times New Roman" pitchFamily="18" charset="0"/>
              </a:defRPr>
            </a:lvl5pPr>
            <a:lvl6pPr marL="2667000" indent="-381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6pPr>
            <a:lvl7pPr marL="3124200" indent="-381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7pPr>
            <a:lvl8pPr marL="3581400" indent="-381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8pPr>
            <a:lvl9pPr marL="4038600" indent="-381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9pPr>
          </a:lstStyle>
          <a:p>
            <a:r>
              <a:rPr lang="en-US" altLang="zh-CN" sz="2000">
                <a:ea typeface="宋体" pitchFamily="2" charset="-122"/>
              </a:rPr>
              <a:t>wireless host communicates with base station</a:t>
            </a:r>
          </a:p>
          <a:p>
            <a:pPr lvl="1"/>
            <a:r>
              <a:rPr lang="en-US" altLang="zh-CN" sz="2000">
                <a:solidFill>
                  <a:srgbClr val="FF0000"/>
                </a:solidFill>
                <a:ea typeface="宋体" pitchFamily="2" charset="-122"/>
              </a:rPr>
              <a:t>base station = access point (AP)</a:t>
            </a:r>
          </a:p>
          <a:p>
            <a:r>
              <a:rPr lang="en-US" altLang="zh-CN" sz="2000">
                <a:solidFill>
                  <a:srgbClr val="FF0000"/>
                </a:solidFill>
                <a:ea typeface="宋体" pitchFamily="2" charset="-122"/>
              </a:rPr>
              <a:t>Basic Service Set (BSS)</a:t>
            </a:r>
            <a:endParaRPr lang="en-US" altLang="zh-CN" sz="2000">
              <a:ea typeface="宋体" pitchFamily="2" charset="-122"/>
            </a:endParaRPr>
          </a:p>
          <a:p>
            <a:pPr lvl="1"/>
            <a:r>
              <a:rPr lang="en-US" altLang="zh-CN" sz="2000">
                <a:ea typeface="宋体" pitchFamily="2" charset="-122"/>
              </a:rPr>
              <a:t>wireless hosts</a:t>
            </a:r>
          </a:p>
          <a:p>
            <a:pPr lvl="1"/>
            <a:r>
              <a:rPr lang="en-US" altLang="zh-CN" sz="2000">
                <a:ea typeface="宋体" pitchFamily="2" charset="-122"/>
              </a:rPr>
              <a:t>access point (AP): base station</a:t>
            </a:r>
          </a:p>
          <a:p>
            <a:pPr lvl="1"/>
            <a:r>
              <a:rPr lang="en-US" altLang="zh-CN" sz="2000">
                <a:ea typeface="宋体" pitchFamily="2" charset="-122"/>
              </a:rPr>
              <a:t>ad hoc mode: hosts only</a:t>
            </a:r>
            <a:endParaRPr lang="en-US" altLang="zh-CN" sz="1800">
              <a:ea typeface="宋体" pitchFamily="2" charset="-122"/>
            </a:endParaRPr>
          </a:p>
        </p:txBody>
      </p:sp>
      <p:sp>
        <p:nvSpPr>
          <p:cNvPr id="111620" name="Oval 4"/>
          <p:cNvSpPr>
            <a:spLocks noChangeArrowheads="1"/>
          </p:cNvSpPr>
          <p:nvPr/>
        </p:nvSpPr>
        <p:spPr bwMode="auto">
          <a:xfrm>
            <a:off x="2374900" y="4230688"/>
            <a:ext cx="2055813" cy="1946275"/>
          </a:xfrm>
          <a:prstGeom prst="ellipse">
            <a:avLst/>
          </a:prstGeom>
          <a:solidFill>
            <a:srgbClr val="CCEC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fontAlgn="b" hangingPunct="0">
              <a:spcBef>
                <a:spcPct val="20000"/>
              </a:spcBef>
              <a:buClr>
                <a:srgbClr val="FF6600"/>
              </a:buClr>
              <a:buSzPct val="110000"/>
              <a:buFont typeface="Wingdings" pitchFamily="2" charset="2"/>
              <a:buChar char="n"/>
              <a:defRPr sz="2800">
                <a:solidFill>
                  <a:srgbClr val="000099"/>
                </a:solidFill>
                <a:latin typeface="Verdana" pitchFamily="34" charset="0"/>
              </a:defRPr>
            </a:lvl1pPr>
            <a:lvl2pPr marL="742950" indent="-285750" algn="l" eaLnBrk="0" hangingPunct="0">
              <a:spcBef>
                <a:spcPct val="20000"/>
              </a:spcBef>
              <a:buClr>
                <a:srgbClr val="009900"/>
              </a:buClr>
              <a:buSzPct val="110000"/>
              <a:buFont typeface="Wingdings" pitchFamily="2" charset="2"/>
              <a:buChar char="u"/>
              <a:defRPr sz="2400">
                <a:solidFill>
                  <a:schemeClr val="tx1"/>
                </a:solidFill>
                <a:latin typeface="Verdana" pitchFamily="34" charset="0"/>
              </a:defRPr>
            </a:lvl2pPr>
            <a:lvl3pPr marL="1143000" indent="-228600" algn="l" eaLnBrk="0" hangingPunct="0">
              <a:spcBef>
                <a:spcPct val="20000"/>
              </a:spcBef>
              <a:buClr>
                <a:srgbClr val="0000FF"/>
              </a:buClr>
              <a:buSzPct val="110000"/>
              <a:buFont typeface="Wingdings" pitchFamily="2" charset="2"/>
              <a:buChar char="Ø"/>
              <a:defRPr sz="2400">
                <a:solidFill>
                  <a:schemeClr val="tx1"/>
                </a:solidFill>
                <a:latin typeface="Verdana" pitchFamily="34" charset="0"/>
              </a:defRPr>
            </a:lvl3pPr>
            <a:lvl4pPr marL="1600200" indent="-228600" algn="l" eaLnBrk="0" hangingPunct="0">
              <a:spcBef>
                <a:spcPct val="20000"/>
              </a:spcBef>
              <a:buClr>
                <a:schemeClr val="accent2"/>
              </a:buClr>
              <a:buSzPct val="110000"/>
              <a:buChar char="–"/>
              <a:defRPr sz="2000">
                <a:solidFill>
                  <a:schemeClr val="tx1"/>
                </a:solidFill>
                <a:latin typeface="Times New Roman" pitchFamily="18" charset="0"/>
              </a:defRPr>
            </a:lvl4pPr>
            <a:lvl5pPr marL="2057400" indent="-228600" algn="l" eaLnBrk="0" hangingPunct="0">
              <a:spcBef>
                <a:spcPct val="20000"/>
              </a:spcBef>
              <a:buClr>
                <a:schemeClr val="accent2"/>
              </a:buClr>
              <a:buSzPct val="110000"/>
              <a:buChar char="»"/>
              <a:defRPr sz="2000">
                <a:solidFill>
                  <a:schemeClr val="tx1"/>
                </a:solidFill>
                <a:latin typeface="Times New Roman" pitchFamily="18" charset="0"/>
              </a:defRPr>
            </a:lvl5pPr>
            <a:lvl6pPr marL="25146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6pPr>
            <a:lvl7pPr marL="29718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7pPr>
            <a:lvl8pPr marL="34290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8pPr>
            <a:lvl9pPr marL="38862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9pPr>
          </a:lstStyle>
          <a:p>
            <a:pPr algn="ctr" eaLnBrk="1" fontAlgn="base" hangingPunct="1">
              <a:spcBef>
                <a:spcPct val="0"/>
              </a:spcBef>
              <a:buClrTx/>
              <a:buSzTx/>
              <a:buFontTx/>
              <a:buNone/>
            </a:pPr>
            <a:endParaRPr lang="zh-CN" altLang="en-US" sz="5400">
              <a:solidFill>
                <a:schemeClr val="tx1"/>
              </a:solidFill>
              <a:latin typeface="Arial" pitchFamily="34" charset="0"/>
              <a:ea typeface="宋体" pitchFamily="2" charset="-122"/>
            </a:endParaRPr>
          </a:p>
        </p:txBody>
      </p:sp>
      <p:sp>
        <p:nvSpPr>
          <p:cNvPr id="111621" name="Oval 5"/>
          <p:cNvSpPr>
            <a:spLocks noChangeArrowheads="1"/>
          </p:cNvSpPr>
          <p:nvPr/>
        </p:nvSpPr>
        <p:spPr bwMode="auto">
          <a:xfrm>
            <a:off x="333375" y="2492375"/>
            <a:ext cx="2055813" cy="1946275"/>
          </a:xfrm>
          <a:prstGeom prst="ellipse">
            <a:avLst/>
          </a:prstGeom>
          <a:solidFill>
            <a:srgbClr val="CCEC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fontAlgn="b" hangingPunct="0">
              <a:spcBef>
                <a:spcPct val="20000"/>
              </a:spcBef>
              <a:buClr>
                <a:srgbClr val="FF6600"/>
              </a:buClr>
              <a:buSzPct val="110000"/>
              <a:buFont typeface="Wingdings" pitchFamily="2" charset="2"/>
              <a:buChar char="n"/>
              <a:defRPr sz="2800">
                <a:solidFill>
                  <a:srgbClr val="000099"/>
                </a:solidFill>
                <a:latin typeface="Verdana" pitchFamily="34" charset="0"/>
              </a:defRPr>
            </a:lvl1pPr>
            <a:lvl2pPr marL="742950" indent="-285750" algn="l" eaLnBrk="0" hangingPunct="0">
              <a:spcBef>
                <a:spcPct val="20000"/>
              </a:spcBef>
              <a:buClr>
                <a:srgbClr val="009900"/>
              </a:buClr>
              <a:buSzPct val="110000"/>
              <a:buFont typeface="Wingdings" pitchFamily="2" charset="2"/>
              <a:buChar char="u"/>
              <a:defRPr sz="2400">
                <a:solidFill>
                  <a:schemeClr val="tx1"/>
                </a:solidFill>
                <a:latin typeface="Verdana" pitchFamily="34" charset="0"/>
              </a:defRPr>
            </a:lvl2pPr>
            <a:lvl3pPr marL="1143000" indent="-228600" algn="l" eaLnBrk="0" hangingPunct="0">
              <a:spcBef>
                <a:spcPct val="20000"/>
              </a:spcBef>
              <a:buClr>
                <a:srgbClr val="0000FF"/>
              </a:buClr>
              <a:buSzPct val="110000"/>
              <a:buFont typeface="Wingdings" pitchFamily="2" charset="2"/>
              <a:buChar char="Ø"/>
              <a:defRPr sz="2400">
                <a:solidFill>
                  <a:schemeClr val="tx1"/>
                </a:solidFill>
                <a:latin typeface="Verdana" pitchFamily="34" charset="0"/>
              </a:defRPr>
            </a:lvl3pPr>
            <a:lvl4pPr marL="1600200" indent="-228600" algn="l" eaLnBrk="0" hangingPunct="0">
              <a:spcBef>
                <a:spcPct val="20000"/>
              </a:spcBef>
              <a:buClr>
                <a:schemeClr val="accent2"/>
              </a:buClr>
              <a:buSzPct val="110000"/>
              <a:buChar char="–"/>
              <a:defRPr sz="2000">
                <a:solidFill>
                  <a:schemeClr val="tx1"/>
                </a:solidFill>
                <a:latin typeface="Times New Roman" pitchFamily="18" charset="0"/>
              </a:defRPr>
            </a:lvl4pPr>
            <a:lvl5pPr marL="2057400" indent="-228600" algn="l" eaLnBrk="0" hangingPunct="0">
              <a:spcBef>
                <a:spcPct val="20000"/>
              </a:spcBef>
              <a:buClr>
                <a:schemeClr val="accent2"/>
              </a:buClr>
              <a:buSzPct val="110000"/>
              <a:buChar char="»"/>
              <a:defRPr sz="2000">
                <a:solidFill>
                  <a:schemeClr val="tx1"/>
                </a:solidFill>
                <a:latin typeface="Times New Roman" pitchFamily="18" charset="0"/>
              </a:defRPr>
            </a:lvl5pPr>
            <a:lvl6pPr marL="25146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6pPr>
            <a:lvl7pPr marL="29718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7pPr>
            <a:lvl8pPr marL="34290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8pPr>
            <a:lvl9pPr marL="38862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9pPr>
          </a:lstStyle>
          <a:p>
            <a:pPr algn="ctr" eaLnBrk="1" fontAlgn="base" hangingPunct="1">
              <a:spcBef>
                <a:spcPct val="0"/>
              </a:spcBef>
              <a:buClrTx/>
              <a:buSzTx/>
              <a:buFontTx/>
              <a:buNone/>
            </a:pPr>
            <a:endParaRPr lang="zh-CN" altLang="en-US" sz="5400">
              <a:solidFill>
                <a:schemeClr val="tx1"/>
              </a:solidFill>
              <a:latin typeface="Arial" pitchFamily="34" charset="0"/>
              <a:ea typeface="宋体" pitchFamily="2" charset="-122"/>
            </a:endParaRPr>
          </a:p>
        </p:txBody>
      </p:sp>
      <p:grpSp>
        <p:nvGrpSpPr>
          <p:cNvPr id="111622" name="Group 6"/>
          <p:cNvGrpSpPr>
            <a:grpSpLocks/>
          </p:cNvGrpSpPr>
          <p:nvPr/>
        </p:nvGrpSpPr>
        <p:grpSpPr bwMode="auto">
          <a:xfrm>
            <a:off x="3013075" y="3606800"/>
            <a:ext cx="417513" cy="192088"/>
            <a:chOff x="3600" y="219"/>
            <a:chExt cx="360" cy="175"/>
          </a:xfrm>
        </p:grpSpPr>
        <p:sp>
          <p:nvSpPr>
            <p:cNvPr id="111696" name="Oval 7"/>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fontAlgn="b" hangingPunct="0">
                <a:spcBef>
                  <a:spcPct val="20000"/>
                </a:spcBef>
                <a:buClr>
                  <a:srgbClr val="FF6600"/>
                </a:buClr>
                <a:buSzPct val="110000"/>
                <a:buFont typeface="Wingdings" pitchFamily="2" charset="2"/>
                <a:buChar char="n"/>
                <a:defRPr sz="2800">
                  <a:solidFill>
                    <a:srgbClr val="000099"/>
                  </a:solidFill>
                  <a:latin typeface="Verdana" pitchFamily="34" charset="0"/>
                </a:defRPr>
              </a:lvl1pPr>
              <a:lvl2pPr marL="742950" indent="-285750" algn="l" eaLnBrk="0" hangingPunct="0">
                <a:spcBef>
                  <a:spcPct val="20000"/>
                </a:spcBef>
                <a:buClr>
                  <a:srgbClr val="009900"/>
                </a:buClr>
                <a:buSzPct val="110000"/>
                <a:buFont typeface="Wingdings" pitchFamily="2" charset="2"/>
                <a:buChar char="u"/>
                <a:defRPr sz="2400">
                  <a:solidFill>
                    <a:schemeClr val="tx1"/>
                  </a:solidFill>
                  <a:latin typeface="Verdana" pitchFamily="34" charset="0"/>
                </a:defRPr>
              </a:lvl2pPr>
              <a:lvl3pPr marL="1143000" indent="-228600" algn="l" eaLnBrk="0" hangingPunct="0">
                <a:spcBef>
                  <a:spcPct val="20000"/>
                </a:spcBef>
                <a:buClr>
                  <a:srgbClr val="0000FF"/>
                </a:buClr>
                <a:buSzPct val="110000"/>
                <a:buFont typeface="Wingdings" pitchFamily="2" charset="2"/>
                <a:buChar char="Ø"/>
                <a:defRPr sz="2400">
                  <a:solidFill>
                    <a:schemeClr val="tx1"/>
                  </a:solidFill>
                  <a:latin typeface="Verdana" pitchFamily="34" charset="0"/>
                </a:defRPr>
              </a:lvl3pPr>
              <a:lvl4pPr marL="1600200" indent="-228600" algn="l" eaLnBrk="0" hangingPunct="0">
                <a:spcBef>
                  <a:spcPct val="20000"/>
                </a:spcBef>
                <a:buClr>
                  <a:schemeClr val="accent2"/>
                </a:buClr>
                <a:buSzPct val="110000"/>
                <a:buChar char="–"/>
                <a:defRPr sz="2000">
                  <a:solidFill>
                    <a:schemeClr val="tx1"/>
                  </a:solidFill>
                  <a:latin typeface="Times New Roman" pitchFamily="18" charset="0"/>
                </a:defRPr>
              </a:lvl4pPr>
              <a:lvl5pPr marL="2057400" indent="-228600" algn="l" eaLnBrk="0" hangingPunct="0">
                <a:spcBef>
                  <a:spcPct val="20000"/>
                </a:spcBef>
                <a:buClr>
                  <a:schemeClr val="accent2"/>
                </a:buClr>
                <a:buSzPct val="110000"/>
                <a:buChar char="»"/>
                <a:defRPr sz="2000">
                  <a:solidFill>
                    <a:schemeClr val="tx1"/>
                  </a:solidFill>
                  <a:latin typeface="Times New Roman" pitchFamily="18" charset="0"/>
                </a:defRPr>
              </a:lvl5pPr>
              <a:lvl6pPr marL="25146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6pPr>
              <a:lvl7pPr marL="29718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7pPr>
              <a:lvl8pPr marL="34290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8pPr>
              <a:lvl9pPr marL="38862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9pPr>
            </a:lstStyle>
            <a:p>
              <a:pPr algn="ctr" eaLnBrk="1" fontAlgn="base" hangingPunct="1">
                <a:spcBef>
                  <a:spcPct val="0"/>
                </a:spcBef>
                <a:buClrTx/>
                <a:buSzTx/>
                <a:buFontTx/>
                <a:buNone/>
              </a:pPr>
              <a:endParaRPr lang="zh-CN" altLang="en-US" sz="5400">
                <a:solidFill>
                  <a:schemeClr val="tx1"/>
                </a:solidFill>
                <a:latin typeface="Arial" pitchFamily="34" charset="0"/>
                <a:ea typeface="宋体" pitchFamily="2" charset="-122"/>
              </a:endParaRPr>
            </a:p>
          </p:txBody>
        </p:sp>
        <p:sp>
          <p:nvSpPr>
            <p:cNvPr id="111697" name="Line 8"/>
            <p:cNvSpPr>
              <a:spLocks noChangeShapeType="1"/>
            </p:cNvSpPr>
            <p:nvPr/>
          </p:nvSpPr>
          <p:spPr bwMode="auto">
            <a:xfrm>
              <a:off x="3603" y="289"/>
              <a:ext cx="0" cy="6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1698" name="Line 9"/>
            <p:cNvSpPr>
              <a:spLocks noChangeShapeType="1"/>
            </p:cNvSpPr>
            <p:nvPr/>
          </p:nvSpPr>
          <p:spPr bwMode="auto">
            <a:xfrm>
              <a:off x="3960" y="289"/>
              <a:ext cx="0" cy="6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1699" name="Rectangle 10"/>
            <p:cNvSpPr>
              <a:spLocks noChangeArrowheads="1"/>
            </p:cNvSpPr>
            <p:nvPr/>
          </p:nvSpPr>
          <p:spPr bwMode="auto">
            <a:xfrm>
              <a:off x="3603" y="289"/>
              <a:ext cx="354" cy="59"/>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fontAlgn="b" hangingPunct="0">
                <a:spcBef>
                  <a:spcPct val="20000"/>
                </a:spcBef>
                <a:buClr>
                  <a:srgbClr val="FF6600"/>
                </a:buClr>
                <a:buSzPct val="110000"/>
                <a:buFont typeface="Wingdings" pitchFamily="2" charset="2"/>
                <a:buChar char="n"/>
                <a:defRPr sz="2800">
                  <a:solidFill>
                    <a:srgbClr val="000099"/>
                  </a:solidFill>
                  <a:latin typeface="Verdana" pitchFamily="34" charset="0"/>
                </a:defRPr>
              </a:lvl1pPr>
              <a:lvl2pPr marL="742950" indent="-285750" algn="l" eaLnBrk="0" hangingPunct="0">
                <a:spcBef>
                  <a:spcPct val="20000"/>
                </a:spcBef>
                <a:buClr>
                  <a:srgbClr val="009900"/>
                </a:buClr>
                <a:buSzPct val="110000"/>
                <a:buFont typeface="Wingdings" pitchFamily="2" charset="2"/>
                <a:buChar char="u"/>
                <a:defRPr sz="2400">
                  <a:solidFill>
                    <a:schemeClr val="tx1"/>
                  </a:solidFill>
                  <a:latin typeface="Verdana" pitchFamily="34" charset="0"/>
                </a:defRPr>
              </a:lvl2pPr>
              <a:lvl3pPr marL="1143000" indent="-228600" algn="l" eaLnBrk="0" hangingPunct="0">
                <a:spcBef>
                  <a:spcPct val="20000"/>
                </a:spcBef>
                <a:buClr>
                  <a:srgbClr val="0000FF"/>
                </a:buClr>
                <a:buSzPct val="110000"/>
                <a:buFont typeface="Wingdings" pitchFamily="2" charset="2"/>
                <a:buChar char="Ø"/>
                <a:defRPr sz="2400">
                  <a:solidFill>
                    <a:schemeClr val="tx1"/>
                  </a:solidFill>
                  <a:latin typeface="Verdana" pitchFamily="34" charset="0"/>
                </a:defRPr>
              </a:lvl3pPr>
              <a:lvl4pPr marL="1600200" indent="-228600" algn="l" eaLnBrk="0" hangingPunct="0">
                <a:spcBef>
                  <a:spcPct val="20000"/>
                </a:spcBef>
                <a:buClr>
                  <a:schemeClr val="accent2"/>
                </a:buClr>
                <a:buSzPct val="110000"/>
                <a:buChar char="–"/>
                <a:defRPr sz="2000">
                  <a:solidFill>
                    <a:schemeClr val="tx1"/>
                  </a:solidFill>
                  <a:latin typeface="Times New Roman" pitchFamily="18" charset="0"/>
                </a:defRPr>
              </a:lvl4pPr>
              <a:lvl5pPr marL="2057400" indent="-228600" algn="l" eaLnBrk="0" hangingPunct="0">
                <a:spcBef>
                  <a:spcPct val="20000"/>
                </a:spcBef>
                <a:buClr>
                  <a:schemeClr val="accent2"/>
                </a:buClr>
                <a:buSzPct val="110000"/>
                <a:buChar char="»"/>
                <a:defRPr sz="2000">
                  <a:solidFill>
                    <a:schemeClr val="tx1"/>
                  </a:solidFill>
                  <a:latin typeface="Times New Roman" pitchFamily="18" charset="0"/>
                </a:defRPr>
              </a:lvl5pPr>
              <a:lvl6pPr marL="25146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6pPr>
              <a:lvl7pPr marL="29718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7pPr>
              <a:lvl8pPr marL="34290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8pPr>
              <a:lvl9pPr marL="38862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9pPr>
            </a:lstStyle>
            <a:p>
              <a:pPr algn="ctr" fontAlgn="base">
                <a:spcBef>
                  <a:spcPct val="0"/>
                </a:spcBef>
                <a:buClrTx/>
                <a:buSzTx/>
                <a:buFontTx/>
                <a:buNone/>
              </a:pPr>
              <a:endParaRPr lang="zh-CN" altLang="en-US" sz="2400">
                <a:solidFill>
                  <a:schemeClr val="tx1"/>
                </a:solidFill>
                <a:latin typeface="Times New Roman" pitchFamily="18" charset="0"/>
                <a:ea typeface="宋体" pitchFamily="2" charset="-122"/>
              </a:endParaRPr>
            </a:p>
          </p:txBody>
        </p:sp>
        <p:sp>
          <p:nvSpPr>
            <p:cNvPr id="111700" name="Oval 11"/>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fontAlgn="b" hangingPunct="0">
                <a:spcBef>
                  <a:spcPct val="20000"/>
                </a:spcBef>
                <a:buClr>
                  <a:srgbClr val="FF6600"/>
                </a:buClr>
                <a:buSzPct val="110000"/>
                <a:buFont typeface="Wingdings" pitchFamily="2" charset="2"/>
                <a:buChar char="n"/>
                <a:defRPr sz="2800">
                  <a:solidFill>
                    <a:srgbClr val="000099"/>
                  </a:solidFill>
                  <a:latin typeface="Verdana" pitchFamily="34" charset="0"/>
                </a:defRPr>
              </a:lvl1pPr>
              <a:lvl2pPr marL="742950" indent="-285750" algn="l" eaLnBrk="0" hangingPunct="0">
                <a:spcBef>
                  <a:spcPct val="20000"/>
                </a:spcBef>
                <a:buClr>
                  <a:srgbClr val="009900"/>
                </a:buClr>
                <a:buSzPct val="110000"/>
                <a:buFont typeface="Wingdings" pitchFamily="2" charset="2"/>
                <a:buChar char="u"/>
                <a:defRPr sz="2400">
                  <a:solidFill>
                    <a:schemeClr val="tx1"/>
                  </a:solidFill>
                  <a:latin typeface="Verdana" pitchFamily="34" charset="0"/>
                </a:defRPr>
              </a:lvl2pPr>
              <a:lvl3pPr marL="1143000" indent="-228600" algn="l" eaLnBrk="0" hangingPunct="0">
                <a:spcBef>
                  <a:spcPct val="20000"/>
                </a:spcBef>
                <a:buClr>
                  <a:srgbClr val="0000FF"/>
                </a:buClr>
                <a:buSzPct val="110000"/>
                <a:buFont typeface="Wingdings" pitchFamily="2" charset="2"/>
                <a:buChar char="Ø"/>
                <a:defRPr sz="2400">
                  <a:solidFill>
                    <a:schemeClr val="tx1"/>
                  </a:solidFill>
                  <a:latin typeface="Verdana" pitchFamily="34" charset="0"/>
                </a:defRPr>
              </a:lvl3pPr>
              <a:lvl4pPr marL="1600200" indent="-228600" algn="l" eaLnBrk="0" hangingPunct="0">
                <a:spcBef>
                  <a:spcPct val="20000"/>
                </a:spcBef>
                <a:buClr>
                  <a:schemeClr val="accent2"/>
                </a:buClr>
                <a:buSzPct val="110000"/>
                <a:buChar char="–"/>
                <a:defRPr sz="2000">
                  <a:solidFill>
                    <a:schemeClr val="tx1"/>
                  </a:solidFill>
                  <a:latin typeface="Times New Roman" pitchFamily="18" charset="0"/>
                </a:defRPr>
              </a:lvl4pPr>
              <a:lvl5pPr marL="2057400" indent="-228600" algn="l" eaLnBrk="0" hangingPunct="0">
                <a:spcBef>
                  <a:spcPct val="20000"/>
                </a:spcBef>
                <a:buClr>
                  <a:schemeClr val="accent2"/>
                </a:buClr>
                <a:buSzPct val="110000"/>
                <a:buChar char="»"/>
                <a:defRPr sz="2000">
                  <a:solidFill>
                    <a:schemeClr val="tx1"/>
                  </a:solidFill>
                  <a:latin typeface="Times New Roman" pitchFamily="18" charset="0"/>
                </a:defRPr>
              </a:lvl5pPr>
              <a:lvl6pPr marL="25146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6pPr>
              <a:lvl7pPr marL="29718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7pPr>
              <a:lvl8pPr marL="34290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8pPr>
              <a:lvl9pPr marL="38862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9pPr>
            </a:lstStyle>
            <a:p>
              <a:pPr algn="ctr" eaLnBrk="1" fontAlgn="base" hangingPunct="1">
                <a:spcBef>
                  <a:spcPct val="0"/>
                </a:spcBef>
                <a:buClrTx/>
                <a:buSzTx/>
                <a:buFontTx/>
                <a:buNone/>
              </a:pPr>
              <a:endParaRPr lang="zh-CN" altLang="en-US" sz="5400">
                <a:solidFill>
                  <a:schemeClr val="tx1"/>
                </a:solidFill>
                <a:latin typeface="Arial" pitchFamily="34" charset="0"/>
                <a:ea typeface="宋体" pitchFamily="2" charset="-122"/>
              </a:endParaRPr>
            </a:p>
          </p:txBody>
        </p:sp>
        <p:grpSp>
          <p:nvGrpSpPr>
            <p:cNvPr id="111701" name="Group 12"/>
            <p:cNvGrpSpPr>
              <a:grpSpLocks/>
            </p:cNvGrpSpPr>
            <p:nvPr/>
          </p:nvGrpSpPr>
          <p:grpSpPr bwMode="auto">
            <a:xfrm>
              <a:off x="3686" y="244"/>
              <a:ext cx="177" cy="66"/>
              <a:chOff x="2848" y="848"/>
              <a:chExt cx="140" cy="98"/>
            </a:xfrm>
          </p:grpSpPr>
          <p:sp>
            <p:nvSpPr>
              <p:cNvPr id="111706" name="Line 13"/>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1707" name="Line 14"/>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1708" name="Line 15"/>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11702" name="Group 16"/>
            <p:cNvGrpSpPr>
              <a:grpSpLocks/>
            </p:cNvGrpSpPr>
            <p:nvPr/>
          </p:nvGrpSpPr>
          <p:grpSpPr bwMode="auto">
            <a:xfrm flipV="1">
              <a:off x="3686" y="243"/>
              <a:ext cx="177" cy="66"/>
              <a:chOff x="2848" y="848"/>
              <a:chExt cx="140" cy="98"/>
            </a:xfrm>
          </p:grpSpPr>
          <p:sp>
            <p:nvSpPr>
              <p:cNvPr id="111703" name="Line 17"/>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1704" name="Line 18"/>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1705" name="Line 19"/>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nvGrpSpPr>
          <p:cNvPr id="111623" name="Group 20"/>
          <p:cNvGrpSpPr>
            <a:grpSpLocks/>
          </p:cNvGrpSpPr>
          <p:nvPr/>
        </p:nvGrpSpPr>
        <p:grpSpPr bwMode="auto">
          <a:xfrm>
            <a:off x="895350" y="3576638"/>
            <a:ext cx="415925" cy="509587"/>
            <a:chOff x="2870" y="1518"/>
            <a:chExt cx="292" cy="320"/>
          </a:xfrm>
        </p:grpSpPr>
        <p:graphicFrame>
          <p:nvGraphicFramePr>
            <p:cNvPr id="111694" name="Object 21"/>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spid="_x0000_s112409" name="Clip" r:id="rId4" imgW="826829" imgH="840406" progId="MS_ClipArt_Gallery.2">
                    <p:embed/>
                  </p:oleObj>
                </mc:Choice>
                <mc:Fallback>
                  <p:oleObj name="Clip" r:id="rId4" imgW="826829" imgH="840406" progId="MS_ClipArt_Gallery.2">
                    <p:embed/>
                    <p:pic>
                      <p:nvPicPr>
                        <p:cNvPr id="0" name="Object 2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1695" name="Object 22"/>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spid="_x0000_s112410" name="Clip" r:id="rId6" imgW="1268295" imgH="1199426" progId="MS_ClipArt_Gallery.2">
                    <p:embed/>
                  </p:oleObj>
                </mc:Choice>
                <mc:Fallback>
                  <p:oleObj name="Clip" r:id="rId6" imgW="1268295" imgH="1199426" progId="MS_ClipArt_Gallery.2">
                    <p:embed/>
                    <p:pic>
                      <p:nvPicPr>
                        <p:cNvPr id="0" name="Object 2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111624" name="Text Box 23"/>
          <p:cNvSpPr txBox="1">
            <a:spLocks noChangeArrowheads="1"/>
          </p:cNvSpPr>
          <p:nvPr/>
        </p:nvSpPr>
        <p:spPr bwMode="auto">
          <a:xfrm>
            <a:off x="917575" y="4408488"/>
            <a:ext cx="819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eaLnBrk="0" fontAlgn="b" hangingPunct="0">
              <a:spcBef>
                <a:spcPct val="20000"/>
              </a:spcBef>
              <a:buClr>
                <a:srgbClr val="FF6600"/>
              </a:buClr>
              <a:buSzPct val="110000"/>
              <a:buFont typeface="Wingdings" pitchFamily="2" charset="2"/>
              <a:buChar char="n"/>
              <a:defRPr sz="2800">
                <a:solidFill>
                  <a:srgbClr val="000099"/>
                </a:solidFill>
                <a:latin typeface="Verdana" pitchFamily="34" charset="0"/>
              </a:defRPr>
            </a:lvl1pPr>
            <a:lvl2pPr marL="742950" indent="-285750" algn="l" eaLnBrk="0" hangingPunct="0">
              <a:spcBef>
                <a:spcPct val="20000"/>
              </a:spcBef>
              <a:buClr>
                <a:srgbClr val="009900"/>
              </a:buClr>
              <a:buSzPct val="110000"/>
              <a:buFont typeface="Wingdings" pitchFamily="2" charset="2"/>
              <a:buChar char="u"/>
              <a:defRPr sz="2400">
                <a:solidFill>
                  <a:schemeClr val="tx1"/>
                </a:solidFill>
                <a:latin typeface="Verdana" pitchFamily="34" charset="0"/>
              </a:defRPr>
            </a:lvl2pPr>
            <a:lvl3pPr marL="1143000" indent="-228600" algn="l" eaLnBrk="0" hangingPunct="0">
              <a:spcBef>
                <a:spcPct val="20000"/>
              </a:spcBef>
              <a:buClr>
                <a:srgbClr val="0000FF"/>
              </a:buClr>
              <a:buSzPct val="110000"/>
              <a:buFont typeface="Wingdings" pitchFamily="2" charset="2"/>
              <a:buChar char="Ø"/>
              <a:defRPr sz="2400">
                <a:solidFill>
                  <a:schemeClr val="tx1"/>
                </a:solidFill>
                <a:latin typeface="Verdana" pitchFamily="34" charset="0"/>
              </a:defRPr>
            </a:lvl3pPr>
            <a:lvl4pPr marL="1600200" indent="-228600" algn="l" eaLnBrk="0" hangingPunct="0">
              <a:spcBef>
                <a:spcPct val="20000"/>
              </a:spcBef>
              <a:buClr>
                <a:schemeClr val="accent2"/>
              </a:buClr>
              <a:buSzPct val="110000"/>
              <a:buChar char="–"/>
              <a:defRPr sz="2000">
                <a:solidFill>
                  <a:schemeClr val="tx1"/>
                </a:solidFill>
                <a:latin typeface="Times New Roman" pitchFamily="18" charset="0"/>
              </a:defRPr>
            </a:lvl4pPr>
            <a:lvl5pPr marL="2057400" indent="-228600" algn="l" eaLnBrk="0" hangingPunct="0">
              <a:spcBef>
                <a:spcPct val="20000"/>
              </a:spcBef>
              <a:buClr>
                <a:schemeClr val="accent2"/>
              </a:buClr>
              <a:buSzPct val="110000"/>
              <a:buChar char="»"/>
              <a:defRPr sz="2000">
                <a:solidFill>
                  <a:schemeClr val="tx1"/>
                </a:solidFill>
                <a:latin typeface="Times New Roman" pitchFamily="18" charset="0"/>
              </a:defRPr>
            </a:lvl5pPr>
            <a:lvl6pPr marL="25146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6pPr>
            <a:lvl7pPr marL="29718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7pPr>
            <a:lvl8pPr marL="34290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8pPr>
            <a:lvl9pPr marL="38862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9pPr>
          </a:lstStyle>
          <a:p>
            <a:pPr eaLnBrk="1" fontAlgn="base" hangingPunct="1">
              <a:spcBef>
                <a:spcPct val="0"/>
              </a:spcBef>
              <a:buClrTx/>
              <a:buSzTx/>
              <a:buFontTx/>
              <a:buNone/>
            </a:pPr>
            <a:r>
              <a:rPr lang="en-US" altLang="zh-CN" sz="1800">
                <a:solidFill>
                  <a:schemeClr val="tx1"/>
                </a:solidFill>
                <a:latin typeface="Comic Sans MS" pitchFamily="66" charset="0"/>
                <a:ea typeface="宋体" pitchFamily="2" charset="-122"/>
              </a:rPr>
              <a:t>BSS 1</a:t>
            </a:r>
          </a:p>
        </p:txBody>
      </p:sp>
      <p:sp>
        <p:nvSpPr>
          <p:cNvPr id="111625" name="Line 24"/>
          <p:cNvSpPr>
            <a:spLocks noChangeShapeType="1"/>
          </p:cNvSpPr>
          <p:nvPr/>
        </p:nvSpPr>
        <p:spPr bwMode="auto">
          <a:xfrm>
            <a:off x="3203575" y="3794125"/>
            <a:ext cx="192088" cy="812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1626" name="Line 25"/>
          <p:cNvSpPr>
            <a:spLocks noChangeShapeType="1"/>
          </p:cNvSpPr>
          <p:nvPr/>
        </p:nvSpPr>
        <p:spPr bwMode="auto">
          <a:xfrm>
            <a:off x="1990725" y="3732213"/>
            <a:ext cx="102235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1627" name="Text Box 26"/>
          <p:cNvSpPr txBox="1">
            <a:spLocks noChangeArrowheads="1"/>
          </p:cNvSpPr>
          <p:nvPr/>
        </p:nvSpPr>
        <p:spPr bwMode="auto">
          <a:xfrm>
            <a:off x="3119438" y="6188075"/>
            <a:ext cx="85407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fontAlgn="b" hangingPunct="0">
              <a:spcBef>
                <a:spcPct val="20000"/>
              </a:spcBef>
              <a:buClr>
                <a:srgbClr val="FF6600"/>
              </a:buClr>
              <a:buSzPct val="110000"/>
              <a:buFont typeface="Wingdings" pitchFamily="2" charset="2"/>
              <a:buChar char="n"/>
              <a:defRPr sz="2800">
                <a:solidFill>
                  <a:srgbClr val="000099"/>
                </a:solidFill>
                <a:latin typeface="Verdana" pitchFamily="34" charset="0"/>
              </a:defRPr>
            </a:lvl1pPr>
            <a:lvl2pPr marL="742950" indent="-285750" algn="l" eaLnBrk="0" hangingPunct="0">
              <a:spcBef>
                <a:spcPct val="20000"/>
              </a:spcBef>
              <a:buClr>
                <a:srgbClr val="009900"/>
              </a:buClr>
              <a:buSzPct val="110000"/>
              <a:buFont typeface="Wingdings" pitchFamily="2" charset="2"/>
              <a:buChar char="u"/>
              <a:defRPr sz="2400">
                <a:solidFill>
                  <a:schemeClr val="tx1"/>
                </a:solidFill>
                <a:latin typeface="Verdana" pitchFamily="34" charset="0"/>
              </a:defRPr>
            </a:lvl2pPr>
            <a:lvl3pPr marL="1143000" indent="-228600" algn="l" eaLnBrk="0" hangingPunct="0">
              <a:spcBef>
                <a:spcPct val="20000"/>
              </a:spcBef>
              <a:buClr>
                <a:srgbClr val="0000FF"/>
              </a:buClr>
              <a:buSzPct val="110000"/>
              <a:buFont typeface="Wingdings" pitchFamily="2" charset="2"/>
              <a:buChar char="Ø"/>
              <a:defRPr sz="2400">
                <a:solidFill>
                  <a:schemeClr val="tx1"/>
                </a:solidFill>
                <a:latin typeface="Verdana" pitchFamily="34" charset="0"/>
              </a:defRPr>
            </a:lvl3pPr>
            <a:lvl4pPr marL="1600200" indent="-228600" algn="l" eaLnBrk="0" hangingPunct="0">
              <a:spcBef>
                <a:spcPct val="20000"/>
              </a:spcBef>
              <a:buClr>
                <a:schemeClr val="accent2"/>
              </a:buClr>
              <a:buSzPct val="110000"/>
              <a:buChar char="–"/>
              <a:defRPr sz="2000">
                <a:solidFill>
                  <a:schemeClr val="tx1"/>
                </a:solidFill>
                <a:latin typeface="Times New Roman" pitchFamily="18" charset="0"/>
              </a:defRPr>
            </a:lvl4pPr>
            <a:lvl5pPr marL="2057400" indent="-228600" algn="l" eaLnBrk="0" hangingPunct="0">
              <a:spcBef>
                <a:spcPct val="20000"/>
              </a:spcBef>
              <a:buClr>
                <a:schemeClr val="accent2"/>
              </a:buClr>
              <a:buSzPct val="110000"/>
              <a:buChar char="»"/>
              <a:defRPr sz="2000">
                <a:solidFill>
                  <a:schemeClr val="tx1"/>
                </a:solidFill>
                <a:latin typeface="Times New Roman" pitchFamily="18" charset="0"/>
              </a:defRPr>
            </a:lvl5pPr>
            <a:lvl6pPr marL="25146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6pPr>
            <a:lvl7pPr marL="29718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7pPr>
            <a:lvl8pPr marL="34290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8pPr>
            <a:lvl9pPr marL="38862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9pPr>
          </a:lstStyle>
          <a:p>
            <a:pPr eaLnBrk="1" fontAlgn="base" hangingPunct="1">
              <a:spcBef>
                <a:spcPct val="0"/>
              </a:spcBef>
              <a:buClrTx/>
              <a:buSzTx/>
              <a:buFontTx/>
              <a:buNone/>
            </a:pPr>
            <a:r>
              <a:rPr lang="en-US" altLang="zh-CN" sz="1800">
                <a:solidFill>
                  <a:schemeClr val="tx1"/>
                </a:solidFill>
                <a:latin typeface="Comic Sans MS" pitchFamily="66" charset="0"/>
                <a:ea typeface="宋体" pitchFamily="2" charset="-122"/>
              </a:rPr>
              <a:t>BSS 2</a:t>
            </a:r>
          </a:p>
        </p:txBody>
      </p:sp>
      <p:sp>
        <p:nvSpPr>
          <p:cNvPr id="111628" name="Line 27"/>
          <p:cNvSpPr>
            <a:spLocks noChangeShapeType="1"/>
          </p:cNvSpPr>
          <p:nvPr/>
        </p:nvSpPr>
        <p:spPr bwMode="auto">
          <a:xfrm flipV="1">
            <a:off x="3176588" y="2684463"/>
            <a:ext cx="214312" cy="9080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11629" name="Group 28"/>
          <p:cNvGrpSpPr>
            <a:grpSpLocks/>
          </p:cNvGrpSpPr>
          <p:nvPr/>
        </p:nvGrpSpPr>
        <p:grpSpPr bwMode="auto">
          <a:xfrm>
            <a:off x="2447925" y="1503363"/>
            <a:ext cx="1978025" cy="1444625"/>
            <a:chOff x="3744" y="1392"/>
            <a:chExt cx="1488" cy="1110"/>
          </a:xfrm>
        </p:grpSpPr>
        <p:sp>
          <p:nvSpPr>
            <p:cNvPr id="111692" name="Freeform 29"/>
            <p:cNvSpPr>
              <a:spLocks/>
            </p:cNvSpPr>
            <p:nvPr/>
          </p:nvSpPr>
          <p:spPr bwMode="auto">
            <a:xfrm>
              <a:off x="3744" y="1392"/>
              <a:ext cx="1488" cy="1110"/>
            </a:xfrm>
            <a:custGeom>
              <a:avLst/>
              <a:gdLst>
                <a:gd name="T0" fmla="*/ 1 w 2135"/>
                <a:gd name="T1" fmla="*/ 1 h 1662"/>
                <a:gd name="T2" fmla="*/ 1 w 2135"/>
                <a:gd name="T3" fmla="*/ 1 h 1662"/>
                <a:gd name="T4" fmla="*/ 1 w 2135"/>
                <a:gd name="T5" fmla="*/ 1 h 1662"/>
                <a:gd name="T6" fmla="*/ 2 w 2135"/>
                <a:gd name="T7" fmla="*/ 1 h 1662"/>
                <a:gd name="T8" fmla="*/ 3 w 2135"/>
                <a:gd name="T9" fmla="*/ 1 h 1662"/>
                <a:gd name="T10" fmla="*/ 3 w 2135"/>
                <a:gd name="T11" fmla="*/ 1 h 1662"/>
                <a:gd name="T12" fmla="*/ 2 w 2135"/>
                <a:gd name="T13" fmla="*/ 1 h 1662"/>
                <a:gd name="T14" fmla="*/ 1 w 2135"/>
                <a:gd name="T15" fmla="*/ 1 h 1662"/>
                <a:gd name="T16" fmla="*/ 1 w 2135"/>
                <a:gd name="T17" fmla="*/ 1 h 1662"/>
                <a:gd name="T18" fmla="*/ 1 w 2135"/>
                <a:gd name="T19" fmla="*/ 1 h 1662"/>
                <a:gd name="T20" fmla="*/ 1 w 2135"/>
                <a:gd name="T21" fmla="*/ 1 h 166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135" h="1662">
                  <a:moveTo>
                    <a:pt x="27" y="652"/>
                  </a:moveTo>
                  <a:cubicBezTo>
                    <a:pt x="14" y="487"/>
                    <a:pt x="0" y="152"/>
                    <a:pt x="105" y="76"/>
                  </a:cubicBezTo>
                  <a:cubicBezTo>
                    <a:pt x="210" y="0"/>
                    <a:pt x="473" y="192"/>
                    <a:pt x="657" y="196"/>
                  </a:cubicBezTo>
                  <a:cubicBezTo>
                    <a:pt x="841" y="200"/>
                    <a:pt x="985" y="65"/>
                    <a:pt x="1209" y="100"/>
                  </a:cubicBezTo>
                  <a:cubicBezTo>
                    <a:pt x="1433" y="135"/>
                    <a:pt x="1867" y="232"/>
                    <a:pt x="2001" y="406"/>
                  </a:cubicBezTo>
                  <a:cubicBezTo>
                    <a:pt x="2135" y="580"/>
                    <a:pt x="2083" y="945"/>
                    <a:pt x="2013" y="1144"/>
                  </a:cubicBezTo>
                  <a:cubicBezTo>
                    <a:pt x="1943" y="1343"/>
                    <a:pt x="1781" y="1538"/>
                    <a:pt x="1581" y="1600"/>
                  </a:cubicBezTo>
                  <a:cubicBezTo>
                    <a:pt x="1381" y="1662"/>
                    <a:pt x="993" y="1571"/>
                    <a:pt x="813" y="1516"/>
                  </a:cubicBezTo>
                  <a:cubicBezTo>
                    <a:pt x="633" y="1461"/>
                    <a:pt x="606" y="1345"/>
                    <a:pt x="501" y="1270"/>
                  </a:cubicBezTo>
                  <a:cubicBezTo>
                    <a:pt x="396" y="1195"/>
                    <a:pt x="262" y="1169"/>
                    <a:pt x="183" y="1066"/>
                  </a:cubicBezTo>
                  <a:cubicBezTo>
                    <a:pt x="104" y="963"/>
                    <a:pt x="25" y="819"/>
                    <a:pt x="27" y="652"/>
                  </a:cubicBezTo>
                  <a:close/>
                </a:path>
              </a:pathLst>
            </a:custGeom>
            <a:solidFill>
              <a:srgbClr val="00FF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1693" name="Text Box 30"/>
            <p:cNvSpPr txBox="1">
              <a:spLocks noChangeArrowheads="1"/>
            </p:cNvSpPr>
            <p:nvPr/>
          </p:nvSpPr>
          <p:spPr bwMode="auto">
            <a:xfrm>
              <a:off x="4129" y="1776"/>
              <a:ext cx="845" cy="2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fontAlgn="b" hangingPunct="0">
                <a:spcBef>
                  <a:spcPct val="20000"/>
                </a:spcBef>
                <a:buClr>
                  <a:srgbClr val="FF6600"/>
                </a:buClr>
                <a:buSzPct val="110000"/>
                <a:buFont typeface="Wingdings" pitchFamily="2" charset="2"/>
                <a:buChar char="n"/>
                <a:defRPr sz="2800">
                  <a:solidFill>
                    <a:srgbClr val="000099"/>
                  </a:solidFill>
                  <a:latin typeface="Verdana" pitchFamily="34" charset="0"/>
                </a:defRPr>
              </a:lvl1pPr>
              <a:lvl2pPr marL="742950" indent="-285750" algn="l" eaLnBrk="0" hangingPunct="0">
                <a:spcBef>
                  <a:spcPct val="20000"/>
                </a:spcBef>
                <a:buClr>
                  <a:srgbClr val="009900"/>
                </a:buClr>
                <a:buSzPct val="110000"/>
                <a:buFont typeface="Wingdings" pitchFamily="2" charset="2"/>
                <a:buChar char="u"/>
                <a:defRPr sz="2400">
                  <a:solidFill>
                    <a:schemeClr val="tx1"/>
                  </a:solidFill>
                  <a:latin typeface="Verdana" pitchFamily="34" charset="0"/>
                </a:defRPr>
              </a:lvl2pPr>
              <a:lvl3pPr marL="1143000" indent="-228600" algn="l" eaLnBrk="0" hangingPunct="0">
                <a:spcBef>
                  <a:spcPct val="20000"/>
                </a:spcBef>
                <a:buClr>
                  <a:srgbClr val="0000FF"/>
                </a:buClr>
                <a:buSzPct val="110000"/>
                <a:buFont typeface="Wingdings" pitchFamily="2" charset="2"/>
                <a:buChar char="Ø"/>
                <a:defRPr sz="2400">
                  <a:solidFill>
                    <a:schemeClr val="tx1"/>
                  </a:solidFill>
                  <a:latin typeface="Verdana" pitchFamily="34" charset="0"/>
                </a:defRPr>
              </a:lvl3pPr>
              <a:lvl4pPr marL="1600200" indent="-228600" algn="l" eaLnBrk="0" hangingPunct="0">
                <a:spcBef>
                  <a:spcPct val="20000"/>
                </a:spcBef>
                <a:buClr>
                  <a:schemeClr val="accent2"/>
                </a:buClr>
                <a:buSzPct val="110000"/>
                <a:buChar char="–"/>
                <a:defRPr sz="2000">
                  <a:solidFill>
                    <a:schemeClr val="tx1"/>
                  </a:solidFill>
                  <a:latin typeface="Times New Roman" pitchFamily="18" charset="0"/>
                </a:defRPr>
              </a:lvl4pPr>
              <a:lvl5pPr marL="2057400" indent="-228600" algn="l" eaLnBrk="0" hangingPunct="0">
                <a:spcBef>
                  <a:spcPct val="20000"/>
                </a:spcBef>
                <a:buClr>
                  <a:schemeClr val="accent2"/>
                </a:buClr>
                <a:buSzPct val="110000"/>
                <a:buChar char="»"/>
                <a:defRPr sz="2000">
                  <a:solidFill>
                    <a:schemeClr val="tx1"/>
                  </a:solidFill>
                  <a:latin typeface="Times New Roman" pitchFamily="18" charset="0"/>
                </a:defRPr>
              </a:lvl5pPr>
              <a:lvl6pPr marL="25146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6pPr>
              <a:lvl7pPr marL="29718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7pPr>
              <a:lvl8pPr marL="34290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8pPr>
              <a:lvl9pPr marL="38862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9pPr>
            </a:lstStyle>
            <a:p>
              <a:pPr eaLnBrk="1" fontAlgn="base" hangingPunct="1">
                <a:spcBef>
                  <a:spcPct val="0"/>
                </a:spcBef>
                <a:buClrTx/>
                <a:buSzTx/>
                <a:buFontTx/>
                <a:buNone/>
              </a:pPr>
              <a:r>
                <a:rPr lang="en-US" altLang="zh-CN" sz="1800">
                  <a:solidFill>
                    <a:schemeClr val="tx1"/>
                  </a:solidFill>
                  <a:latin typeface="Comic Sans MS" pitchFamily="66" charset="0"/>
                  <a:ea typeface="宋体" pitchFamily="2" charset="-122"/>
                </a:rPr>
                <a:t>Internet</a:t>
              </a:r>
            </a:p>
          </p:txBody>
        </p:sp>
      </p:grpSp>
      <p:sp>
        <p:nvSpPr>
          <p:cNvPr id="111630" name="Text Box 31"/>
          <p:cNvSpPr txBox="1">
            <a:spLocks noChangeArrowheads="1"/>
          </p:cNvSpPr>
          <p:nvPr/>
        </p:nvSpPr>
        <p:spPr bwMode="auto">
          <a:xfrm>
            <a:off x="3348038" y="3408363"/>
            <a:ext cx="1979612"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fontAlgn="b" hangingPunct="0">
              <a:spcBef>
                <a:spcPct val="20000"/>
              </a:spcBef>
              <a:buClr>
                <a:srgbClr val="FF6600"/>
              </a:buClr>
              <a:buSzPct val="110000"/>
              <a:buFont typeface="Wingdings" pitchFamily="2" charset="2"/>
              <a:buChar char="n"/>
              <a:defRPr sz="2800">
                <a:solidFill>
                  <a:srgbClr val="000099"/>
                </a:solidFill>
                <a:latin typeface="Verdana" pitchFamily="34" charset="0"/>
              </a:defRPr>
            </a:lvl1pPr>
            <a:lvl2pPr marL="742950" indent="-285750" algn="l" eaLnBrk="0" hangingPunct="0">
              <a:spcBef>
                <a:spcPct val="20000"/>
              </a:spcBef>
              <a:buClr>
                <a:srgbClr val="009900"/>
              </a:buClr>
              <a:buSzPct val="110000"/>
              <a:buFont typeface="Wingdings" pitchFamily="2" charset="2"/>
              <a:buChar char="u"/>
              <a:defRPr sz="2400">
                <a:solidFill>
                  <a:schemeClr val="tx1"/>
                </a:solidFill>
                <a:latin typeface="Verdana" pitchFamily="34" charset="0"/>
              </a:defRPr>
            </a:lvl2pPr>
            <a:lvl3pPr marL="1143000" indent="-228600" algn="l" eaLnBrk="0" hangingPunct="0">
              <a:spcBef>
                <a:spcPct val="20000"/>
              </a:spcBef>
              <a:buClr>
                <a:srgbClr val="0000FF"/>
              </a:buClr>
              <a:buSzPct val="110000"/>
              <a:buFont typeface="Wingdings" pitchFamily="2" charset="2"/>
              <a:buChar char="Ø"/>
              <a:defRPr sz="2400">
                <a:solidFill>
                  <a:schemeClr val="tx1"/>
                </a:solidFill>
                <a:latin typeface="Verdana" pitchFamily="34" charset="0"/>
              </a:defRPr>
            </a:lvl3pPr>
            <a:lvl4pPr marL="1600200" indent="-228600" algn="l" eaLnBrk="0" hangingPunct="0">
              <a:spcBef>
                <a:spcPct val="20000"/>
              </a:spcBef>
              <a:buClr>
                <a:schemeClr val="accent2"/>
              </a:buClr>
              <a:buSzPct val="110000"/>
              <a:buChar char="–"/>
              <a:defRPr sz="2000">
                <a:solidFill>
                  <a:schemeClr val="tx1"/>
                </a:solidFill>
                <a:latin typeface="Times New Roman" pitchFamily="18" charset="0"/>
              </a:defRPr>
            </a:lvl4pPr>
            <a:lvl5pPr marL="2057400" indent="-228600" algn="l" eaLnBrk="0" hangingPunct="0">
              <a:spcBef>
                <a:spcPct val="20000"/>
              </a:spcBef>
              <a:buClr>
                <a:schemeClr val="accent2"/>
              </a:buClr>
              <a:buSzPct val="110000"/>
              <a:buChar char="»"/>
              <a:defRPr sz="2000">
                <a:solidFill>
                  <a:schemeClr val="tx1"/>
                </a:solidFill>
                <a:latin typeface="Times New Roman" pitchFamily="18" charset="0"/>
              </a:defRPr>
            </a:lvl5pPr>
            <a:lvl6pPr marL="25146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6pPr>
            <a:lvl7pPr marL="29718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7pPr>
            <a:lvl8pPr marL="34290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8pPr>
            <a:lvl9pPr marL="38862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9pPr>
          </a:lstStyle>
          <a:p>
            <a:pPr eaLnBrk="1" fontAlgn="base" hangingPunct="1">
              <a:spcBef>
                <a:spcPct val="0"/>
              </a:spcBef>
              <a:buClrTx/>
              <a:buSzTx/>
              <a:buFontTx/>
              <a:buNone/>
            </a:pPr>
            <a:r>
              <a:rPr lang="en-US" altLang="zh-CN" sz="1800">
                <a:solidFill>
                  <a:schemeClr val="tx1"/>
                </a:solidFill>
                <a:latin typeface="Comic Sans MS" pitchFamily="66" charset="0"/>
                <a:ea typeface="宋体" pitchFamily="2" charset="-122"/>
              </a:rPr>
              <a:t>Switch or router</a:t>
            </a:r>
          </a:p>
        </p:txBody>
      </p:sp>
      <p:grpSp>
        <p:nvGrpSpPr>
          <p:cNvPr id="111631" name="Group 32"/>
          <p:cNvGrpSpPr>
            <a:grpSpLocks/>
          </p:cNvGrpSpPr>
          <p:nvPr/>
        </p:nvGrpSpPr>
        <p:grpSpPr bwMode="auto">
          <a:xfrm>
            <a:off x="1524000" y="3263900"/>
            <a:ext cx="782638" cy="917575"/>
            <a:chOff x="1952" y="1032"/>
            <a:chExt cx="589" cy="706"/>
          </a:xfrm>
        </p:grpSpPr>
        <p:sp>
          <p:nvSpPr>
            <p:cNvPr id="111672" name="Text Box 33"/>
            <p:cNvSpPr txBox="1">
              <a:spLocks noChangeArrowheads="1"/>
            </p:cNvSpPr>
            <p:nvPr/>
          </p:nvSpPr>
          <p:spPr bwMode="auto">
            <a:xfrm>
              <a:off x="2080" y="1456"/>
              <a:ext cx="353" cy="2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fontAlgn="b" hangingPunct="0">
                <a:spcBef>
                  <a:spcPct val="20000"/>
                </a:spcBef>
                <a:buClr>
                  <a:srgbClr val="FF6600"/>
                </a:buClr>
                <a:buSzPct val="110000"/>
                <a:buFont typeface="Wingdings" pitchFamily="2" charset="2"/>
                <a:buChar char="n"/>
                <a:defRPr sz="2800">
                  <a:solidFill>
                    <a:srgbClr val="000099"/>
                  </a:solidFill>
                  <a:latin typeface="Verdana" pitchFamily="34" charset="0"/>
                </a:defRPr>
              </a:lvl1pPr>
              <a:lvl2pPr marL="742950" indent="-285750" algn="l" eaLnBrk="0" hangingPunct="0">
                <a:spcBef>
                  <a:spcPct val="20000"/>
                </a:spcBef>
                <a:buClr>
                  <a:srgbClr val="009900"/>
                </a:buClr>
                <a:buSzPct val="110000"/>
                <a:buFont typeface="Wingdings" pitchFamily="2" charset="2"/>
                <a:buChar char="u"/>
                <a:defRPr sz="2400">
                  <a:solidFill>
                    <a:schemeClr val="tx1"/>
                  </a:solidFill>
                  <a:latin typeface="Verdana" pitchFamily="34" charset="0"/>
                </a:defRPr>
              </a:lvl2pPr>
              <a:lvl3pPr marL="1143000" indent="-228600" algn="l" eaLnBrk="0" hangingPunct="0">
                <a:spcBef>
                  <a:spcPct val="20000"/>
                </a:spcBef>
                <a:buClr>
                  <a:srgbClr val="0000FF"/>
                </a:buClr>
                <a:buSzPct val="110000"/>
                <a:buFont typeface="Wingdings" pitchFamily="2" charset="2"/>
                <a:buChar char="Ø"/>
                <a:defRPr sz="2400">
                  <a:solidFill>
                    <a:schemeClr val="tx1"/>
                  </a:solidFill>
                  <a:latin typeface="Verdana" pitchFamily="34" charset="0"/>
                </a:defRPr>
              </a:lvl3pPr>
              <a:lvl4pPr marL="1600200" indent="-228600" algn="l" eaLnBrk="0" hangingPunct="0">
                <a:spcBef>
                  <a:spcPct val="20000"/>
                </a:spcBef>
                <a:buClr>
                  <a:schemeClr val="accent2"/>
                </a:buClr>
                <a:buSzPct val="110000"/>
                <a:buChar char="–"/>
                <a:defRPr sz="2000">
                  <a:solidFill>
                    <a:schemeClr val="tx1"/>
                  </a:solidFill>
                  <a:latin typeface="Times New Roman" pitchFamily="18" charset="0"/>
                </a:defRPr>
              </a:lvl4pPr>
              <a:lvl5pPr marL="2057400" indent="-228600" algn="l" eaLnBrk="0" hangingPunct="0">
                <a:spcBef>
                  <a:spcPct val="20000"/>
                </a:spcBef>
                <a:buClr>
                  <a:schemeClr val="accent2"/>
                </a:buClr>
                <a:buSzPct val="110000"/>
                <a:buChar char="»"/>
                <a:defRPr sz="2000">
                  <a:solidFill>
                    <a:schemeClr val="tx1"/>
                  </a:solidFill>
                  <a:latin typeface="Times New Roman" pitchFamily="18" charset="0"/>
                </a:defRPr>
              </a:lvl5pPr>
              <a:lvl6pPr marL="25146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6pPr>
              <a:lvl7pPr marL="29718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7pPr>
              <a:lvl8pPr marL="34290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8pPr>
              <a:lvl9pPr marL="38862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9pPr>
            </a:lstStyle>
            <a:p>
              <a:pPr eaLnBrk="1" fontAlgn="base" hangingPunct="1">
                <a:spcBef>
                  <a:spcPct val="0"/>
                </a:spcBef>
                <a:buClrTx/>
                <a:buSzTx/>
                <a:buFontTx/>
                <a:buNone/>
              </a:pPr>
              <a:r>
                <a:rPr lang="en-US" altLang="zh-CN" sz="1800">
                  <a:solidFill>
                    <a:schemeClr val="tx1"/>
                  </a:solidFill>
                  <a:latin typeface="Comic Sans MS" pitchFamily="66" charset="0"/>
                  <a:ea typeface="宋体" pitchFamily="2" charset="-122"/>
                </a:rPr>
                <a:t>AP</a:t>
              </a:r>
            </a:p>
          </p:txBody>
        </p:sp>
        <p:grpSp>
          <p:nvGrpSpPr>
            <p:cNvPr id="111673" name="Group 34"/>
            <p:cNvGrpSpPr>
              <a:grpSpLocks/>
            </p:cNvGrpSpPr>
            <p:nvPr/>
          </p:nvGrpSpPr>
          <p:grpSpPr bwMode="auto">
            <a:xfrm>
              <a:off x="1952" y="1032"/>
              <a:ext cx="589" cy="440"/>
              <a:chOff x="1160" y="2192"/>
              <a:chExt cx="589" cy="440"/>
            </a:xfrm>
          </p:grpSpPr>
          <p:pic>
            <p:nvPicPr>
              <p:cNvPr id="111674" name="Picture 35" descr="31u_bnrz[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5400000">
                <a:off x="1349" y="2458"/>
                <a:ext cx="212"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1675" name="AutoShape 36"/>
              <p:cNvSpPr>
                <a:spLocks noChangeAspect="1" noChangeArrowheads="1" noTextEdit="1"/>
              </p:cNvSpPr>
              <p:nvPr/>
            </p:nvSpPr>
            <p:spPr bwMode="auto">
              <a:xfrm>
                <a:off x="1160" y="2192"/>
                <a:ext cx="589" cy="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11676" name="Freeform 37"/>
              <p:cNvSpPr>
                <a:spLocks/>
              </p:cNvSpPr>
              <p:nvPr/>
            </p:nvSpPr>
            <p:spPr bwMode="auto">
              <a:xfrm>
                <a:off x="1283" y="2231"/>
                <a:ext cx="83" cy="102"/>
              </a:xfrm>
              <a:custGeom>
                <a:avLst/>
                <a:gdLst>
                  <a:gd name="T0" fmla="*/ 0 w 247"/>
                  <a:gd name="T1" fmla="*/ 1 h 203"/>
                  <a:gd name="T2" fmla="*/ 0 w 247"/>
                  <a:gd name="T3" fmla="*/ 1 h 203"/>
                  <a:gd name="T4" fmla="*/ 0 w 247"/>
                  <a:gd name="T5" fmla="*/ 1 h 203"/>
                  <a:gd name="T6" fmla="*/ 0 w 247"/>
                  <a:gd name="T7" fmla="*/ 1 h 203"/>
                  <a:gd name="T8" fmla="*/ 0 w 247"/>
                  <a:gd name="T9" fmla="*/ 1 h 203"/>
                  <a:gd name="T10" fmla="*/ 0 w 247"/>
                  <a:gd name="T11" fmla="*/ 1 h 203"/>
                  <a:gd name="T12" fmla="*/ 0 w 247"/>
                  <a:gd name="T13" fmla="*/ 1 h 203"/>
                  <a:gd name="T14" fmla="*/ 0 w 247"/>
                  <a:gd name="T15" fmla="*/ 1 h 203"/>
                  <a:gd name="T16" fmla="*/ 0 w 247"/>
                  <a:gd name="T17" fmla="*/ 1 h 203"/>
                  <a:gd name="T18" fmla="*/ 0 w 247"/>
                  <a:gd name="T19" fmla="*/ 1 h 203"/>
                  <a:gd name="T20" fmla="*/ 0 w 247"/>
                  <a:gd name="T21" fmla="*/ 1 h 203"/>
                  <a:gd name="T22" fmla="*/ 0 w 247"/>
                  <a:gd name="T23" fmla="*/ 1 h 203"/>
                  <a:gd name="T24" fmla="*/ 0 w 247"/>
                  <a:gd name="T25" fmla="*/ 1 h 203"/>
                  <a:gd name="T26" fmla="*/ 0 w 247"/>
                  <a:gd name="T27" fmla="*/ 1 h 203"/>
                  <a:gd name="T28" fmla="*/ 0 w 247"/>
                  <a:gd name="T29" fmla="*/ 1 h 203"/>
                  <a:gd name="T30" fmla="*/ 0 w 247"/>
                  <a:gd name="T31" fmla="*/ 1 h 203"/>
                  <a:gd name="T32" fmla="*/ 0 w 247"/>
                  <a:gd name="T33" fmla="*/ 1 h 203"/>
                  <a:gd name="T34" fmla="*/ 0 w 247"/>
                  <a:gd name="T35" fmla="*/ 1 h 203"/>
                  <a:gd name="T36" fmla="*/ 0 w 247"/>
                  <a:gd name="T37" fmla="*/ 1 h 203"/>
                  <a:gd name="T38" fmla="*/ 0 w 247"/>
                  <a:gd name="T39" fmla="*/ 1 h 203"/>
                  <a:gd name="T40" fmla="*/ 0 w 247"/>
                  <a:gd name="T41" fmla="*/ 1 h 203"/>
                  <a:gd name="T42" fmla="*/ 0 w 247"/>
                  <a:gd name="T43" fmla="*/ 1 h 203"/>
                  <a:gd name="T44" fmla="*/ 0 w 247"/>
                  <a:gd name="T45" fmla="*/ 1 h 203"/>
                  <a:gd name="T46" fmla="*/ 0 w 247"/>
                  <a:gd name="T47" fmla="*/ 1 h 203"/>
                  <a:gd name="T48" fmla="*/ 0 w 247"/>
                  <a:gd name="T49" fmla="*/ 1 h 203"/>
                  <a:gd name="T50" fmla="*/ 0 w 247"/>
                  <a:gd name="T51" fmla="*/ 1 h 203"/>
                  <a:gd name="T52" fmla="*/ 0 w 247"/>
                  <a:gd name="T53" fmla="*/ 1 h 203"/>
                  <a:gd name="T54" fmla="*/ 0 w 247"/>
                  <a:gd name="T55" fmla="*/ 1 h 203"/>
                  <a:gd name="T56" fmla="*/ 0 w 247"/>
                  <a:gd name="T57" fmla="*/ 1 h 203"/>
                  <a:gd name="T58" fmla="*/ 0 w 247"/>
                  <a:gd name="T59" fmla="*/ 1 h 203"/>
                  <a:gd name="T60" fmla="*/ 0 w 247"/>
                  <a:gd name="T61" fmla="*/ 1 h 203"/>
                  <a:gd name="T62" fmla="*/ 0 w 247"/>
                  <a:gd name="T63" fmla="*/ 1 h 203"/>
                  <a:gd name="T64" fmla="*/ 0 w 247"/>
                  <a:gd name="T65" fmla="*/ 1 h 203"/>
                  <a:gd name="T66" fmla="*/ 0 w 247"/>
                  <a:gd name="T67" fmla="*/ 1 h 203"/>
                  <a:gd name="T68" fmla="*/ 0 w 247"/>
                  <a:gd name="T69" fmla="*/ 1 h 203"/>
                  <a:gd name="T70" fmla="*/ 0 w 247"/>
                  <a:gd name="T71" fmla="*/ 1 h 203"/>
                  <a:gd name="T72" fmla="*/ 0 w 247"/>
                  <a:gd name="T73" fmla="*/ 1 h 203"/>
                  <a:gd name="T74" fmla="*/ 0 w 247"/>
                  <a:gd name="T75" fmla="*/ 1 h 203"/>
                  <a:gd name="T76" fmla="*/ 0 w 247"/>
                  <a:gd name="T77" fmla="*/ 1 h 203"/>
                  <a:gd name="T78" fmla="*/ 0 w 247"/>
                  <a:gd name="T79" fmla="*/ 1 h 203"/>
                  <a:gd name="T80" fmla="*/ 0 w 247"/>
                  <a:gd name="T81" fmla="*/ 1 h 203"/>
                  <a:gd name="T82" fmla="*/ 0 w 247"/>
                  <a:gd name="T83" fmla="*/ 1 h 203"/>
                  <a:gd name="T84" fmla="*/ 0 w 247"/>
                  <a:gd name="T85" fmla="*/ 0 h 203"/>
                  <a:gd name="T86" fmla="*/ 0 w 247"/>
                  <a:gd name="T87" fmla="*/ 1 h 203"/>
                  <a:gd name="T88" fmla="*/ 0 w 247"/>
                  <a:gd name="T89" fmla="*/ 1 h 203"/>
                  <a:gd name="T90" fmla="*/ 0 w 247"/>
                  <a:gd name="T91" fmla="*/ 1 h 203"/>
                  <a:gd name="T92" fmla="*/ 0 w 247"/>
                  <a:gd name="T93" fmla="*/ 1 h 203"/>
                  <a:gd name="T94" fmla="*/ 0 w 247"/>
                  <a:gd name="T95" fmla="*/ 1 h 203"/>
                  <a:gd name="T96" fmla="*/ 0 w 247"/>
                  <a:gd name="T97" fmla="*/ 1 h 203"/>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247" h="203">
                    <a:moveTo>
                      <a:pt x="87" y="26"/>
                    </a:moveTo>
                    <a:lnTo>
                      <a:pt x="68" y="34"/>
                    </a:lnTo>
                    <a:lnTo>
                      <a:pt x="52" y="44"/>
                    </a:lnTo>
                    <a:lnTo>
                      <a:pt x="38" y="55"/>
                    </a:lnTo>
                    <a:lnTo>
                      <a:pt x="25" y="67"/>
                    </a:lnTo>
                    <a:lnTo>
                      <a:pt x="14" y="80"/>
                    </a:lnTo>
                    <a:lnTo>
                      <a:pt x="7" y="94"/>
                    </a:lnTo>
                    <a:lnTo>
                      <a:pt x="3" y="109"/>
                    </a:lnTo>
                    <a:lnTo>
                      <a:pt x="0" y="124"/>
                    </a:lnTo>
                    <a:lnTo>
                      <a:pt x="3" y="145"/>
                    </a:lnTo>
                    <a:lnTo>
                      <a:pt x="14" y="163"/>
                    </a:lnTo>
                    <a:lnTo>
                      <a:pt x="32" y="178"/>
                    </a:lnTo>
                    <a:lnTo>
                      <a:pt x="55" y="189"/>
                    </a:lnTo>
                    <a:lnTo>
                      <a:pt x="81" y="198"/>
                    </a:lnTo>
                    <a:lnTo>
                      <a:pt x="109" y="202"/>
                    </a:lnTo>
                    <a:lnTo>
                      <a:pt x="138" y="203"/>
                    </a:lnTo>
                    <a:lnTo>
                      <a:pt x="165" y="200"/>
                    </a:lnTo>
                    <a:lnTo>
                      <a:pt x="171" y="200"/>
                    </a:lnTo>
                    <a:lnTo>
                      <a:pt x="177" y="198"/>
                    </a:lnTo>
                    <a:lnTo>
                      <a:pt x="181" y="195"/>
                    </a:lnTo>
                    <a:lnTo>
                      <a:pt x="183" y="191"/>
                    </a:lnTo>
                    <a:lnTo>
                      <a:pt x="180" y="186"/>
                    </a:lnTo>
                    <a:lnTo>
                      <a:pt x="174" y="182"/>
                    </a:lnTo>
                    <a:lnTo>
                      <a:pt x="167" y="178"/>
                    </a:lnTo>
                    <a:lnTo>
                      <a:pt x="160" y="176"/>
                    </a:lnTo>
                    <a:lnTo>
                      <a:pt x="145" y="173"/>
                    </a:lnTo>
                    <a:lnTo>
                      <a:pt x="131" y="171"/>
                    </a:lnTo>
                    <a:lnTo>
                      <a:pt x="116" y="169"/>
                    </a:lnTo>
                    <a:lnTo>
                      <a:pt x="103" y="167"/>
                    </a:lnTo>
                    <a:lnTo>
                      <a:pt x="90" y="164"/>
                    </a:lnTo>
                    <a:lnTo>
                      <a:pt x="77" y="160"/>
                    </a:lnTo>
                    <a:lnTo>
                      <a:pt x="65" y="154"/>
                    </a:lnTo>
                    <a:lnTo>
                      <a:pt x="54" y="146"/>
                    </a:lnTo>
                    <a:lnTo>
                      <a:pt x="49" y="112"/>
                    </a:lnTo>
                    <a:lnTo>
                      <a:pt x="61" y="84"/>
                    </a:lnTo>
                    <a:lnTo>
                      <a:pt x="84" y="62"/>
                    </a:lnTo>
                    <a:lnTo>
                      <a:pt x="116" y="44"/>
                    </a:lnTo>
                    <a:lnTo>
                      <a:pt x="151" y="30"/>
                    </a:lnTo>
                    <a:lnTo>
                      <a:pt x="187" y="19"/>
                    </a:lnTo>
                    <a:lnTo>
                      <a:pt x="220" y="11"/>
                    </a:lnTo>
                    <a:lnTo>
                      <a:pt x="247" y="4"/>
                    </a:lnTo>
                    <a:lnTo>
                      <a:pt x="231" y="1"/>
                    </a:lnTo>
                    <a:lnTo>
                      <a:pt x="213" y="0"/>
                    </a:lnTo>
                    <a:lnTo>
                      <a:pt x="193" y="2"/>
                    </a:lnTo>
                    <a:lnTo>
                      <a:pt x="171" y="4"/>
                    </a:lnTo>
                    <a:lnTo>
                      <a:pt x="149" y="9"/>
                    </a:lnTo>
                    <a:lnTo>
                      <a:pt x="128" y="14"/>
                    </a:lnTo>
                    <a:lnTo>
                      <a:pt x="106" y="20"/>
                    </a:lnTo>
                    <a:lnTo>
                      <a:pt x="87" y="26"/>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1677" name="Freeform 38"/>
              <p:cNvSpPr>
                <a:spLocks/>
              </p:cNvSpPr>
              <p:nvPr/>
            </p:nvSpPr>
            <p:spPr bwMode="auto">
              <a:xfrm>
                <a:off x="1424" y="2230"/>
                <a:ext cx="52" cy="79"/>
              </a:xfrm>
              <a:custGeom>
                <a:avLst/>
                <a:gdLst>
                  <a:gd name="T0" fmla="*/ 0 w 158"/>
                  <a:gd name="T1" fmla="*/ 1 h 158"/>
                  <a:gd name="T2" fmla="*/ 0 w 158"/>
                  <a:gd name="T3" fmla="*/ 1 h 158"/>
                  <a:gd name="T4" fmla="*/ 0 w 158"/>
                  <a:gd name="T5" fmla="*/ 1 h 158"/>
                  <a:gd name="T6" fmla="*/ 0 w 158"/>
                  <a:gd name="T7" fmla="*/ 1 h 158"/>
                  <a:gd name="T8" fmla="*/ 0 w 158"/>
                  <a:gd name="T9" fmla="*/ 1 h 158"/>
                  <a:gd name="T10" fmla="*/ 0 w 158"/>
                  <a:gd name="T11" fmla="*/ 1 h 158"/>
                  <a:gd name="T12" fmla="*/ 0 w 158"/>
                  <a:gd name="T13" fmla="*/ 1 h 158"/>
                  <a:gd name="T14" fmla="*/ 0 w 158"/>
                  <a:gd name="T15" fmla="*/ 1 h 158"/>
                  <a:gd name="T16" fmla="*/ 0 w 158"/>
                  <a:gd name="T17" fmla="*/ 1 h 158"/>
                  <a:gd name="T18" fmla="*/ 0 w 158"/>
                  <a:gd name="T19" fmla="*/ 1 h 158"/>
                  <a:gd name="T20" fmla="*/ 0 w 158"/>
                  <a:gd name="T21" fmla="*/ 1 h 158"/>
                  <a:gd name="T22" fmla="*/ 0 w 158"/>
                  <a:gd name="T23" fmla="*/ 1 h 158"/>
                  <a:gd name="T24" fmla="*/ 0 w 158"/>
                  <a:gd name="T25" fmla="*/ 1 h 158"/>
                  <a:gd name="T26" fmla="*/ 0 w 158"/>
                  <a:gd name="T27" fmla="*/ 1 h 158"/>
                  <a:gd name="T28" fmla="*/ 0 w 158"/>
                  <a:gd name="T29" fmla="*/ 1 h 158"/>
                  <a:gd name="T30" fmla="*/ 0 w 158"/>
                  <a:gd name="T31" fmla="*/ 1 h 158"/>
                  <a:gd name="T32" fmla="*/ 0 w 158"/>
                  <a:gd name="T33" fmla="*/ 1 h 158"/>
                  <a:gd name="T34" fmla="*/ 0 w 158"/>
                  <a:gd name="T35" fmla="*/ 1 h 158"/>
                  <a:gd name="T36" fmla="*/ 0 w 158"/>
                  <a:gd name="T37" fmla="*/ 1 h 158"/>
                  <a:gd name="T38" fmla="*/ 0 w 158"/>
                  <a:gd name="T39" fmla="*/ 1 h 158"/>
                  <a:gd name="T40" fmla="*/ 0 w 158"/>
                  <a:gd name="T41" fmla="*/ 1 h 158"/>
                  <a:gd name="T42" fmla="*/ 0 w 158"/>
                  <a:gd name="T43" fmla="*/ 1 h 158"/>
                  <a:gd name="T44" fmla="*/ 0 w 158"/>
                  <a:gd name="T45" fmla="*/ 1 h 158"/>
                  <a:gd name="T46" fmla="*/ 0 w 158"/>
                  <a:gd name="T47" fmla="*/ 1 h 158"/>
                  <a:gd name="T48" fmla="*/ 0 w 158"/>
                  <a:gd name="T49" fmla="*/ 1 h 158"/>
                  <a:gd name="T50" fmla="*/ 0 w 158"/>
                  <a:gd name="T51" fmla="*/ 1 h 158"/>
                  <a:gd name="T52" fmla="*/ 0 w 158"/>
                  <a:gd name="T53" fmla="*/ 1 h 158"/>
                  <a:gd name="T54" fmla="*/ 0 w 158"/>
                  <a:gd name="T55" fmla="*/ 1 h 158"/>
                  <a:gd name="T56" fmla="*/ 0 w 158"/>
                  <a:gd name="T57" fmla="*/ 1 h 158"/>
                  <a:gd name="T58" fmla="*/ 0 w 158"/>
                  <a:gd name="T59" fmla="*/ 1 h 158"/>
                  <a:gd name="T60" fmla="*/ 0 w 158"/>
                  <a:gd name="T61" fmla="*/ 0 h 158"/>
                  <a:gd name="T62" fmla="*/ 0 w 158"/>
                  <a:gd name="T63" fmla="*/ 0 h 158"/>
                  <a:gd name="T64" fmla="*/ 0 w 158"/>
                  <a:gd name="T65" fmla="*/ 1 h 158"/>
                  <a:gd name="T66" fmla="*/ 0 w 158"/>
                  <a:gd name="T67" fmla="*/ 1 h 158"/>
                  <a:gd name="T68" fmla="*/ 0 w 158"/>
                  <a:gd name="T69" fmla="*/ 1 h 158"/>
                  <a:gd name="T70" fmla="*/ 0 w 158"/>
                  <a:gd name="T71" fmla="*/ 1 h 158"/>
                  <a:gd name="T72" fmla="*/ 0 w 158"/>
                  <a:gd name="T73" fmla="*/ 1 h 158"/>
                  <a:gd name="T74" fmla="*/ 0 w 158"/>
                  <a:gd name="T75" fmla="*/ 1 h 158"/>
                  <a:gd name="T76" fmla="*/ 0 w 158"/>
                  <a:gd name="T77" fmla="*/ 1 h 158"/>
                  <a:gd name="T78" fmla="*/ 0 w 158"/>
                  <a:gd name="T79" fmla="*/ 1 h 158"/>
                  <a:gd name="T80" fmla="*/ 0 w 158"/>
                  <a:gd name="T81" fmla="*/ 1 h 15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58" h="158">
                    <a:moveTo>
                      <a:pt x="133" y="52"/>
                    </a:moveTo>
                    <a:lnTo>
                      <a:pt x="139" y="68"/>
                    </a:lnTo>
                    <a:lnTo>
                      <a:pt x="137" y="83"/>
                    </a:lnTo>
                    <a:lnTo>
                      <a:pt x="127" y="95"/>
                    </a:lnTo>
                    <a:lnTo>
                      <a:pt x="113" y="106"/>
                    </a:lnTo>
                    <a:lnTo>
                      <a:pt x="95" y="116"/>
                    </a:lnTo>
                    <a:lnTo>
                      <a:pt x="75" y="126"/>
                    </a:lnTo>
                    <a:lnTo>
                      <a:pt x="55" y="135"/>
                    </a:lnTo>
                    <a:lnTo>
                      <a:pt x="37" y="144"/>
                    </a:lnTo>
                    <a:lnTo>
                      <a:pt x="34" y="147"/>
                    </a:lnTo>
                    <a:lnTo>
                      <a:pt x="33" y="149"/>
                    </a:lnTo>
                    <a:lnTo>
                      <a:pt x="33" y="152"/>
                    </a:lnTo>
                    <a:lnTo>
                      <a:pt x="34" y="155"/>
                    </a:lnTo>
                    <a:lnTo>
                      <a:pt x="39" y="157"/>
                    </a:lnTo>
                    <a:lnTo>
                      <a:pt x="43" y="158"/>
                    </a:lnTo>
                    <a:lnTo>
                      <a:pt x="46" y="158"/>
                    </a:lnTo>
                    <a:lnTo>
                      <a:pt x="50" y="157"/>
                    </a:lnTo>
                    <a:lnTo>
                      <a:pt x="74" y="148"/>
                    </a:lnTo>
                    <a:lnTo>
                      <a:pt x="95" y="138"/>
                    </a:lnTo>
                    <a:lnTo>
                      <a:pt x="116" y="127"/>
                    </a:lnTo>
                    <a:lnTo>
                      <a:pt x="135" y="114"/>
                    </a:lnTo>
                    <a:lnTo>
                      <a:pt x="148" y="100"/>
                    </a:lnTo>
                    <a:lnTo>
                      <a:pt x="156" y="84"/>
                    </a:lnTo>
                    <a:lnTo>
                      <a:pt x="158" y="67"/>
                    </a:lnTo>
                    <a:lnTo>
                      <a:pt x="152" y="49"/>
                    </a:lnTo>
                    <a:lnTo>
                      <a:pt x="139" y="35"/>
                    </a:lnTo>
                    <a:lnTo>
                      <a:pt x="120" y="23"/>
                    </a:lnTo>
                    <a:lnTo>
                      <a:pt x="97" y="14"/>
                    </a:lnTo>
                    <a:lnTo>
                      <a:pt x="71" y="7"/>
                    </a:lnTo>
                    <a:lnTo>
                      <a:pt x="45" y="2"/>
                    </a:lnTo>
                    <a:lnTo>
                      <a:pt x="23" y="0"/>
                    </a:lnTo>
                    <a:lnTo>
                      <a:pt x="7" y="0"/>
                    </a:lnTo>
                    <a:lnTo>
                      <a:pt x="0" y="4"/>
                    </a:lnTo>
                    <a:lnTo>
                      <a:pt x="17" y="9"/>
                    </a:lnTo>
                    <a:lnTo>
                      <a:pt x="36" y="13"/>
                    </a:lnTo>
                    <a:lnTo>
                      <a:pt x="56" y="17"/>
                    </a:lnTo>
                    <a:lnTo>
                      <a:pt x="75" y="21"/>
                    </a:lnTo>
                    <a:lnTo>
                      <a:pt x="94" y="26"/>
                    </a:lnTo>
                    <a:lnTo>
                      <a:pt x="110" y="33"/>
                    </a:lnTo>
                    <a:lnTo>
                      <a:pt x="123" y="41"/>
                    </a:lnTo>
                    <a:lnTo>
                      <a:pt x="133" y="52"/>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1678" name="Freeform 39"/>
              <p:cNvSpPr>
                <a:spLocks/>
              </p:cNvSpPr>
              <p:nvPr/>
            </p:nvSpPr>
            <p:spPr bwMode="auto">
              <a:xfrm>
                <a:off x="1232" y="2211"/>
                <a:ext cx="133" cy="166"/>
              </a:xfrm>
              <a:custGeom>
                <a:avLst/>
                <a:gdLst>
                  <a:gd name="T0" fmla="*/ 0 w 399"/>
                  <a:gd name="T1" fmla="*/ 1 h 331"/>
                  <a:gd name="T2" fmla="*/ 0 w 399"/>
                  <a:gd name="T3" fmla="*/ 1 h 331"/>
                  <a:gd name="T4" fmla="*/ 0 w 399"/>
                  <a:gd name="T5" fmla="*/ 1 h 331"/>
                  <a:gd name="T6" fmla="*/ 0 w 399"/>
                  <a:gd name="T7" fmla="*/ 1 h 331"/>
                  <a:gd name="T8" fmla="*/ 0 w 399"/>
                  <a:gd name="T9" fmla="*/ 1 h 331"/>
                  <a:gd name="T10" fmla="*/ 0 w 399"/>
                  <a:gd name="T11" fmla="*/ 1 h 331"/>
                  <a:gd name="T12" fmla="*/ 0 w 399"/>
                  <a:gd name="T13" fmla="*/ 1 h 331"/>
                  <a:gd name="T14" fmla="*/ 0 w 399"/>
                  <a:gd name="T15" fmla="*/ 1 h 331"/>
                  <a:gd name="T16" fmla="*/ 0 w 399"/>
                  <a:gd name="T17" fmla="*/ 1 h 331"/>
                  <a:gd name="T18" fmla="*/ 0 w 399"/>
                  <a:gd name="T19" fmla="*/ 1 h 331"/>
                  <a:gd name="T20" fmla="*/ 0 w 399"/>
                  <a:gd name="T21" fmla="*/ 1 h 331"/>
                  <a:gd name="T22" fmla="*/ 0 w 399"/>
                  <a:gd name="T23" fmla="*/ 1 h 331"/>
                  <a:gd name="T24" fmla="*/ 0 w 399"/>
                  <a:gd name="T25" fmla="*/ 1 h 331"/>
                  <a:gd name="T26" fmla="*/ 0 w 399"/>
                  <a:gd name="T27" fmla="*/ 1 h 331"/>
                  <a:gd name="T28" fmla="*/ 0 w 399"/>
                  <a:gd name="T29" fmla="*/ 1 h 331"/>
                  <a:gd name="T30" fmla="*/ 0 w 399"/>
                  <a:gd name="T31" fmla="*/ 1 h 331"/>
                  <a:gd name="T32" fmla="*/ 0 w 399"/>
                  <a:gd name="T33" fmla="*/ 1 h 331"/>
                  <a:gd name="T34" fmla="*/ 0 w 399"/>
                  <a:gd name="T35" fmla="*/ 1 h 331"/>
                  <a:gd name="T36" fmla="*/ 0 w 399"/>
                  <a:gd name="T37" fmla="*/ 1 h 331"/>
                  <a:gd name="T38" fmla="*/ 0 w 399"/>
                  <a:gd name="T39" fmla="*/ 1 h 331"/>
                  <a:gd name="T40" fmla="*/ 0 w 399"/>
                  <a:gd name="T41" fmla="*/ 1 h 331"/>
                  <a:gd name="T42" fmla="*/ 0 w 399"/>
                  <a:gd name="T43" fmla="*/ 1 h 331"/>
                  <a:gd name="T44" fmla="*/ 0 w 399"/>
                  <a:gd name="T45" fmla="*/ 1 h 331"/>
                  <a:gd name="T46" fmla="*/ 0 w 399"/>
                  <a:gd name="T47" fmla="*/ 1 h 331"/>
                  <a:gd name="T48" fmla="*/ 0 w 399"/>
                  <a:gd name="T49" fmla="*/ 1 h 331"/>
                  <a:gd name="T50" fmla="*/ 0 w 399"/>
                  <a:gd name="T51" fmla="*/ 1 h 331"/>
                  <a:gd name="T52" fmla="*/ 0 w 399"/>
                  <a:gd name="T53" fmla="*/ 1 h 331"/>
                  <a:gd name="T54" fmla="*/ 0 w 399"/>
                  <a:gd name="T55" fmla="*/ 1 h 331"/>
                  <a:gd name="T56" fmla="*/ 0 w 399"/>
                  <a:gd name="T57" fmla="*/ 1 h 331"/>
                  <a:gd name="T58" fmla="*/ 0 w 399"/>
                  <a:gd name="T59" fmla="*/ 1 h 331"/>
                  <a:gd name="T60" fmla="*/ 0 w 399"/>
                  <a:gd name="T61" fmla="*/ 1 h 331"/>
                  <a:gd name="T62" fmla="*/ 0 w 399"/>
                  <a:gd name="T63" fmla="*/ 1 h 331"/>
                  <a:gd name="T64" fmla="*/ 0 w 399"/>
                  <a:gd name="T65" fmla="*/ 1 h 331"/>
                  <a:gd name="T66" fmla="*/ 0 w 399"/>
                  <a:gd name="T67" fmla="*/ 1 h 331"/>
                  <a:gd name="T68" fmla="*/ 0 w 399"/>
                  <a:gd name="T69" fmla="*/ 1 h 331"/>
                  <a:gd name="T70" fmla="*/ 0 w 399"/>
                  <a:gd name="T71" fmla="*/ 1 h 331"/>
                  <a:gd name="T72" fmla="*/ 0 w 399"/>
                  <a:gd name="T73" fmla="*/ 1 h 331"/>
                  <a:gd name="T74" fmla="*/ 0 w 399"/>
                  <a:gd name="T75" fmla="*/ 1 h 331"/>
                  <a:gd name="T76" fmla="*/ 0 w 399"/>
                  <a:gd name="T77" fmla="*/ 1 h 331"/>
                  <a:gd name="T78" fmla="*/ 0 w 399"/>
                  <a:gd name="T79" fmla="*/ 1 h 331"/>
                  <a:gd name="T80" fmla="*/ 0 w 399"/>
                  <a:gd name="T81" fmla="*/ 0 h 331"/>
                  <a:gd name="T82" fmla="*/ 0 w 399"/>
                  <a:gd name="T83" fmla="*/ 1 h 331"/>
                  <a:gd name="T84" fmla="*/ 0 w 399"/>
                  <a:gd name="T85" fmla="*/ 1 h 331"/>
                  <a:gd name="T86" fmla="*/ 0 w 399"/>
                  <a:gd name="T87" fmla="*/ 1 h 33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399" h="331">
                    <a:moveTo>
                      <a:pt x="155" y="44"/>
                    </a:moveTo>
                    <a:lnTo>
                      <a:pt x="124" y="62"/>
                    </a:lnTo>
                    <a:lnTo>
                      <a:pt x="94" y="80"/>
                    </a:lnTo>
                    <a:lnTo>
                      <a:pt x="66" y="101"/>
                    </a:lnTo>
                    <a:lnTo>
                      <a:pt x="42" y="123"/>
                    </a:lnTo>
                    <a:lnTo>
                      <a:pt x="21" y="146"/>
                    </a:lnTo>
                    <a:lnTo>
                      <a:pt x="7" y="171"/>
                    </a:lnTo>
                    <a:lnTo>
                      <a:pt x="0" y="199"/>
                    </a:lnTo>
                    <a:lnTo>
                      <a:pt x="1" y="227"/>
                    </a:lnTo>
                    <a:lnTo>
                      <a:pt x="4" y="234"/>
                    </a:lnTo>
                    <a:lnTo>
                      <a:pt x="7" y="242"/>
                    </a:lnTo>
                    <a:lnTo>
                      <a:pt x="11" y="248"/>
                    </a:lnTo>
                    <a:lnTo>
                      <a:pt x="17" y="255"/>
                    </a:lnTo>
                    <a:lnTo>
                      <a:pt x="24" y="261"/>
                    </a:lnTo>
                    <a:lnTo>
                      <a:pt x="33" y="267"/>
                    </a:lnTo>
                    <a:lnTo>
                      <a:pt x="40" y="272"/>
                    </a:lnTo>
                    <a:lnTo>
                      <a:pt x="50" y="276"/>
                    </a:lnTo>
                    <a:lnTo>
                      <a:pt x="69" y="284"/>
                    </a:lnTo>
                    <a:lnTo>
                      <a:pt x="88" y="291"/>
                    </a:lnTo>
                    <a:lnTo>
                      <a:pt x="107" y="297"/>
                    </a:lnTo>
                    <a:lnTo>
                      <a:pt x="127" y="302"/>
                    </a:lnTo>
                    <a:lnTo>
                      <a:pt x="148" y="307"/>
                    </a:lnTo>
                    <a:lnTo>
                      <a:pt x="168" y="311"/>
                    </a:lnTo>
                    <a:lnTo>
                      <a:pt x="188" y="315"/>
                    </a:lnTo>
                    <a:lnTo>
                      <a:pt x="209" y="318"/>
                    </a:lnTo>
                    <a:lnTo>
                      <a:pt x="230" y="321"/>
                    </a:lnTo>
                    <a:lnTo>
                      <a:pt x="251" y="323"/>
                    </a:lnTo>
                    <a:lnTo>
                      <a:pt x="272" y="325"/>
                    </a:lnTo>
                    <a:lnTo>
                      <a:pt x="294" y="327"/>
                    </a:lnTo>
                    <a:lnTo>
                      <a:pt x="315" y="328"/>
                    </a:lnTo>
                    <a:lnTo>
                      <a:pt x="336" y="329"/>
                    </a:lnTo>
                    <a:lnTo>
                      <a:pt x="358" y="330"/>
                    </a:lnTo>
                    <a:lnTo>
                      <a:pt x="378" y="331"/>
                    </a:lnTo>
                    <a:lnTo>
                      <a:pt x="386" y="331"/>
                    </a:lnTo>
                    <a:lnTo>
                      <a:pt x="391" y="329"/>
                    </a:lnTo>
                    <a:lnTo>
                      <a:pt x="396" y="325"/>
                    </a:lnTo>
                    <a:lnTo>
                      <a:pt x="399" y="321"/>
                    </a:lnTo>
                    <a:lnTo>
                      <a:pt x="399" y="316"/>
                    </a:lnTo>
                    <a:lnTo>
                      <a:pt x="396" y="312"/>
                    </a:lnTo>
                    <a:lnTo>
                      <a:pt x="390" y="309"/>
                    </a:lnTo>
                    <a:lnTo>
                      <a:pt x="383" y="307"/>
                    </a:lnTo>
                    <a:lnTo>
                      <a:pt x="364" y="304"/>
                    </a:lnTo>
                    <a:lnTo>
                      <a:pt x="345" y="302"/>
                    </a:lnTo>
                    <a:lnTo>
                      <a:pt x="326" y="299"/>
                    </a:lnTo>
                    <a:lnTo>
                      <a:pt x="306" y="297"/>
                    </a:lnTo>
                    <a:lnTo>
                      <a:pt x="287" y="295"/>
                    </a:lnTo>
                    <a:lnTo>
                      <a:pt x="268" y="293"/>
                    </a:lnTo>
                    <a:lnTo>
                      <a:pt x="248" y="291"/>
                    </a:lnTo>
                    <a:lnTo>
                      <a:pt x="229" y="288"/>
                    </a:lnTo>
                    <a:lnTo>
                      <a:pt x="210" y="286"/>
                    </a:lnTo>
                    <a:lnTo>
                      <a:pt x="191" y="283"/>
                    </a:lnTo>
                    <a:lnTo>
                      <a:pt x="172" y="279"/>
                    </a:lnTo>
                    <a:lnTo>
                      <a:pt x="153" y="276"/>
                    </a:lnTo>
                    <a:lnTo>
                      <a:pt x="136" y="271"/>
                    </a:lnTo>
                    <a:lnTo>
                      <a:pt x="117" y="266"/>
                    </a:lnTo>
                    <a:lnTo>
                      <a:pt x="100" y="261"/>
                    </a:lnTo>
                    <a:lnTo>
                      <a:pt x="82" y="254"/>
                    </a:lnTo>
                    <a:lnTo>
                      <a:pt x="68" y="247"/>
                    </a:lnTo>
                    <a:lnTo>
                      <a:pt x="56" y="238"/>
                    </a:lnTo>
                    <a:lnTo>
                      <a:pt x="48" y="228"/>
                    </a:lnTo>
                    <a:lnTo>
                      <a:pt x="43" y="216"/>
                    </a:lnTo>
                    <a:lnTo>
                      <a:pt x="42" y="204"/>
                    </a:lnTo>
                    <a:lnTo>
                      <a:pt x="43" y="189"/>
                    </a:lnTo>
                    <a:lnTo>
                      <a:pt x="48" y="175"/>
                    </a:lnTo>
                    <a:lnTo>
                      <a:pt x="53" y="164"/>
                    </a:lnTo>
                    <a:lnTo>
                      <a:pt x="64" y="149"/>
                    </a:lnTo>
                    <a:lnTo>
                      <a:pt x="75" y="134"/>
                    </a:lnTo>
                    <a:lnTo>
                      <a:pt x="88" y="121"/>
                    </a:lnTo>
                    <a:lnTo>
                      <a:pt x="103" y="109"/>
                    </a:lnTo>
                    <a:lnTo>
                      <a:pt x="117" y="97"/>
                    </a:lnTo>
                    <a:lnTo>
                      <a:pt x="133" y="85"/>
                    </a:lnTo>
                    <a:lnTo>
                      <a:pt x="152" y="73"/>
                    </a:lnTo>
                    <a:lnTo>
                      <a:pt x="171" y="61"/>
                    </a:lnTo>
                    <a:lnTo>
                      <a:pt x="190" y="51"/>
                    </a:lnTo>
                    <a:lnTo>
                      <a:pt x="214" y="42"/>
                    </a:lnTo>
                    <a:lnTo>
                      <a:pt x="242" y="33"/>
                    </a:lnTo>
                    <a:lnTo>
                      <a:pt x="270" y="25"/>
                    </a:lnTo>
                    <a:lnTo>
                      <a:pt x="294" y="18"/>
                    </a:lnTo>
                    <a:lnTo>
                      <a:pt x="315" y="12"/>
                    </a:lnTo>
                    <a:lnTo>
                      <a:pt x="328" y="6"/>
                    </a:lnTo>
                    <a:lnTo>
                      <a:pt x="332" y="2"/>
                    </a:lnTo>
                    <a:lnTo>
                      <a:pt x="317" y="0"/>
                    </a:lnTo>
                    <a:lnTo>
                      <a:pt x="297" y="1"/>
                    </a:lnTo>
                    <a:lnTo>
                      <a:pt x="274" y="4"/>
                    </a:lnTo>
                    <a:lnTo>
                      <a:pt x="249" y="9"/>
                    </a:lnTo>
                    <a:lnTo>
                      <a:pt x="223" y="16"/>
                    </a:lnTo>
                    <a:lnTo>
                      <a:pt x="198" y="24"/>
                    </a:lnTo>
                    <a:lnTo>
                      <a:pt x="175" y="33"/>
                    </a:lnTo>
                    <a:lnTo>
                      <a:pt x="155" y="44"/>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1679" name="Freeform 40"/>
              <p:cNvSpPr>
                <a:spLocks/>
              </p:cNvSpPr>
              <p:nvPr/>
            </p:nvSpPr>
            <p:spPr bwMode="auto">
              <a:xfrm>
                <a:off x="1419" y="2206"/>
                <a:ext cx="116" cy="110"/>
              </a:xfrm>
              <a:custGeom>
                <a:avLst/>
                <a:gdLst>
                  <a:gd name="T0" fmla="*/ 0 w 350"/>
                  <a:gd name="T1" fmla="*/ 0 h 221"/>
                  <a:gd name="T2" fmla="*/ 0 w 350"/>
                  <a:gd name="T3" fmla="*/ 0 h 221"/>
                  <a:gd name="T4" fmla="*/ 0 w 350"/>
                  <a:gd name="T5" fmla="*/ 0 h 221"/>
                  <a:gd name="T6" fmla="*/ 0 w 350"/>
                  <a:gd name="T7" fmla="*/ 0 h 221"/>
                  <a:gd name="T8" fmla="*/ 0 w 350"/>
                  <a:gd name="T9" fmla="*/ 0 h 221"/>
                  <a:gd name="T10" fmla="*/ 0 w 350"/>
                  <a:gd name="T11" fmla="*/ 0 h 221"/>
                  <a:gd name="T12" fmla="*/ 0 w 350"/>
                  <a:gd name="T13" fmla="*/ 0 h 221"/>
                  <a:gd name="T14" fmla="*/ 0 w 350"/>
                  <a:gd name="T15" fmla="*/ 0 h 221"/>
                  <a:gd name="T16" fmla="*/ 0 w 350"/>
                  <a:gd name="T17" fmla="*/ 0 h 221"/>
                  <a:gd name="T18" fmla="*/ 0 w 350"/>
                  <a:gd name="T19" fmla="*/ 0 h 221"/>
                  <a:gd name="T20" fmla="*/ 0 w 350"/>
                  <a:gd name="T21" fmla="*/ 0 h 221"/>
                  <a:gd name="T22" fmla="*/ 0 w 350"/>
                  <a:gd name="T23" fmla="*/ 0 h 221"/>
                  <a:gd name="T24" fmla="*/ 0 w 350"/>
                  <a:gd name="T25" fmla="*/ 0 h 221"/>
                  <a:gd name="T26" fmla="*/ 0 w 350"/>
                  <a:gd name="T27" fmla="*/ 0 h 221"/>
                  <a:gd name="T28" fmla="*/ 0 w 350"/>
                  <a:gd name="T29" fmla="*/ 0 h 221"/>
                  <a:gd name="T30" fmla="*/ 0 w 350"/>
                  <a:gd name="T31" fmla="*/ 0 h 221"/>
                  <a:gd name="T32" fmla="*/ 0 w 350"/>
                  <a:gd name="T33" fmla="*/ 0 h 221"/>
                  <a:gd name="T34" fmla="*/ 0 w 350"/>
                  <a:gd name="T35" fmla="*/ 0 h 221"/>
                  <a:gd name="T36" fmla="*/ 0 w 350"/>
                  <a:gd name="T37" fmla="*/ 0 h 221"/>
                  <a:gd name="T38" fmla="*/ 0 w 350"/>
                  <a:gd name="T39" fmla="*/ 0 h 221"/>
                  <a:gd name="T40" fmla="*/ 0 w 350"/>
                  <a:gd name="T41" fmla="*/ 0 h 221"/>
                  <a:gd name="T42" fmla="*/ 0 w 350"/>
                  <a:gd name="T43" fmla="*/ 0 h 221"/>
                  <a:gd name="T44" fmla="*/ 0 w 350"/>
                  <a:gd name="T45" fmla="*/ 0 h 221"/>
                  <a:gd name="T46" fmla="*/ 0 w 350"/>
                  <a:gd name="T47" fmla="*/ 0 h 221"/>
                  <a:gd name="T48" fmla="*/ 0 w 350"/>
                  <a:gd name="T49" fmla="*/ 0 h 221"/>
                  <a:gd name="T50" fmla="*/ 0 w 350"/>
                  <a:gd name="T51" fmla="*/ 0 h 221"/>
                  <a:gd name="T52" fmla="*/ 0 w 350"/>
                  <a:gd name="T53" fmla="*/ 0 h 221"/>
                  <a:gd name="T54" fmla="*/ 0 w 350"/>
                  <a:gd name="T55" fmla="*/ 0 h 221"/>
                  <a:gd name="T56" fmla="*/ 0 w 350"/>
                  <a:gd name="T57" fmla="*/ 0 h 221"/>
                  <a:gd name="T58" fmla="*/ 0 w 350"/>
                  <a:gd name="T59" fmla="*/ 0 h 221"/>
                  <a:gd name="T60" fmla="*/ 0 w 350"/>
                  <a:gd name="T61" fmla="*/ 0 h 221"/>
                  <a:gd name="T62" fmla="*/ 0 w 350"/>
                  <a:gd name="T63" fmla="*/ 0 h 221"/>
                  <a:gd name="T64" fmla="*/ 0 w 350"/>
                  <a:gd name="T65" fmla="*/ 0 h 221"/>
                  <a:gd name="T66" fmla="*/ 0 w 350"/>
                  <a:gd name="T67" fmla="*/ 0 h 221"/>
                  <a:gd name="T68" fmla="*/ 0 w 350"/>
                  <a:gd name="T69" fmla="*/ 0 h 221"/>
                  <a:gd name="T70" fmla="*/ 0 w 350"/>
                  <a:gd name="T71" fmla="*/ 0 h 221"/>
                  <a:gd name="T72" fmla="*/ 0 w 350"/>
                  <a:gd name="T73" fmla="*/ 0 h 221"/>
                  <a:gd name="T74" fmla="*/ 0 w 350"/>
                  <a:gd name="T75" fmla="*/ 0 h 221"/>
                  <a:gd name="T76" fmla="*/ 0 w 350"/>
                  <a:gd name="T77" fmla="*/ 0 h 221"/>
                  <a:gd name="T78" fmla="*/ 0 w 350"/>
                  <a:gd name="T79" fmla="*/ 0 h 221"/>
                  <a:gd name="T80" fmla="*/ 0 w 350"/>
                  <a:gd name="T81" fmla="*/ 0 h 221"/>
                  <a:gd name="T82" fmla="*/ 0 w 350"/>
                  <a:gd name="T83" fmla="*/ 0 h 221"/>
                  <a:gd name="T84" fmla="*/ 0 w 350"/>
                  <a:gd name="T85" fmla="*/ 0 h 221"/>
                  <a:gd name="T86" fmla="*/ 0 w 350"/>
                  <a:gd name="T87" fmla="*/ 0 h 221"/>
                  <a:gd name="T88" fmla="*/ 0 w 350"/>
                  <a:gd name="T89" fmla="*/ 0 h 221"/>
                  <a:gd name="T90" fmla="*/ 0 w 350"/>
                  <a:gd name="T91" fmla="*/ 0 h 221"/>
                  <a:gd name="T92" fmla="*/ 0 w 350"/>
                  <a:gd name="T93" fmla="*/ 0 h 221"/>
                  <a:gd name="T94" fmla="*/ 0 w 350"/>
                  <a:gd name="T95" fmla="*/ 0 h 221"/>
                  <a:gd name="T96" fmla="*/ 0 w 350"/>
                  <a:gd name="T97" fmla="*/ 0 h 221"/>
                  <a:gd name="T98" fmla="*/ 0 w 350"/>
                  <a:gd name="T99" fmla="*/ 0 h 221"/>
                  <a:gd name="T100" fmla="*/ 0 w 350"/>
                  <a:gd name="T101" fmla="*/ 0 h 221"/>
                  <a:gd name="T102" fmla="*/ 0 w 350"/>
                  <a:gd name="T103" fmla="*/ 0 h 221"/>
                  <a:gd name="T104" fmla="*/ 0 w 350"/>
                  <a:gd name="T105" fmla="*/ 0 h 221"/>
                  <a:gd name="T106" fmla="*/ 0 w 350"/>
                  <a:gd name="T107" fmla="*/ 0 h 221"/>
                  <a:gd name="T108" fmla="*/ 0 w 350"/>
                  <a:gd name="T109" fmla="*/ 0 h 221"/>
                  <a:gd name="T110" fmla="*/ 0 w 350"/>
                  <a:gd name="T111" fmla="*/ 0 h 221"/>
                  <a:gd name="T112" fmla="*/ 0 w 350"/>
                  <a:gd name="T113" fmla="*/ 0 h 221"/>
                  <a:gd name="T114" fmla="*/ 0 w 350"/>
                  <a:gd name="T115" fmla="*/ 0 h 221"/>
                  <a:gd name="T116" fmla="*/ 0 w 350"/>
                  <a:gd name="T117" fmla="*/ 0 h 221"/>
                  <a:gd name="T118" fmla="*/ 0 w 350"/>
                  <a:gd name="T119" fmla="*/ 0 h 221"/>
                  <a:gd name="T120" fmla="*/ 0 w 350"/>
                  <a:gd name="T121" fmla="*/ 0 h 221"/>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350" h="221">
                    <a:moveTo>
                      <a:pt x="290" y="68"/>
                    </a:moveTo>
                    <a:lnTo>
                      <a:pt x="306" y="80"/>
                    </a:lnTo>
                    <a:lnTo>
                      <a:pt x="316" y="94"/>
                    </a:lnTo>
                    <a:lnTo>
                      <a:pt x="321" y="109"/>
                    </a:lnTo>
                    <a:lnTo>
                      <a:pt x="321" y="125"/>
                    </a:lnTo>
                    <a:lnTo>
                      <a:pt x="318" y="138"/>
                    </a:lnTo>
                    <a:lnTo>
                      <a:pt x="312" y="149"/>
                    </a:lnTo>
                    <a:lnTo>
                      <a:pt x="302" y="160"/>
                    </a:lnTo>
                    <a:lnTo>
                      <a:pt x="292" y="169"/>
                    </a:lnTo>
                    <a:lnTo>
                      <a:pt x="279" y="179"/>
                    </a:lnTo>
                    <a:lnTo>
                      <a:pt x="266" y="187"/>
                    </a:lnTo>
                    <a:lnTo>
                      <a:pt x="253" y="196"/>
                    </a:lnTo>
                    <a:lnTo>
                      <a:pt x="240" y="205"/>
                    </a:lnTo>
                    <a:lnTo>
                      <a:pt x="237" y="209"/>
                    </a:lnTo>
                    <a:lnTo>
                      <a:pt x="237" y="212"/>
                    </a:lnTo>
                    <a:lnTo>
                      <a:pt x="237" y="215"/>
                    </a:lnTo>
                    <a:lnTo>
                      <a:pt x="240" y="218"/>
                    </a:lnTo>
                    <a:lnTo>
                      <a:pt x="244" y="220"/>
                    </a:lnTo>
                    <a:lnTo>
                      <a:pt x="250" y="221"/>
                    </a:lnTo>
                    <a:lnTo>
                      <a:pt x="254" y="220"/>
                    </a:lnTo>
                    <a:lnTo>
                      <a:pt x="258" y="218"/>
                    </a:lnTo>
                    <a:lnTo>
                      <a:pt x="287" y="204"/>
                    </a:lnTo>
                    <a:lnTo>
                      <a:pt x="312" y="187"/>
                    </a:lnTo>
                    <a:lnTo>
                      <a:pt x="331" y="168"/>
                    </a:lnTo>
                    <a:lnTo>
                      <a:pt x="344" y="146"/>
                    </a:lnTo>
                    <a:lnTo>
                      <a:pt x="350" y="124"/>
                    </a:lnTo>
                    <a:lnTo>
                      <a:pt x="347" y="101"/>
                    </a:lnTo>
                    <a:lnTo>
                      <a:pt x="335" y="80"/>
                    </a:lnTo>
                    <a:lnTo>
                      <a:pt x="312" y="61"/>
                    </a:lnTo>
                    <a:lnTo>
                      <a:pt x="295" y="50"/>
                    </a:lnTo>
                    <a:lnTo>
                      <a:pt x="274" y="42"/>
                    </a:lnTo>
                    <a:lnTo>
                      <a:pt x="253" y="34"/>
                    </a:lnTo>
                    <a:lnTo>
                      <a:pt x="228" y="27"/>
                    </a:lnTo>
                    <a:lnTo>
                      <a:pt x="203" y="20"/>
                    </a:lnTo>
                    <a:lnTo>
                      <a:pt x="179" y="15"/>
                    </a:lnTo>
                    <a:lnTo>
                      <a:pt x="152" y="11"/>
                    </a:lnTo>
                    <a:lnTo>
                      <a:pt x="128" y="7"/>
                    </a:lnTo>
                    <a:lnTo>
                      <a:pt x="103" y="4"/>
                    </a:lnTo>
                    <a:lnTo>
                      <a:pt x="81" y="2"/>
                    </a:lnTo>
                    <a:lnTo>
                      <a:pt x="60" y="0"/>
                    </a:lnTo>
                    <a:lnTo>
                      <a:pt x="42" y="0"/>
                    </a:lnTo>
                    <a:lnTo>
                      <a:pt x="26" y="0"/>
                    </a:lnTo>
                    <a:lnTo>
                      <a:pt x="13" y="0"/>
                    </a:lnTo>
                    <a:lnTo>
                      <a:pt x="4" y="2"/>
                    </a:lnTo>
                    <a:lnTo>
                      <a:pt x="0" y="4"/>
                    </a:lnTo>
                    <a:lnTo>
                      <a:pt x="15" y="6"/>
                    </a:lnTo>
                    <a:lnTo>
                      <a:pt x="29" y="7"/>
                    </a:lnTo>
                    <a:lnTo>
                      <a:pt x="47" y="9"/>
                    </a:lnTo>
                    <a:lnTo>
                      <a:pt x="64" y="11"/>
                    </a:lnTo>
                    <a:lnTo>
                      <a:pt x="81" y="14"/>
                    </a:lnTo>
                    <a:lnTo>
                      <a:pt x="102" y="16"/>
                    </a:lnTo>
                    <a:lnTo>
                      <a:pt x="121" y="19"/>
                    </a:lnTo>
                    <a:lnTo>
                      <a:pt x="141" y="22"/>
                    </a:lnTo>
                    <a:lnTo>
                      <a:pt x="160" y="26"/>
                    </a:lnTo>
                    <a:lnTo>
                      <a:pt x="180" y="30"/>
                    </a:lnTo>
                    <a:lnTo>
                      <a:pt x="200" y="34"/>
                    </a:lnTo>
                    <a:lnTo>
                      <a:pt x="219" y="39"/>
                    </a:lnTo>
                    <a:lnTo>
                      <a:pt x="238" y="45"/>
                    </a:lnTo>
                    <a:lnTo>
                      <a:pt x="257" y="53"/>
                    </a:lnTo>
                    <a:lnTo>
                      <a:pt x="274" y="60"/>
                    </a:lnTo>
                    <a:lnTo>
                      <a:pt x="290" y="68"/>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1680" name="Freeform 41"/>
              <p:cNvSpPr>
                <a:spLocks/>
              </p:cNvSpPr>
              <p:nvPr/>
            </p:nvSpPr>
            <p:spPr bwMode="auto">
              <a:xfrm>
                <a:off x="1181" y="2256"/>
                <a:ext cx="48" cy="105"/>
              </a:xfrm>
              <a:custGeom>
                <a:avLst/>
                <a:gdLst>
                  <a:gd name="T0" fmla="*/ 0 w 142"/>
                  <a:gd name="T1" fmla="*/ 1 h 208"/>
                  <a:gd name="T2" fmla="*/ 0 w 142"/>
                  <a:gd name="T3" fmla="*/ 1 h 208"/>
                  <a:gd name="T4" fmla="*/ 0 w 142"/>
                  <a:gd name="T5" fmla="*/ 1 h 208"/>
                  <a:gd name="T6" fmla="*/ 0 w 142"/>
                  <a:gd name="T7" fmla="*/ 1 h 208"/>
                  <a:gd name="T8" fmla="*/ 0 w 142"/>
                  <a:gd name="T9" fmla="*/ 1 h 208"/>
                  <a:gd name="T10" fmla="*/ 0 w 142"/>
                  <a:gd name="T11" fmla="*/ 1 h 208"/>
                  <a:gd name="T12" fmla="*/ 0 w 142"/>
                  <a:gd name="T13" fmla="*/ 1 h 208"/>
                  <a:gd name="T14" fmla="*/ 0 w 142"/>
                  <a:gd name="T15" fmla="*/ 1 h 208"/>
                  <a:gd name="T16" fmla="*/ 0 w 142"/>
                  <a:gd name="T17" fmla="*/ 1 h 208"/>
                  <a:gd name="T18" fmla="*/ 0 w 142"/>
                  <a:gd name="T19" fmla="*/ 1 h 208"/>
                  <a:gd name="T20" fmla="*/ 0 w 142"/>
                  <a:gd name="T21" fmla="*/ 1 h 208"/>
                  <a:gd name="T22" fmla="*/ 0 w 142"/>
                  <a:gd name="T23" fmla="*/ 1 h 208"/>
                  <a:gd name="T24" fmla="*/ 0 w 142"/>
                  <a:gd name="T25" fmla="*/ 1 h 208"/>
                  <a:gd name="T26" fmla="*/ 0 w 142"/>
                  <a:gd name="T27" fmla="*/ 1 h 208"/>
                  <a:gd name="T28" fmla="*/ 0 w 142"/>
                  <a:gd name="T29" fmla="*/ 1 h 208"/>
                  <a:gd name="T30" fmla="*/ 0 w 142"/>
                  <a:gd name="T31" fmla="*/ 1 h 208"/>
                  <a:gd name="T32" fmla="*/ 0 w 142"/>
                  <a:gd name="T33" fmla="*/ 1 h 208"/>
                  <a:gd name="T34" fmla="*/ 0 w 142"/>
                  <a:gd name="T35" fmla="*/ 1 h 208"/>
                  <a:gd name="T36" fmla="*/ 0 w 142"/>
                  <a:gd name="T37" fmla="*/ 1 h 208"/>
                  <a:gd name="T38" fmla="*/ 0 w 142"/>
                  <a:gd name="T39" fmla="*/ 1 h 208"/>
                  <a:gd name="T40" fmla="*/ 0 w 142"/>
                  <a:gd name="T41" fmla="*/ 1 h 208"/>
                  <a:gd name="T42" fmla="*/ 0 w 142"/>
                  <a:gd name="T43" fmla="*/ 1 h 208"/>
                  <a:gd name="T44" fmla="*/ 0 w 142"/>
                  <a:gd name="T45" fmla="*/ 1 h 208"/>
                  <a:gd name="T46" fmla="*/ 0 w 142"/>
                  <a:gd name="T47" fmla="*/ 1 h 208"/>
                  <a:gd name="T48" fmla="*/ 0 w 142"/>
                  <a:gd name="T49" fmla="*/ 1 h 208"/>
                  <a:gd name="T50" fmla="*/ 0 w 142"/>
                  <a:gd name="T51" fmla="*/ 1 h 208"/>
                  <a:gd name="T52" fmla="*/ 0 w 142"/>
                  <a:gd name="T53" fmla="*/ 1 h 208"/>
                  <a:gd name="T54" fmla="*/ 0 w 142"/>
                  <a:gd name="T55" fmla="*/ 1 h 208"/>
                  <a:gd name="T56" fmla="*/ 0 w 142"/>
                  <a:gd name="T57" fmla="*/ 1 h 208"/>
                  <a:gd name="T58" fmla="*/ 0 w 142"/>
                  <a:gd name="T59" fmla="*/ 1 h 208"/>
                  <a:gd name="T60" fmla="*/ 0 w 142"/>
                  <a:gd name="T61" fmla="*/ 1 h 208"/>
                  <a:gd name="T62" fmla="*/ 0 w 142"/>
                  <a:gd name="T63" fmla="*/ 1 h 208"/>
                  <a:gd name="T64" fmla="*/ 0 w 142"/>
                  <a:gd name="T65" fmla="*/ 1 h 208"/>
                  <a:gd name="T66" fmla="*/ 0 w 142"/>
                  <a:gd name="T67" fmla="*/ 0 h 208"/>
                  <a:gd name="T68" fmla="*/ 0 w 142"/>
                  <a:gd name="T69" fmla="*/ 1 h 208"/>
                  <a:gd name="T70" fmla="*/ 0 w 142"/>
                  <a:gd name="T71" fmla="*/ 1 h 208"/>
                  <a:gd name="T72" fmla="*/ 0 w 142"/>
                  <a:gd name="T73" fmla="*/ 1 h 208"/>
                  <a:gd name="T74" fmla="*/ 0 w 142"/>
                  <a:gd name="T75" fmla="*/ 1 h 208"/>
                  <a:gd name="T76" fmla="*/ 0 w 142"/>
                  <a:gd name="T77" fmla="*/ 1 h 208"/>
                  <a:gd name="T78" fmla="*/ 0 w 142"/>
                  <a:gd name="T79" fmla="*/ 1 h 208"/>
                  <a:gd name="T80" fmla="*/ 0 w 142"/>
                  <a:gd name="T81" fmla="*/ 1 h 20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42" h="208">
                    <a:moveTo>
                      <a:pt x="0" y="114"/>
                    </a:moveTo>
                    <a:lnTo>
                      <a:pt x="0" y="131"/>
                    </a:lnTo>
                    <a:lnTo>
                      <a:pt x="6" y="147"/>
                    </a:lnTo>
                    <a:lnTo>
                      <a:pt x="16" y="162"/>
                    </a:lnTo>
                    <a:lnTo>
                      <a:pt x="30" y="175"/>
                    </a:lnTo>
                    <a:lnTo>
                      <a:pt x="48" y="186"/>
                    </a:lnTo>
                    <a:lnTo>
                      <a:pt x="68" y="196"/>
                    </a:lnTo>
                    <a:lnTo>
                      <a:pt x="91" y="203"/>
                    </a:lnTo>
                    <a:lnTo>
                      <a:pt x="114" y="207"/>
                    </a:lnTo>
                    <a:lnTo>
                      <a:pt x="122" y="208"/>
                    </a:lnTo>
                    <a:lnTo>
                      <a:pt x="129" y="206"/>
                    </a:lnTo>
                    <a:lnTo>
                      <a:pt x="135" y="203"/>
                    </a:lnTo>
                    <a:lnTo>
                      <a:pt x="138" y="199"/>
                    </a:lnTo>
                    <a:lnTo>
                      <a:pt x="138" y="194"/>
                    </a:lnTo>
                    <a:lnTo>
                      <a:pt x="136" y="189"/>
                    </a:lnTo>
                    <a:lnTo>
                      <a:pt x="132" y="185"/>
                    </a:lnTo>
                    <a:lnTo>
                      <a:pt x="125" y="183"/>
                    </a:lnTo>
                    <a:lnTo>
                      <a:pt x="101" y="177"/>
                    </a:lnTo>
                    <a:lnTo>
                      <a:pt x="80" y="169"/>
                    </a:lnTo>
                    <a:lnTo>
                      <a:pt x="62" y="158"/>
                    </a:lnTo>
                    <a:lnTo>
                      <a:pt x="49" y="146"/>
                    </a:lnTo>
                    <a:lnTo>
                      <a:pt x="40" y="131"/>
                    </a:lnTo>
                    <a:lnTo>
                      <a:pt x="36" y="115"/>
                    </a:lnTo>
                    <a:lnTo>
                      <a:pt x="36" y="97"/>
                    </a:lnTo>
                    <a:lnTo>
                      <a:pt x="43" y="79"/>
                    </a:lnTo>
                    <a:lnTo>
                      <a:pt x="52" y="66"/>
                    </a:lnTo>
                    <a:lnTo>
                      <a:pt x="64" y="54"/>
                    </a:lnTo>
                    <a:lnTo>
                      <a:pt x="77" y="43"/>
                    </a:lnTo>
                    <a:lnTo>
                      <a:pt x="91" y="33"/>
                    </a:lnTo>
                    <a:lnTo>
                      <a:pt x="104" y="24"/>
                    </a:lnTo>
                    <a:lnTo>
                      <a:pt x="119" y="16"/>
                    </a:lnTo>
                    <a:lnTo>
                      <a:pt x="132" y="8"/>
                    </a:lnTo>
                    <a:lnTo>
                      <a:pt x="142" y="1"/>
                    </a:lnTo>
                    <a:lnTo>
                      <a:pt x="132" y="0"/>
                    </a:lnTo>
                    <a:lnTo>
                      <a:pt x="116" y="5"/>
                    </a:lnTo>
                    <a:lnTo>
                      <a:pt x="94" y="16"/>
                    </a:lnTo>
                    <a:lnTo>
                      <a:pt x="69" y="31"/>
                    </a:lnTo>
                    <a:lnTo>
                      <a:pt x="46" y="50"/>
                    </a:lnTo>
                    <a:lnTo>
                      <a:pt x="24" y="70"/>
                    </a:lnTo>
                    <a:lnTo>
                      <a:pt x="9" y="92"/>
                    </a:lnTo>
                    <a:lnTo>
                      <a:pt x="0" y="114"/>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1681" name="Freeform 42"/>
              <p:cNvSpPr>
                <a:spLocks/>
              </p:cNvSpPr>
              <p:nvPr/>
            </p:nvSpPr>
            <p:spPr bwMode="auto">
              <a:xfrm>
                <a:off x="1515" y="2198"/>
                <a:ext cx="101" cy="136"/>
              </a:xfrm>
              <a:custGeom>
                <a:avLst/>
                <a:gdLst>
                  <a:gd name="T0" fmla="*/ 0 w 304"/>
                  <a:gd name="T1" fmla="*/ 1 h 272"/>
                  <a:gd name="T2" fmla="*/ 0 w 304"/>
                  <a:gd name="T3" fmla="*/ 1 h 272"/>
                  <a:gd name="T4" fmla="*/ 0 w 304"/>
                  <a:gd name="T5" fmla="*/ 1 h 272"/>
                  <a:gd name="T6" fmla="*/ 0 w 304"/>
                  <a:gd name="T7" fmla="*/ 1 h 272"/>
                  <a:gd name="T8" fmla="*/ 0 w 304"/>
                  <a:gd name="T9" fmla="*/ 1 h 272"/>
                  <a:gd name="T10" fmla="*/ 0 w 304"/>
                  <a:gd name="T11" fmla="*/ 1 h 272"/>
                  <a:gd name="T12" fmla="*/ 0 w 304"/>
                  <a:gd name="T13" fmla="*/ 1 h 272"/>
                  <a:gd name="T14" fmla="*/ 0 w 304"/>
                  <a:gd name="T15" fmla="*/ 1 h 272"/>
                  <a:gd name="T16" fmla="*/ 0 w 304"/>
                  <a:gd name="T17" fmla="*/ 1 h 272"/>
                  <a:gd name="T18" fmla="*/ 0 w 304"/>
                  <a:gd name="T19" fmla="*/ 1 h 272"/>
                  <a:gd name="T20" fmla="*/ 0 w 304"/>
                  <a:gd name="T21" fmla="*/ 1 h 272"/>
                  <a:gd name="T22" fmla="*/ 0 w 304"/>
                  <a:gd name="T23" fmla="*/ 1 h 272"/>
                  <a:gd name="T24" fmla="*/ 0 w 304"/>
                  <a:gd name="T25" fmla="*/ 1 h 272"/>
                  <a:gd name="T26" fmla="*/ 0 w 304"/>
                  <a:gd name="T27" fmla="*/ 1 h 272"/>
                  <a:gd name="T28" fmla="*/ 0 w 304"/>
                  <a:gd name="T29" fmla="*/ 1 h 272"/>
                  <a:gd name="T30" fmla="*/ 0 w 304"/>
                  <a:gd name="T31" fmla="*/ 1 h 272"/>
                  <a:gd name="T32" fmla="*/ 0 w 304"/>
                  <a:gd name="T33" fmla="*/ 1 h 272"/>
                  <a:gd name="T34" fmla="*/ 0 w 304"/>
                  <a:gd name="T35" fmla="*/ 1 h 272"/>
                  <a:gd name="T36" fmla="*/ 0 w 304"/>
                  <a:gd name="T37" fmla="*/ 1 h 272"/>
                  <a:gd name="T38" fmla="*/ 0 w 304"/>
                  <a:gd name="T39" fmla="*/ 1 h 272"/>
                  <a:gd name="T40" fmla="*/ 0 w 304"/>
                  <a:gd name="T41" fmla="*/ 1 h 272"/>
                  <a:gd name="T42" fmla="*/ 0 w 304"/>
                  <a:gd name="T43" fmla="*/ 1 h 272"/>
                  <a:gd name="T44" fmla="*/ 0 w 304"/>
                  <a:gd name="T45" fmla="*/ 1 h 272"/>
                  <a:gd name="T46" fmla="*/ 0 w 304"/>
                  <a:gd name="T47" fmla="*/ 1 h 272"/>
                  <a:gd name="T48" fmla="*/ 0 w 304"/>
                  <a:gd name="T49" fmla="*/ 1 h 272"/>
                  <a:gd name="T50" fmla="*/ 0 w 304"/>
                  <a:gd name="T51" fmla="*/ 1 h 272"/>
                  <a:gd name="T52" fmla="*/ 0 w 304"/>
                  <a:gd name="T53" fmla="*/ 1 h 272"/>
                  <a:gd name="T54" fmla="*/ 0 w 304"/>
                  <a:gd name="T55" fmla="*/ 1 h 272"/>
                  <a:gd name="T56" fmla="*/ 0 w 304"/>
                  <a:gd name="T57" fmla="*/ 1 h 272"/>
                  <a:gd name="T58" fmla="*/ 0 w 304"/>
                  <a:gd name="T59" fmla="*/ 1 h 272"/>
                  <a:gd name="T60" fmla="*/ 0 w 304"/>
                  <a:gd name="T61" fmla="*/ 1 h 272"/>
                  <a:gd name="T62" fmla="*/ 0 w 304"/>
                  <a:gd name="T63" fmla="*/ 1 h 272"/>
                  <a:gd name="T64" fmla="*/ 0 w 304"/>
                  <a:gd name="T65" fmla="*/ 1 h 272"/>
                  <a:gd name="T66" fmla="*/ 0 w 304"/>
                  <a:gd name="T67" fmla="*/ 1 h 272"/>
                  <a:gd name="T68" fmla="*/ 0 w 304"/>
                  <a:gd name="T69" fmla="*/ 1 h 272"/>
                  <a:gd name="T70" fmla="*/ 0 w 304"/>
                  <a:gd name="T71" fmla="*/ 1 h 272"/>
                  <a:gd name="T72" fmla="*/ 0 w 304"/>
                  <a:gd name="T73" fmla="*/ 1 h 272"/>
                  <a:gd name="T74" fmla="*/ 0 w 304"/>
                  <a:gd name="T75" fmla="*/ 1 h 272"/>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304" h="272">
                    <a:moveTo>
                      <a:pt x="246" y="102"/>
                    </a:moveTo>
                    <a:lnTo>
                      <a:pt x="257" y="109"/>
                    </a:lnTo>
                    <a:lnTo>
                      <a:pt x="265" y="117"/>
                    </a:lnTo>
                    <a:lnTo>
                      <a:pt x="271" y="126"/>
                    </a:lnTo>
                    <a:lnTo>
                      <a:pt x="277" y="135"/>
                    </a:lnTo>
                    <a:lnTo>
                      <a:pt x="278" y="144"/>
                    </a:lnTo>
                    <a:lnTo>
                      <a:pt x="278" y="154"/>
                    </a:lnTo>
                    <a:lnTo>
                      <a:pt x="274" y="164"/>
                    </a:lnTo>
                    <a:lnTo>
                      <a:pt x="268" y="173"/>
                    </a:lnTo>
                    <a:lnTo>
                      <a:pt x="258" y="183"/>
                    </a:lnTo>
                    <a:lnTo>
                      <a:pt x="246" y="192"/>
                    </a:lnTo>
                    <a:lnTo>
                      <a:pt x="233" y="200"/>
                    </a:lnTo>
                    <a:lnTo>
                      <a:pt x="219" y="208"/>
                    </a:lnTo>
                    <a:lnTo>
                      <a:pt x="206" y="215"/>
                    </a:lnTo>
                    <a:lnTo>
                      <a:pt x="191" y="224"/>
                    </a:lnTo>
                    <a:lnTo>
                      <a:pt x="177" y="232"/>
                    </a:lnTo>
                    <a:lnTo>
                      <a:pt x="164" y="241"/>
                    </a:lnTo>
                    <a:lnTo>
                      <a:pt x="159" y="244"/>
                    </a:lnTo>
                    <a:lnTo>
                      <a:pt x="157" y="248"/>
                    </a:lnTo>
                    <a:lnTo>
                      <a:pt x="154" y="252"/>
                    </a:lnTo>
                    <a:lnTo>
                      <a:pt x="151" y="256"/>
                    </a:lnTo>
                    <a:lnTo>
                      <a:pt x="149" y="260"/>
                    </a:lnTo>
                    <a:lnTo>
                      <a:pt x="149" y="264"/>
                    </a:lnTo>
                    <a:lnTo>
                      <a:pt x="151" y="268"/>
                    </a:lnTo>
                    <a:lnTo>
                      <a:pt x="155" y="271"/>
                    </a:lnTo>
                    <a:lnTo>
                      <a:pt x="161" y="272"/>
                    </a:lnTo>
                    <a:lnTo>
                      <a:pt x="167" y="272"/>
                    </a:lnTo>
                    <a:lnTo>
                      <a:pt x="172" y="271"/>
                    </a:lnTo>
                    <a:lnTo>
                      <a:pt x="177" y="268"/>
                    </a:lnTo>
                    <a:lnTo>
                      <a:pt x="191" y="257"/>
                    </a:lnTo>
                    <a:lnTo>
                      <a:pt x="207" y="246"/>
                    </a:lnTo>
                    <a:lnTo>
                      <a:pt x="223" y="236"/>
                    </a:lnTo>
                    <a:lnTo>
                      <a:pt x="241" y="226"/>
                    </a:lnTo>
                    <a:lnTo>
                      <a:pt x="257" y="215"/>
                    </a:lnTo>
                    <a:lnTo>
                      <a:pt x="271" y="204"/>
                    </a:lnTo>
                    <a:lnTo>
                      <a:pt x="286" y="192"/>
                    </a:lnTo>
                    <a:lnTo>
                      <a:pt x="296" y="179"/>
                    </a:lnTo>
                    <a:lnTo>
                      <a:pt x="303" y="164"/>
                    </a:lnTo>
                    <a:lnTo>
                      <a:pt x="304" y="149"/>
                    </a:lnTo>
                    <a:lnTo>
                      <a:pt x="300" y="134"/>
                    </a:lnTo>
                    <a:lnTo>
                      <a:pt x="293" y="120"/>
                    </a:lnTo>
                    <a:lnTo>
                      <a:pt x="281" y="106"/>
                    </a:lnTo>
                    <a:lnTo>
                      <a:pt x="267" y="94"/>
                    </a:lnTo>
                    <a:lnTo>
                      <a:pt x="249" y="83"/>
                    </a:lnTo>
                    <a:lnTo>
                      <a:pt x="232" y="73"/>
                    </a:lnTo>
                    <a:lnTo>
                      <a:pt x="219" y="65"/>
                    </a:lnTo>
                    <a:lnTo>
                      <a:pt x="204" y="59"/>
                    </a:lnTo>
                    <a:lnTo>
                      <a:pt x="188" y="52"/>
                    </a:lnTo>
                    <a:lnTo>
                      <a:pt x="172" y="45"/>
                    </a:lnTo>
                    <a:lnTo>
                      <a:pt x="157" y="38"/>
                    </a:lnTo>
                    <a:lnTo>
                      <a:pt x="139" y="31"/>
                    </a:lnTo>
                    <a:lnTo>
                      <a:pt x="122" y="25"/>
                    </a:lnTo>
                    <a:lnTo>
                      <a:pt x="106" y="19"/>
                    </a:lnTo>
                    <a:lnTo>
                      <a:pt x="90" y="14"/>
                    </a:lnTo>
                    <a:lnTo>
                      <a:pt x="74" y="9"/>
                    </a:lnTo>
                    <a:lnTo>
                      <a:pt x="58" y="6"/>
                    </a:lnTo>
                    <a:lnTo>
                      <a:pt x="43" y="3"/>
                    </a:lnTo>
                    <a:lnTo>
                      <a:pt x="30" y="1"/>
                    </a:lnTo>
                    <a:lnTo>
                      <a:pt x="19" y="0"/>
                    </a:lnTo>
                    <a:lnTo>
                      <a:pt x="9" y="1"/>
                    </a:lnTo>
                    <a:lnTo>
                      <a:pt x="0" y="3"/>
                    </a:lnTo>
                    <a:lnTo>
                      <a:pt x="10" y="5"/>
                    </a:lnTo>
                    <a:lnTo>
                      <a:pt x="22" y="8"/>
                    </a:lnTo>
                    <a:lnTo>
                      <a:pt x="35" y="12"/>
                    </a:lnTo>
                    <a:lnTo>
                      <a:pt x="48" y="16"/>
                    </a:lnTo>
                    <a:lnTo>
                      <a:pt x="64" y="21"/>
                    </a:lnTo>
                    <a:lnTo>
                      <a:pt x="80" y="26"/>
                    </a:lnTo>
                    <a:lnTo>
                      <a:pt x="97" y="32"/>
                    </a:lnTo>
                    <a:lnTo>
                      <a:pt x="114" y="38"/>
                    </a:lnTo>
                    <a:lnTo>
                      <a:pt x="132" y="45"/>
                    </a:lnTo>
                    <a:lnTo>
                      <a:pt x="149" y="52"/>
                    </a:lnTo>
                    <a:lnTo>
                      <a:pt x="167" y="60"/>
                    </a:lnTo>
                    <a:lnTo>
                      <a:pt x="184" y="69"/>
                    </a:lnTo>
                    <a:lnTo>
                      <a:pt x="201" y="77"/>
                    </a:lnTo>
                    <a:lnTo>
                      <a:pt x="217" y="85"/>
                    </a:lnTo>
                    <a:lnTo>
                      <a:pt x="232" y="93"/>
                    </a:lnTo>
                    <a:lnTo>
                      <a:pt x="246" y="102"/>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1682" name="Freeform 43"/>
              <p:cNvSpPr>
                <a:spLocks/>
              </p:cNvSpPr>
              <p:nvPr/>
            </p:nvSpPr>
            <p:spPr bwMode="auto">
              <a:xfrm>
                <a:off x="1403" y="2357"/>
                <a:ext cx="34" cy="82"/>
              </a:xfrm>
              <a:custGeom>
                <a:avLst/>
                <a:gdLst>
                  <a:gd name="T0" fmla="*/ 0 w 103"/>
                  <a:gd name="T1" fmla="*/ 1 h 164"/>
                  <a:gd name="T2" fmla="*/ 0 w 103"/>
                  <a:gd name="T3" fmla="*/ 1 h 164"/>
                  <a:gd name="T4" fmla="*/ 0 w 103"/>
                  <a:gd name="T5" fmla="*/ 1 h 164"/>
                  <a:gd name="T6" fmla="*/ 0 w 103"/>
                  <a:gd name="T7" fmla="*/ 1 h 164"/>
                  <a:gd name="T8" fmla="*/ 0 w 103"/>
                  <a:gd name="T9" fmla="*/ 0 h 164"/>
                  <a:gd name="T10" fmla="*/ 0 w 103"/>
                  <a:gd name="T11" fmla="*/ 1 h 164"/>
                  <a:gd name="T12" fmla="*/ 0 w 103"/>
                  <a:gd name="T13" fmla="*/ 1 h 164"/>
                  <a:gd name="T14" fmla="*/ 0 w 103"/>
                  <a:gd name="T15" fmla="*/ 1 h 164"/>
                  <a:gd name="T16" fmla="*/ 0 w 103"/>
                  <a:gd name="T17" fmla="*/ 1 h 164"/>
                  <a:gd name="T18" fmla="*/ 0 w 103"/>
                  <a:gd name="T19" fmla="*/ 1 h 164"/>
                  <a:gd name="T20" fmla="*/ 0 w 103"/>
                  <a:gd name="T21" fmla="*/ 1 h 164"/>
                  <a:gd name="T22" fmla="*/ 0 w 103"/>
                  <a:gd name="T23" fmla="*/ 1 h 164"/>
                  <a:gd name="T24" fmla="*/ 0 w 103"/>
                  <a:gd name="T25" fmla="*/ 1 h 164"/>
                  <a:gd name="T26" fmla="*/ 0 w 103"/>
                  <a:gd name="T27" fmla="*/ 1 h 164"/>
                  <a:gd name="T28" fmla="*/ 0 w 103"/>
                  <a:gd name="T29" fmla="*/ 1 h 164"/>
                  <a:gd name="T30" fmla="*/ 0 w 103"/>
                  <a:gd name="T31" fmla="*/ 1 h 164"/>
                  <a:gd name="T32" fmla="*/ 0 w 103"/>
                  <a:gd name="T33" fmla="*/ 1 h 164"/>
                  <a:gd name="T34" fmla="*/ 0 w 103"/>
                  <a:gd name="T35" fmla="*/ 1 h 164"/>
                  <a:gd name="T36" fmla="*/ 0 w 103"/>
                  <a:gd name="T37" fmla="*/ 1 h 164"/>
                  <a:gd name="T38" fmla="*/ 0 w 103"/>
                  <a:gd name="T39" fmla="*/ 1 h 164"/>
                  <a:gd name="T40" fmla="*/ 0 w 103"/>
                  <a:gd name="T41" fmla="*/ 1 h 164"/>
                  <a:gd name="T42" fmla="*/ 0 w 103"/>
                  <a:gd name="T43" fmla="*/ 1 h 164"/>
                  <a:gd name="T44" fmla="*/ 0 w 103"/>
                  <a:gd name="T45" fmla="*/ 1 h 164"/>
                  <a:gd name="T46" fmla="*/ 0 w 103"/>
                  <a:gd name="T47" fmla="*/ 1 h 164"/>
                  <a:gd name="T48" fmla="*/ 0 w 103"/>
                  <a:gd name="T49" fmla="*/ 1 h 16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03" h="164">
                    <a:moveTo>
                      <a:pt x="39" y="12"/>
                    </a:moveTo>
                    <a:lnTo>
                      <a:pt x="37" y="7"/>
                    </a:lnTo>
                    <a:lnTo>
                      <a:pt x="32" y="3"/>
                    </a:lnTo>
                    <a:lnTo>
                      <a:pt x="25" y="1"/>
                    </a:lnTo>
                    <a:lnTo>
                      <a:pt x="18" y="0"/>
                    </a:lnTo>
                    <a:lnTo>
                      <a:pt x="10" y="2"/>
                    </a:lnTo>
                    <a:lnTo>
                      <a:pt x="5" y="5"/>
                    </a:lnTo>
                    <a:lnTo>
                      <a:pt x="0" y="10"/>
                    </a:lnTo>
                    <a:lnTo>
                      <a:pt x="0" y="15"/>
                    </a:lnTo>
                    <a:lnTo>
                      <a:pt x="8" y="37"/>
                    </a:lnTo>
                    <a:lnTo>
                      <a:pt x="19" y="63"/>
                    </a:lnTo>
                    <a:lnTo>
                      <a:pt x="34" y="88"/>
                    </a:lnTo>
                    <a:lnTo>
                      <a:pt x="51" y="112"/>
                    </a:lnTo>
                    <a:lnTo>
                      <a:pt x="68" y="133"/>
                    </a:lnTo>
                    <a:lnTo>
                      <a:pt x="84" y="150"/>
                    </a:lnTo>
                    <a:lnTo>
                      <a:pt x="96" y="161"/>
                    </a:lnTo>
                    <a:lnTo>
                      <a:pt x="103" y="164"/>
                    </a:lnTo>
                    <a:lnTo>
                      <a:pt x="100" y="153"/>
                    </a:lnTo>
                    <a:lnTo>
                      <a:pt x="93" y="139"/>
                    </a:lnTo>
                    <a:lnTo>
                      <a:pt x="84" y="121"/>
                    </a:lnTo>
                    <a:lnTo>
                      <a:pt x="74" y="100"/>
                    </a:lnTo>
                    <a:lnTo>
                      <a:pt x="64" y="78"/>
                    </a:lnTo>
                    <a:lnTo>
                      <a:pt x="54" y="55"/>
                    </a:lnTo>
                    <a:lnTo>
                      <a:pt x="45" y="33"/>
                    </a:lnTo>
                    <a:lnTo>
                      <a:pt x="39"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1683" name="Freeform 44"/>
              <p:cNvSpPr>
                <a:spLocks/>
              </p:cNvSpPr>
              <p:nvPr/>
            </p:nvSpPr>
            <p:spPr bwMode="auto">
              <a:xfrm>
                <a:off x="1388" y="2313"/>
                <a:ext cx="18" cy="42"/>
              </a:xfrm>
              <a:custGeom>
                <a:avLst/>
                <a:gdLst>
                  <a:gd name="T0" fmla="*/ 0 w 54"/>
                  <a:gd name="T1" fmla="*/ 1 h 82"/>
                  <a:gd name="T2" fmla="*/ 0 w 54"/>
                  <a:gd name="T3" fmla="*/ 1 h 82"/>
                  <a:gd name="T4" fmla="*/ 0 w 54"/>
                  <a:gd name="T5" fmla="*/ 1 h 82"/>
                  <a:gd name="T6" fmla="*/ 0 w 54"/>
                  <a:gd name="T7" fmla="*/ 0 h 82"/>
                  <a:gd name="T8" fmla="*/ 0 w 54"/>
                  <a:gd name="T9" fmla="*/ 0 h 82"/>
                  <a:gd name="T10" fmla="*/ 0 w 54"/>
                  <a:gd name="T11" fmla="*/ 1 h 82"/>
                  <a:gd name="T12" fmla="*/ 0 w 54"/>
                  <a:gd name="T13" fmla="*/ 1 h 82"/>
                  <a:gd name="T14" fmla="*/ 0 w 54"/>
                  <a:gd name="T15" fmla="*/ 1 h 82"/>
                  <a:gd name="T16" fmla="*/ 0 w 54"/>
                  <a:gd name="T17" fmla="*/ 1 h 82"/>
                  <a:gd name="T18" fmla="*/ 0 w 54"/>
                  <a:gd name="T19" fmla="*/ 1 h 82"/>
                  <a:gd name="T20" fmla="*/ 0 w 54"/>
                  <a:gd name="T21" fmla="*/ 1 h 82"/>
                  <a:gd name="T22" fmla="*/ 0 w 54"/>
                  <a:gd name="T23" fmla="*/ 1 h 82"/>
                  <a:gd name="T24" fmla="*/ 0 w 54"/>
                  <a:gd name="T25" fmla="*/ 1 h 82"/>
                  <a:gd name="T26" fmla="*/ 0 w 54"/>
                  <a:gd name="T27" fmla="*/ 1 h 82"/>
                  <a:gd name="T28" fmla="*/ 0 w 54"/>
                  <a:gd name="T29" fmla="*/ 1 h 82"/>
                  <a:gd name="T30" fmla="*/ 0 w 54"/>
                  <a:gd name="T31" fmla="*/ 1 h 82"/>
                  <a:gd name="T32" fmla="*/ 0 w 54"/>
                  <a:gd name="T33" fmla="*/ 1 h 82"/>
                  <a:gd name="T34" fmla="*/ 0 w 54"/>
                  <a:gd name="T35" fmla="*/ 1 h 82"/>
                  <a:gd name="T36" fmla="*/ 0 w 54"/>
                  <a:gd name="T37" fmla="*/ 1 h 82"/>
                  <a:gd name="T38" fmla="*/ 0 w 54"/>
                  <a:gd name="T39" fmla="*/ 1 h 82"/>
                  <a:gd name="T40" fmla="*/ 0 w 54"/>
                  <a:gd name="T41" fmla="*/ 1 h 8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54" h="82">
                    <a:moveTo>
                      <a:pt x="28" y="9"/>
                    </a:moveTo>
                    <a:lnTo>
                      <a:pt x="26" y="5"/>
                    </a:lnTo>
                    <a:lnTo>
                      <a:pt x="22" y="2"/>
                    </a:lnTo>
                    <a:lnTo>
                      <a:pt x="18" y="0"/>
                    </a:lnTo>
                    <a:lnTo>
                      <a:pt x="12" y="0"/>
                    </a:lnTo>
                    <a:lnTo>
                      <a:pt x="8" y="1"/>
                    </a:lnTo>
                    <a:lnTo>
                      <a:pt x="3" y="3"/>
                    </a:lnTo>
                    <a:lnTo>
                      <a:pt x="0" y="6"/>
                    </a:lnTo>
                    <a:lnTo>
                      <a:pt x="0" y="10"/>
                    </a:lnTo>
                    <a:lnTo>
                      <a:pt x="0" y="21"/>
                    </a:lnTo>
                    <a:lnTo>
                      <a:pt x="5" y="33"/>
                    </a:lnTo>
                    <a:lnTo>
                      <a:pt x="10" y="45"/>
                    </a:lnTo>
                    <a:lnTo>
                      <a:pt x="18" y="57"/>
                    </a:lnTo>
                    <a:lnTo>
                      <a:pt x="26" y="68"/>
                    </a:lnTo>
                    <a:lnTo>
                      <a:pt x="35" y="76"/>
                    </a:lnTo>
                    <a:lnTo>
                      <a:pt x="45" y="81"/>
                    </a:lnTo>
                    <a:lnTo>
                      <a:pt x="53" y="82"/>
                    </a:lnTo>
                    <a:lnTo>
                      <a:pt x="54" y="66"/>
                    </a:lnTo>
                    <a:lnTo>
                      <a:pt x="47" y="47"/>
                    </a:lnTo>
                    <a:lnTo>
                      <a:pt x="38" y="28"/>
                    </a:lnTo>
                    <a:lnTo>
                      <a:pt x="28" y="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1684" name="Freeform 45"/>
              <p:cNvSpPr>
                <a:spLocks/>
              </p:cNvSpPr>
              <p:nvPr/>
            </p:nvSpPr>
            <p:spPr bwMode="auto">
              <a:xfrm>
                <a:off x="1373" y="2283"/>
                <a:ext cx="16" cy="24"/>
              </a:xfrm>
              <a:custGeom>
                <a:avLst/>
                <a:gdLst>
                  <a:gd name="T0" fmla="*/ 0 w 46"/>
                  <a:gd name="T1" fmla="*/ 1 h 47"/>
                  <a:gd name="T2" fmla="*/ 0 w 46"/>
                  <a:gd name="T3" fmla="*/ 1 h 47"/>
                  <a:gd name="T4" fmla="*/ 0 w 46"/>
                  <a:gd name="T5" fmla="*/ 1 h 47"/>
                  <a:gd name="T6" fmla="*/ 0 w 46"/>
                  <a:gd name="T7" fmla="*/ 1 h 47"/>
                  <a:gd name="T8" fmla="*/ 0 w 46"/>
                  <a:gd name="T9" fmla="*/ 1 h 47"/>
                  <a:gd name="T10" fmla="*/ 0 w 46"/>
                  <a:gd name="T11" fmla="*/ 1 h 47"/>
                  <a:gd name="T12" fmla="*/ 0 w 46"/>
                  <a:gd name="T13" fmla="*/ 1 h 47"/>
                  <a:gd name="T14" fmla="*/ 0 w 46"/>
                  <a:gd name="T15" fmla="*/ 0 h 47"/>
                  <a:gd name="T16" fmla="*/ 0 w 46"/>
                  <a:gd name="T17" fmla="*/ 0 h 47"/>
                  <a:gd name="T18" fmla="*/ 0 w 46"/>
                  <a:gd name="T19" fmla="*/ 1 h 47"/>
                  <a:gd name="T20" fmla="*/ 0 w 46"/>
                  <a:gd name="T21" fmla="*/ 1 h 47"/>
                  <a:gd name="T22" fmla="*/ 0 w 46"/>
                  <a:gd name="T23" fmla="*/ 1 h 47"/>
                  <a:gd name="T24" fmla="*/ 0 w 46"/>
                  <a:gd name="T25" fmla="*/ 1 h 47"/>
                  <a:gd name="T26" fmla="*/ 0 w 46"/>
                  <a:gd name="T27" fmla="*/ 1 h 47"/>
                  <a:gd name="T28" fmla="*/ 0 w 46"/>
                  <a:gd name="T29" fmla="*/ 1 h 47"/>
                  <a:gd name="T30" fmla="*/ 0 w 46"/>
                  <a:gd name="T31" fmla="*/ 1 h 47"/>
                  <a:gd name="T32" fmla="*/ 0 w 46"/>
                  <a:gd name="T33" fmla="*/ 1 h 47"/>
                  <a:gd name="T34" fmla="*/ 0 w 46"/>
                  <a:gd name="T35" fmla="*/ 1 h 47"/>
                  <a:gd name="T36" fmla="*/ 0 w 46"/>
                  <a:gd name="T37" fmla="*/ 1 h 47"/>
                  <a:gd name="T38" fmla="*/ 0 w 46"/>
                  <a:gd name="T39" fmla="*/ 1 h 47"/>
                  <a:gd name="T40" fmla="*/ 0 w 46"/>
                  <a:gd name="T41" fmla="*/ 1 h 47"/>
                  <a:gd name="T42" fmla="*/ 0 w 46"/>
                  <a:gd name="T43" fmla="*/ 1 h 47"/>
                  <a:gd name="T44" fmla="*/ 0 w 46"/>
                  <a:gd name="T45" fmla="*/ 1 h 47"/>
                  <a:gd name="T46" fmla="*/ 0 w 46"/>
                  <a:gd name="T47" fmla="*/ 1 h 47"/>
                  <a:gd name="T48" fmla="*/ 0 w 46"/>
                  <a:gd name="T49" fmla="*/ 1 h 4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46" h="47">
                    <a:moveTo>
                      <a:pt x="24" y="6"/>
                    </a:moveTo>
                    <a:lnTo>
                      <a:pt x="24" y="7"/>
                    </a:lnTo>
                    <a:lnTo>
                      <a:pt x="23" y="4"/>
                    </a:lnTo>
                    <a:lnTo>
                      <a:pt x="19" y="1"/>
                    </a:lnTo>
                    <a:lnTo>
                      <a:pt x="14" y="0"/>
                    </a:lnTo>
                    <a:lnTo>
                      <a:pt x="8" y="0"/>
                    </a:lnTo>
                    <a:lnTo>
                      <a:pt x="4" y="1"/>
                    </a:lnTo>
                    <a:lnTo>
                      <a:pt x="1" y="4"/>
                    </a:lnTo>
                    <a:lnTo>
                      <a:pt x="0" y="7"/>
                    </a:lnTo>
                    <a:lnTo>
                      <a:pt x="0" y="10"/>
                    </a:lnTo>
                    <a:lnTo>
                      <a:pt x="1" y="15"/>
                    </a:lnTo>
                    <a:lnTo>
                      <a:pt x="4" y="21"/>
                    </a:lnTo>
                    <a:lnTo>
                      <a:pt x="10" y="28"/>
                    </a:lnTo>
                    <a:lnTo>
                      <a:pt x="17" y="34"/>
                    </a:lnTo>
                    <a:lnTo>
                      <a:pt x="24" y="40"/>
                    </a:lnTo>
                    <a:lnTo>
                      <a:pt x="33" y="44"/>
                    </a:lnTo>
                    <a:lnTo>
                      <a:pt x="40" y="47"/>
                    </a:lnTo>
                    <a:lnTo>
                      <a:pt x="46" y="47"/>
                    </a:lnTo>
                    <a:lnTo>
                      <a:pt x="45" y="37"/>
                    </a:lnTo>
                    <a:lnTo>
                      <a:pt x="39" y="25"/>
                    </a:lnTo>
                    <a:lnTo>
                      <a:pt x="30" y="14"/>
                    </a:lnTo>
                    <a:lnTo>
                      <a:pt x="24"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1685" name="Freeform 46"/>
              <p:cNvSpPr>
                <a:spLocks/>
              </p:cNvSpPr>
              <p:nvPr/>
            </p:nvSpPr>
            <p:spPr bwMode="auto">
              <a:xfrm>
                <a:off x="1360" y="2263"/>
                <a:ext cx="21" cy="16"/>
              </a:xfrm>
              <a:custGeom>
                <a:avLst/>
                <a:gdLst>
                  <a:gd name="T0" fmla="*/ 0 w 63"/>
                  <a:gd name="T1" fmla="*/ 1 h 31"/>
                  <a:gd name="T2" fmla="*/ 0 w 63"/>
                  <a:gd name="T3" fmla="*/ 1 h 31"/>
                  <a:gd name="T4" fmla="*/ 0 w 63"/>
                  <a:gd name="T5" fmla="*/ 1 h 31"/>
                  <a:gd name="T6" fmla="*/ 0 w 63"/>
                  <a:gd name="T7" fmla="*/ 1 h 31"/>
                  <a:gd name="T8" fmla="*/ 0 w 63"/>
                  <a:gd name="T9" fmla="*/ 1 h 31"/>
                  <a:gd name="T10" fmla="*/ 0 w 63"/>
                  <a:gd name="T11" fmla="*/ 1 h 31"/>
                  <a:gd name="T12" fmla="*/ 0 w 63"/>
                  <a:gd name="T13" fmla="*/ 1 h 31"/>
                  <a:gd name="T14" fmla="*/ 0 w 63"/>
                  <a:gd name="T15" fmla="*/ 0 h 31"/>
                  <a:gd name="T16" fmla="*/ 0 w 63"/>
                  <a:gd name="T17" fmla="*/ 0 h 31"/>
                  <a:gd name="T18" fmla="*/ 0 w 63"/>
                  <a:gd name="T19" fmla="*/ 0 h 31"/>
                  <a:gd name="T20" fmla="*/ 0 w 63"/>
                  <a:gd name="T21" fmla="*/ 1 h 31"/>
                  <a:gd name="T22" fmla="*/ 0 w 63"/>
                  <a:gd name="T23" fmla="*/ 1 h 31"/>
                  <a:gd name="T24" fmla="*/ 0 w 63"/>
                  <a:gd name="T25" fmla="*/ 1 h 31"/>
                  <a:gd name="T26" fmla="*/ 0 w 63"/>
                  <a:gd name="T27" fmla="*/ 1 h 31"/>
                  <a:gd name="T28" fmla="*/ 0 w 63"/>
                  <a:gd name="T29" fmla="*/ 1 h 31"/>
                  <a:gd name="T30" fmla="*/ 0 w 63"/>
                  <a:gd name="T31" fmla="*/ 1 h 31"/>
                  <a:gd name="T32" fmla="*/ 0 w 63"/>
                  <a:gd name="T33" fmla="*/ 1 h 31"/>
                  <a:gd name="T34" fmla="*/ 0 w 63"/>
                  <a:gd name="T35" fmla="*/ 1 h 31"/>
                  <a:gd name="T36" fmla="*/ 0 w 63"/>
                  <a:gd name="T37" fmla="*/ 1 h 31"/>
                  <a:gd name="T38" fmla="*/ 0 w 63"/>
                  <a:gd name="T39" fmla="*/ 1 h 31"/>
                  <a:gd name="T40" fmla="*/ 0 w 63"/>
                  <a:gd name="T41" fmla="*/ 1 h 31"/>
                  <a:gd name="T42" fmla="*/ 0 w 63"/>
                  <a:gd name="T43" fmla="*/ 1 h 31"/>
                  <a:gd name="T44" fmla="*/ 0 w 63"/>
                  <a:gd name="T45" fmla="*/ 1 h 31"/>
                  <a:gd name="T46" fmla="*/ 0 w 63"/>
                  <a:gd name="T47" fmla="*/ 1 h 31"/>
                  <a:gd name="T48" fmla="*/ 0 w 63"/>
                  <a:gd name="T49" fmla="*/ 1 h 31"/>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63" h="31">
                    <a:moveTo>
                      <a:pt x="50" y="23"/>
                    </a:moveTo>
                    <a:lnTo>
                      <a:pt x="56" y="21"/>
                    </a:lnTo>
                    <a:lnTo>
                      <a:pt x="62" y="18"/>
                    </a:lnTo>
                    <a:lnTo>
                      <a:pt x="63" y="14"/>
                    </a:lnTo>
                    <a:lnTo>
                      <a:pt x="63" y="10"/>
                    </a:lnTo>
                    <a:lnTo>
                      <a:pt x="61" y="5"/>
                    </a:lnTo>
                    <a:lnTo>
                      <a:pt x="56" y="2"/>
                    </a:lnTo>
                    <a:lnTo>
                      <a:pt x="50" y="0"/>
                    </a:lnTo>
                    <a:lnTo>
                      <a:pt x="43" y="0"/>
                    </a:lnTo>
                    <a:lnTo>
                      <a:pt x="40" y="0"/>
                    </a:lnTo>
                    <a:lnTo>
                      <a:pt x="34" y="1"/>
                    </a:lnTo>
                    <a:lnTo>
                      <a:pt x="26" y="3"/>
                    </a:lnTo>
                    <a:lnTo>
                      <a:pt x="16" y="7"/>
                    </a:lnTo>
                    <a:lnTo>
                      <a:pt x="7" y="13"/>
                    </a:lnTo>
                    <a:lnTo>
                      <a:pt x="3" y="19"/>
                    </a:lnTo>
                    <a:lnTo>
                      <a:pt x="0" y="25"/>
                    </a:lnTo>
                    <a:lnTo>
                      <a:pt x="0" y="27"/>
                    </a:lnTo>
                    <a:lnTo>
                      <a:pt x="4" y="29"/>
                    </a:lnTo>
                    <a:lnTo>
                      <a:pt x="10" y="31"/>
                    </a:lnTo>
                    <a:lnTo>
                      <a:pt x="16" y="31"/>
                    </a:lnTo>
                    <a:lnTo>
                      <a:pt x="21" y="31"/>
                    </a:lnTo>
                    <a:lnTo>
                      <a:pt x="29" y="29"/>
                    </a:lnTo>
                    <a:lnTo>
                      <a:pt x="36" y="28"/>
                    </a:lnTo>
                    <a:lnTo>
                      <a:pt x="43" y="26"/>
                    </a:lnTo>
                    <a:lnTo>
                      <a:pt x="50" y="2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1686" name="Freeform 47"/>
              <p:cNvSpPr>
                <a:spLocks/>
              </p:cNvSpPr>
              <p:nvPr/>
            </p:nvSpPr>
            <p:spPr bwMode="auto">
              <a:xfrm>
                <a:off x="1261" y="2237"/>
                <a:ext cx="81" cy="103"/>
              </a:xfrm>
              <a:custGeom>
                <a:avLst/>
                <a:gdLst>
                  <a:gd name="T0" fmla="*/ 0 w 245"/>
                  <a:gd name="T1" fmla="*/ 1 h 206"/>
                  <a:gd name="T2" fmla="*/ 0 w 245"/>
                  <a:gd name="T3" fmla="*/ 1 h 206"/>
                  <a:gd name="T4" fmla="*/ 0 w 245"/>
                  <a:gd name="T5" fmla="*/ 1 h 206"/>
                  <a:gd name="T6" fmla="*/ 0 w 245"/>
                  <a:gd name="T7" fmla="*/ 1 h 206"/>
                  <a:gd name="T8" fmla="*/ 0 w 245"/>
                  <a:gd name="T9" fmla="*/ 1 h 206"/>
                  <a:gd name="T10" fmla="*/ 0 w 245"/>
                  <a:gd name="T11" fmla="*/ 1 h 206"/>
                  <a:gd name="T12" fmla="*/ 0 w 245"/>
                  <a:gd name="T13" fmla="*/ 1 h 206"/>
                  <a:gd name="T14" fmla="*/ 0 w 245"/>
                  <a:gd name="T15" fmla="*/ 1 h 206"/>
                  <a:gd name="T16" fmla="*/ 0 w 245"/>
                  <a:gd name="T17" fmla="*/ 1 h 206"/>
                  <a:gd name="T18" fmla="*/ 0 w 245"/>
                  <a:gd name="T19" fmla="*/ 1 h 206"/>
                  <a:gd name="T20" fmla="*/ 0 w 245"/>
                  <a:gd name="T21" fmla="*/ 1 h 206"/>
                  <a:gd name="T22" fmla="*/ 0 w 245"/>
                  <a:gd name="T23" fmla="*/ 1 h 206"/>
                  <a:gd name="T24" fmla="*/ 0 w 245"/>
                  <a:gd name="T25" fmla="*/ 1 h 206"/>
                  <a:gd name="T26" fmla="*/ 0 w 245"/>
                  <a:gd name="T27" fmla="*/ 1 h 206"/>
                  <a:gd name="T28" fmla="*/ 0 w 245"/>
                  <a:gd name="T29" fmla="*/ 1 h 206"/>
                  <a:gd name="T30" fmla="*/ 0 w 245"/>
                  <a:gd name="T31" fmla="*/ 1 h 206"/>
                  <a:gd name="T32" fmla="*/ 0 w 245"/>
                  <a:gd name="T33" fmla="*/ 1 h 206"/>
                  <a:gd name="T34" fmla="*/ 0 w 245"/>
                  <a:gd name="T35" fmla="*/ 1 h 206"/>
                  <a:gd name="T36" fmla="*/ 0 w 245"/>
                  <a:gd name="T37" fmla="*/ 1 h 206"/>
                  <a:gd name="T38" fmla="*/ 0 w 245"/>
                  <a:gd name="T39" fmla="*/ 1 h 206"/>
                  <a:gd name="T40" fmla="*/ 0 w 245"/>
                  <a:gd name="T41" fmla="*/ 1 h 206"/>
                  <a:gd name="T42" fmla="*/ 0 w 245"/>
                  <a:gd name="T43" fmla="*/ 1 h 206"/>
                  <a:gd name="T44" fmla="*/ 0 w 245"/>
                  <a:gd name="T45" fmla="*/ 1 h 206"/>
                  <a:gd name="T46" fmla="*/ 0 w 245"/>
                  <a:gd name="T47" fmla="*/ 1 h 206"/>
                  <a:gd name="T48" fmla="*/ 0 w 245"/>
                  <a:gd name="T49" fmla="*/ 1 h 206"/>
                  <a:gd name="T50" fmla="*/ 0 w 245"/>
                  <a:gd name="T51" fmla="*/ 1 h 206"/>
                  <a:gd name="T52" fmla="*/ 0 w 245"/>
                  <a:gd name="T53" fmla="*/ 1 h 206"/>
                  <a:gd name="T54" fmla="*/ 0 w 245"/>
                  <a:gd name="T55" fmla="*/ 1 h 206"/>
                  <a:gd name="T56" fmla="*/ 0 w 245"/>
                  <a:gd name="T57" fmla="*/ 1 h 206"/>
                  <a:gd name="T58" fmla="*/ 0 w 245"/>
                  <a:gd name="T59" fmla="*/ 1 h 206"/>
                  <a:gd name="T60" fmla="*/ 0 w 245"/>
                  <a:gd name="T61" fmla="*/ 1 h 206"/>
                  <a:gd name="T62" fmla="*/ 0 w 245"/>
                  <a:gd name="T63" fmla="*/ 1 h 206"/>
                  <a:gd name="T64" fmla="*/ 0 w 245"/>
                  <a:gd name="T65" fmla="*/ 1 h 206"/>
                  <a:gd name="T66" fmla="*/ 0 w 245"/>
                  <a:gd name="T67" fmla="*/ 1 h 206"/>
                  <a:gd name="T68" fmla="*/ 0 w 245"/>
                  <a:gd name="T69" fmla="*/ 1 h 206"/>
                  <a:gd name="T70" fmla="*/ 0 w 245"/>
                  <a:gd name="T71" fmla="*/ 1 h 206"/>
                  <a:gd name="T72" fmla="*/ 0 w 245"/>
                  <a:gd name="T73" fmla="*/ 1 h 206"/>
                  <a:gd name="T74" fmla="*/ 0 w 245"/>
                  <a:gd name="T75" fmla="*/ 1 h 206"/>
                  <a:gd name="T76" fmla="*/ 0 w 245"/>
                  <a:gd name="T77" fmla="*/ 1 h 206"/>
                  <a:gd name="T78" fmla="*/ 0 w 245"/>
                  <a:gd name="T79" fmla="*/ 1 h 206"/>
                  <a:gd name="T80" fmla="*/ 0 w 245"/>
                  <a:gd name="T81" fmla="*/ 1 h 206"/>
                  <a:gd name="T82" fmla="*/ 0 w 245"/>
                  <a:gd name="T83" fmla="*/ 1 h 206"/>
                  <a:gd name="T84" fmla="*/ 0 w 245"/>
                  <a:gd name="T85" fmla="*/ 1 h 206"/>
                  <a:gd name="T86" fmla="*/ 0 w 245"/>
                  <a:gd name="T87" fmla="*/ 1 h 206"/>
                  <a:gd name="T88" fmla="*/ 0 w 245"/>
                  <a:gd name="T89" fmla="*/ 1 h 206"/>
                  <a:gd name="T90" fmla="*/ 0 w 245"/>
                  <a:gd name="T91" fmla="*/ 1 h 206"/>
                  <a:gd name="T92" fmla="*/ 0 w 245"/>
                  <a:gd name="T93" fmla="*/ 1 h 206"/>
                  <a:gd name="T94" fmla="*/ 0 w 245"/>
                  <a:gd name="T95" fmla="*/ 1 h 206"/>
                  <a:gd name="T96" fmla="*/ 0 w 245"/>
                  <a:gd name="T97" fmla="*/ 1 h 206"/>
                  <a:gd name="T98" fmla="*/ 0 w 245"/>
                  <a:gd name="T99" fmla="*/ 1 h 206"/>
                  <a:gd name="T100" fmla="*/ 0 w 245"/>
                  <a:gd name="T101" fmla="*/ 1 h 206"/>
                  <a:gd name="T102" fmla="*/ 0 w 245"/>
                  <a:gd name="T103" fmla="*/ 1 h 206"/>
                  <a:gd name="T104" fmla="*/ 0 w 245"/>
                  <a:gd name="T105" fmla="*/ 1 h 206"/>
                  <a:gd name="T106" fmla="*/ 0 w 245"/>
                  <a:gd name="T107" fmla="*/ 1 h 206"/>
                  <a:gd name="T108" fmla="*/ 0 w 245"/>
                  <a:gd name="T109" fmla="*/ 0 h 206"/>
                  <a:gd name="T110" fmla="*/ 0 w 245"/>
                  <a:gd name="T111" fmla="*/ 1 h 206"/>
                  <a:gd name="T112" fmla="*/ 0 w 245"/>
                  <a:gd name="T113" fmla="*/ 1 h 206"/>
                  <a:gd name="T114" fmla="*/ 0 w 245"/>
                  <a:gd name="T115" fmla="*/ 1 h 206"/>
                  <a:gd name="T116" fmla="*/ 0 w 245"/>
                  <a:gd name="T117" fmla="*/ 1 h 206"/>
                  <a:gd name="T118" fmla="*/ 0 w 245"/>
                  <a:gd name="T119" fmla="*/ 1 h 206"/>
                  <a:gd name="T120" fmla="*/ 0 w 245"/>
                  <a:gd name="T121" fmla="*/ 1 h 20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45" h="206">
                    <a:moveTo>
                      <a:pt x="90" y="31"/>
                    </a:moveTo>
                    <a:lnTo>
                      <a:pt x="72" y="40"/>
                    </a:lnTo>
                    <a:lnTo>
                      <a:pt x="56" y="50"/>
                    </a:lnTo>
                    <a:lnTo>
                      <a:pt x="40" y="62"/>
                    </a:lnTo>
                    <a:lnTo>
                      <a:pt x="27" y="74"/>
                    </a:lnTo>
                    <a:lnTo>
                      <a:pt x="17" y="87"/>
                    </a:lnTo>
                    <a:lnTo>
                      <a:pt x="8" y="100"/>
                    </a:lnTo>
                    <a:lnTo>
                      <a:pt x="3" y="113"/>
                    </a:lnTo>
                    <a:lnTo>
                      <a:pt x="0" y="127"/>
                    </a:lnTo>
                    <a:lnTo>
                      <a:pt x="3" y="149"/>
                    </a:lnTo>
                    <a:lnTo>
                      <a:pt x="14" y="166"/>
                    </a:lnTo>
                    <a:lnTo>
                      <a:pt x="32" y="181"/>
                    </a:lnTo>
                    <a:lnTo>
                      <a:pt x="53" y="192"/>
                    </a:lnTo>
                    <a:lnTo>
                      <a:pt x="80" y="200"/>
                    </a:lnTo>
                    <a:lnTo>
                      <a:pt x="109" y="205"/>
                    </a:lnTo>
                    <a:lnTo>
                      <a:pt x="136" y="206"/>
                    </a:lnTo>
                    <a:lnTo>
                      <a:pt x="164" y="203"/>
                    </a:lnTo>
                    <a:lnTo>
                      <a:pt x="169" y="203"/>
                    </a:lnTo>
                    <a:lnTo>
                      <a:pt x="175" y="201"/>
                    </a:lnTo>
                    <a:lnTo>
                      <a:pt x="180" y="197"/>
                    </a:lnTo>
                    <a:lnTo>
                      <a:pt x="181" y="193"/>
                    </a:lnTo>
                    <a:lnTo>
                      <a:pt x="180" y="191"/>
                    </a:lnTo>
                    <a:lnTo>
                      <a:pt x="175" y="191"/>
                    </a:lnTo>
                    <a:lnTo>
                      <a:pt x="169" y="190"/>
                    </a:lnTo>
                    <a:lnTo>
                      <a:pt x="162" y="190"/>
                    </a:lnTo>
                    <a:lnTo>
                      <a:pt x="154" y="190"/>
                    </a:lnTo>
                    <a:lnTo>
                      <a:pt x="146" y="190"/>
                    </a:lnTo>
                    <a:lnTo>
                      <a:pt x="139" y="190"/>
                    </a:lnTo>
                    <a:lnTo>
                      <a:pt x="135" y="190"/>
                    </a:lnTo>
                    <a:lnTo>
                      <a:pt x="120" y="189"/>
                    </a:lnTo>
                    <a:lnTo>
                      <a:pt x="107" y="188"/>
                    </a:lnTo>
                    <a:lnTo>
                      <a:pt x="93" y="187"/>
                    </a:lnTo>
                    <a:lnTo>
                      <a:pt x="78" y="184"/>
                    </a:lnTo>
                    <a:lnTo>
                      <a:pt x="64" y="181"/>
                    </a:lnTo>
                    <a:lnTo>
                      <a:pt x="49" y="174"/>
                    </a:lnTo>
                    <a:lnTo>
                      <a:pt x="36" y="165"/>
                    </a:lnTo>
                    <a:lnTo>
                      <a:pt x="22" y="152"/>
                    </a:lnTo>
                    <a:lnTo>
                      <a:pt x="19" y="136"/>
                    </a:lnTo>
                    <a:lnTo>
                      <a:pt x="20" y="122"/>
                    </a:lnTo>
                    <a:lnTo>
                      <a:pt x="26" y="108"/>
                    </a:lnTo>
                    <a:lnTo>
                      <a:pt x="35" y="95"/>
                    </a:lnTo>
                    <a:lnTo>
                      <a:pt x="48" y="83"/>
                    </a:lnTo>
                    <a:lnTo>
                      <a:pt x="62" y="71"/>
                    </a:lnTo>
                    <a:lnTo>
                      <a:pt x="78" y="61"/>
                    </a:lnTo>
                    <a:lnTo>
                      <a:pt x="97" y="51"/>
                    </a:lnTo>
                    <a:lnTo>
                      <a:pt x="116" y="42"/>
                    </a:lnTo>
                    <a:lnTo>
                      <a:pt x="136" y="34"/>
                    </a:lnTo>
                    <a:lnTo>
                      <a:pt x="156" y="27"/>
                    </a:lnTo>
                    <a:lnTo>
                      <a:pt x="175" y="21"/>
                    </a:lnTo>
                    <a:lnTo>
                      <a:pt x="196" y="16"/>
                    </a:lnTo>
                    <a:lnTo>
                      <a:pt x="213" y="11"/>
                    </a:lnTo>
                    <a:lnTo>
                      <a:pt x="230" y="8"/>
                    </a:lnTo>
                    <a:lnTo>
                      <a:pt x="245" y="6"/>
                    </a:lnTo>
                    <a:lnTo>
                      <a:pt x="235" y="2"/>
                    </a:lnTo>
                    <a:lnTo>
                      <a:pt x="219" y="0"/>
                    </a:lnTo>
                    <a:lnTo>
                      <a:pt x="200" y="2"/>
                    </a:lnTo>
                    <a:lnTo>
                      <a:pt x="178" y="5"/>
                    </a:lnTo>
                    <a:lnTo>
                      <a:pt x="154" y="10"/>
                    </a:lnTo>
                    <a:lnTo>
                      <a:pt x="130" y="16"/>
                    </a:lnTo>
                    <a:lnTo>
                      <a:pt x="109" y="24"/>
                    </a:lnTo>
                    <a:lnTo>
                      <a:pt x="90" y="3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1687" name="Freeform 48"/>
              <p:cNvSpPr>
                <a:spLocks/>
              </p:cNvSpPr>
              <p:nvPr/>
            </p:nvSpPr>
            <p:spPr bwMode="auto">
              <a:xfrm>
                <a:off x="1401" y="2236"/>
                <a:ext cx="53" cy="80"/>
              </a:xfrm>
              <a:custGeom>
                <a:avLst/>
                <a:gdLst>
                  <a:gd name="T0" fmla="*/ 0 w 159"/>
                  <a:gd name="T1" fmla="*/ 1 h 160"/>
                  <a:gd name="T2" fmla="*/ 0 w 159"/>
                  <a:gd name="T3" fmla="*/ 1 h 160"/>
                  <a:gd name="T4" fmla="*/ 0 w 159"/>
                  <a:gd name="T5" fmla="*/ 1 h 160"/>
                  <a:gd name="T6" fmla="*/ 0 w 159"/>
                  <a:gd name="T7" fmla="*/ 1 h 160"/>
                  <a:gd name="T8" fmla="*/ 0 w 159"/>
                  <a:gd name="T9" fmla="*/ 1 h 160"/>
                  <a:gd name="T10" fmla="*/ 0 w 159"/>
                  <a:gd name="T11" fmla="*/ 1 h 160"/>
                  <a:gd name="T12" fmla="*/ 0 w 159"/>
                  <a:gd name="T13" fmla="*/ 1 h 160"/>
                  <a:gd name="T14" fmla="*/ 0 w 159"/>
                  <a:gd name="T15" fmla="*/ 1 h 160"/>
                  <a:gd name="T16" fmla="*/ 0 w 159"/>
                  <a:gd name="T17" fmla="*/ 1 h 160"/>
                  <a:gd name="T18" fmla="*/ 0 w 159"/>
                  <a:gd name="T19" fmla="*/ 1 h 160"/>
                  <a:gd name="T20" fmla="*/ 0 w 159"/>
                  <a:gd name="T21" fmla="*/ 1 h 160"/>
                  <a:gd name="T22" fmla="*/ 0 w 159"/>
                  <a:gd name="T23" fmla="*/ 1 h 160"/>
                  <a:gd name="T24" fmla="*/ 0 w 159"/>
                  <a:gd name="T25" fmla="*/ 1 h 160"/>
                  <a:gd name="T26" fmla="*/ 0 w 159"/>
                  <a:gd name="T27" fmla="*/ 1 h 160"/>
                  <a:gd name="T28" fmla="*/ 0 w 159"/>
                  <a:gd name="T29" fmla="*/ 1 h 160"/>
                  <a:gd name="T30" fmla="*/ 0 w 159"/>
                  <a:gd name="T31" fmla="*/ 1 h 160"/>
                  <a:gd name="T32" fmla="*/ 0 w 159"/>
                  <a:gd name="T33" fmla="*/ 1 h 160"/>
                  <a:gd name="T34" fmla="*/ 0 w 159"/>
                  <a:gd name="T35" fmla="*/ 1 h 160"/>
                  <a:gd name="T36" fmla="*/ 0 w 159"/>
                  <a:gd name="T37" fmla="*/ 1 h 160"/>
                  <a:gd name="T38" fmla="*/ 0 w 159"/>
                  <a:gd name="T39" fmla="*/ 1 h 160"/>
                  <a:gd name="T40" fmla="*/ 0 w 159"/>
                  <a:gd name="T41" fmla="*/ 1 h 160"/>
                  <a:gd name="T42" fmla="*/ 0 w 159"/>
                  <a:gd name="T43" fmla="*/ 1 h 160"/>
                  <a:gd name="T44" fmla="*/ 0 w 159"/>
                  <a:gd name="T45" fmla="*/ 1 h 160"/>
                  <a:gd name="T46" fmla="*/ 0 w 159"/>
                  <a:gd name="T47" fmla="*/ 1 h 160"/>
                  <a:gd name="T48" fmla="*/ 0 w 159"/>
                  <a:gd name="T49" fmla="*/ 1 h 160"/>
                  <a:gd name="T50" fmla="*/ 0 w 159"/>
                  <a:gd name="T51" fmla="*/ 1 h 160"/>
                  <a:gd name="T52" fmla="*/ 0 w 159"/>
                  <a:gd name="T53" fmla="*/ 1 h 160"/>
                  <a:gd name="T54" fmla="*/ 0 w 159"/>
                  <a:gd name="T55" fmla="*/ 1 h 160"/>
                  <a:gd name="T56" fmla="*/ 0 w 159"/>
                  <a:gd name="T57" fmla="*/ 1 h 160"/>
                  <a:gd name="T58" fmla="*/ 0 w 159"/>
                  <a:gd name="T59" fmla="*/ 1 h 160"/>
                  <a:gd name="T60" fmla="*/ 0 w 159"/>
                  <a:gd name="T61" fmla="*/ 0 h 160"/>
                  <a:gd name="T62" fmla="*/ 0 w 159"/>
                  <a:gd name="T63" fmla="*/ 1 h 160"/>
                  <a:gd name="T64" fmla="*/ 0 w 159"/>
                  <a:gd name="T65" fmla="*/ 1 h 160"/>
                  <a:gd name="T66" fmla="*/ 0 w 159"/>
                  <a:gd name="T67" fmla="*/ 1 h 160"/>
                  <a:gd name="T68" fmla="*/ 0 w 159"/>
                  <a:gd name="T69" fmla="*/ 1 h 160"/>
                  <a:gd name="T70" fmla="*/ 0 w 159"/>
                  <a:gd name="T71" fmla="*/ 1 h 160"/>
                  <a:gd name="T72" fmla="*/ 0 w 159"/>
                  <a:gd name="T73" fmla="*/ 1 h 160"/>
                  <a:gd name="T74" fmla="*/ 0 w 159"/>
                  <a:gd name="T75" fmla="*/ 1 h 160"/>
                  <a:gd name="T76" fmla="*/ 0 w 159"/>
                  <a:gd name="T77" fmla="*/ 1 h 160"/>
                  <a:gd name="T78" fmla="*/ 0 w 159"/>
                  <a:gd name="T79" fmla="*/ 1 h 160"/>
                  <a:gd name="T80" fmla="*/ 0 w 159"/>
                  <a:gd name="T81" fmla="*/ 1 h 16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59" h="160">
                    <a:moveTo>
                      <a:pt x="134" y="53"/>
                    </a:moveTo>
                    <a:lnTo>
                      <a:pt x="138" y="70"/>
                    </a:lnTo>
                    <a:lnTo>
                      <a:pt x="135" y="84"/>
                    </a:lnTo>
                    <a:lnTo>
                      <a:pt x="125" y="96"/>
                    </a:lnTo>
                    <a:lnTo>
                      <a:pt x="111" y="107"/>
                    </a:lnTo>
                    <a:lnTo>
                      <a:pt x="93" y="117"/>
                    </a:lnTo>
                    <a:lnTo>
                      <a:pt x="74" y="126"/>
                    </a:lnTo>
                    <a:lnTo>
                      <a:pt x="54" y="136"/>
                    </a:lnTo>
                    <a:lnTo>
                      <a:pt x="37" y="146"/>
                    </a:lnTo>
                    <a:lnTo>
                      <a:pt x="34" y="149"/>
                    </a:lnTo>
                    <a:lnTo>
                      <a:pt x="32" y="151"/>
                    </a:lnTo>
                    <a:lnTo>
                      <a:pt x="32" y="154"/>
                    </a:lnTo>
                    <a:lnTo>
                      <a:pt x="35" y="157"/>
                    </a:lnTo>
                    <a:lnTo>
                      <a:pt x="38" y="159"/>
                    </a:lnTo>
                    <a:lnTo>
                      <a:pt x="43" y="160"/>
                    </a:lnTo>
                    <a:lnTo>
                      <a:pt x="47" y="160"/>
                    </a:lnTo>
                    <a:lnTo>
                      <a:pt x="51" y="159"/>
                    </a:lnTo>
                    <a:lnTo>
                      <a:pt x="73" y="150"/>
                    </a:lnTo>
                    <a:lnTo>
                      <a:pt x="95" y="139"/>
                    </a:lnTo>
                    <a:lnTo>
                      <a:pt x="115" y="128"/>
                    </a:lnTo>
                    <a:lnTo>
                      <a:pt x="134" y="115"/>
                    </a:lnTo>
                    <a:lnTo>
                      <a:pt x="147" y="101"/>
                    </a:lnTo>
                    <a:lnTo>
                      <a:pt x="156" y="85"/>
                    </a:lnTo>
                    <a:lnTo>
                      <a:pt x="159" y="68"/>
                    </a:lnTo>
                    <a:lnTo>
                      <a:pt x="153" y="50"/>
                    </a:lnTo>
                    <a:lnTo>
                      <a:pt x="140" y="36"/>
                    </a:lnTo>
                    <a:lnTo>
                      <a:pt x="122" y="24"/>
                    </a:lnTo>
                    <a:lnTo>
                      <a:pt x="99" y="14"/>
                    </a:lnTo>
                    <a:lnTo>
                      <a:pt x="76" y="7"/>
                    </a:lnTo>
                    <a:lnTo>
                      <a:pt x="51" y="2"/>
                    </a:lnTo>
                    <a:lnTo>
                      <a:pt x="29" y="0"/>
                    </a:lnTo>
                    <a:lnTo>
                      <a:pt x="12" y="1"/>
                    </a:lnTo>
                    <a:lnTo>
                      <a:pt x="0" y="5"/>
                    </a:lnTo>
                    <a:lnTo>
                      <a:pt x="21" y="9"/>
                    </a:lnTo>
                    <a:lnTo>
                      <a:pt x="41" y="12"/>
                    </a:lnTo>
                    <a:lnTo>
                      <a:pt x="60" y="15"/>
                    </a:lnTo>
                    <a:lnTo>
                      <a:pt x="79" y="19"/>
                    </a:lnTo>
                    <a:lnTo>
                      <a:pt x="96" y="24"/>
                    </a:lnTo>
                    <a:lnTo>
                      <a:pt x="112" y="31"/>
                    </a:lnTo>
                    <a:lnTo>
                      <a:pt x="125" y="40"/>
                    </a:lnTo>
                    <a:lnTo>
                      <a:pt x="134" y="5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1688" name="Freeform 49"/>
              <p:cNvSpPr>
                <a:spLocks/>
              </p:cNvSpPr>
              <p:nvPr/>
            </p:nvSpPr>
            <p:spPr bwMode="auto">
              <a:xfrm>
                <a:off x="1208" y="2218"/>
                <a:ext cx="133" cy="166"/>
              </a:xfrm>
              <a:custGeom>
                <a:avLst/>
                <a:gdLst>
                  <a:gd name="T0" fmla="*/ 0 w 399"/>
                  <a:gd name="T1" fmla="*/ 1 h 332"/>
                  <a:gd name="T2" fmla="*/ 0 w 399"/>
                  <a:gd name="T3" fmla="*/ 1 h 332"/>
                  <a:gd name="T4" fmla="*/ 0 w 399"/>
                  <a:gd name="T5" fmla="*/ 1 h 332"/>
                  <a:gd name="T6" fmla="*/ 0 w 399"/>
                  <a:gd name="T7" fmla="*/ 1 h 332"/>
                  <a:gd name="T8" fmla="*/ 0 w 399"/>
                  <a:gd name="T9" fmla="*/ 1 h 332"/>
                  <a:gd name="T10" fmla="*/ 0 w 399"/>
                  <a:gd name="T11" fmla="*/ 1 h 332"/>
                  <a:gd name="T12" fmla="*/ 0 w 399"/>
                  <a:gd name="T13" fmla="*/ 1 h 332"/>
                  <a:gd name="T14" fmla="*/ 0 w 399"/>
                  <a:gd name="T15" fmla="*/ 1 h 332"/>
                  <a:gd name="T16" fmla="*/ 0 w 399"/>
                  <a:gd name="T17" fmla="*/ 1 h 332"/>
                  <a:gd name="T18" fmla="*/ 0 w 399"/>
                  <a:gd name="T19" fmla="*/ 1 h 332"/>
                  <a:gd name="T20" fmla="*/ 0 w 399"/>
                  <a:gd name="T21" fmla="*/ 1 h 332"/>
                  <a:gd name="T22" fmla="*/ 0 w 399"/>
                  <a:gd name="T23" fmla="*/ 1 h 332"/>
                  <a:gd name="T24" fmla="*/ 0 w 399"/>
                  <a:gd name="T25" fmla="*/ 1 h 332"/>
                  <a:gd name="T26" fmla="*/ 0 w 399"/>
                  <a:gd name="T27" fmla="*/ 1 h 332"/>
                  <a:gd name="T28" fmla="*/ 0 w 399"/>
                  <a:gd name="T29" fmla="*/ 1 h 332"/>
                  <a:gd name="T30" fmla="*/ 0 w 399"/>
                  <a:gd name="T31" fmla="*/ 1 h 332"/>
                  <a:gd name="T32" fmla="*/ 0 w 399"/>
                  <a:gd name="T33" fmla="*/ 1 h 332"/>
                  <a:gd name="T34" fmla="*/ 0 w 399"/>
                  <a:gd name="T35" fmla="*/ 1 h 332"/>
                  <a:gd name="T36" fmla="*/ 0 w 399"/>
                  <a:gd name="T37" fmla="*/ 1 h 332"/>
                  <a:gd name="T38" fmla="*/ 0 w 399"/>
                  <a:gd name="T39" fmla="*/ 1 h 332"/>
                  <a:gd name="T40" fmla="*/ 0 w 399"/>
                  <a:gd name="T41" fmla="*/ 1 h 332"/>
                  <a:gd name="T42" fmla="*/ 0 w 399"/>
                  <a:gd name="T43" fmla="*/ 1 h 332"/>
                  <a:gd name="T44" fmla="*/ 0 w 399"/>
                  <a:gd name="T45" fmla="*/ 1 h 332"/>
                  <a:gd name="T46" fmla="*/ 0 w 399"/>
                  <a:gd name="T47" fmla="*/ 1 h 332"/>
                  <a:gd name="T48" fmla="*/ 0 w 399"/>
                  <a:gd name="T49" fmla="*/ 1 h 332"/>
                  <a:gd name="T50" fmla="*/ 0 w 399"/>
                  <a:gd name="T51" fmla="*/ 1 h 332"/>
                  <a:gd name="T52" fmla="*/ 0 w 399"/>
                  <a:gd name="T53" fmla="*/ 1 h 332"/>
                  <a:gd name="T54" fmla="*/ 0 w 399"/>
                  <a:gd name="T55" fmla="*/ 1 h 332"/>
                  <a:gd name="T56" fmla="*/ 0 w 399"/>
                  <a:gd name="T57" fmla="*/ 1 h 332"/>
                  <a:gd name="T58" fmla="*/ 0 w 399"/>
                  <a:gd name="T59" fmla="*/ 1 h 332"/>
                  <a:gd name="T60" fmla="*/ 0 w 399"/>
                  <a:gd name="T61" fmla="*/ 1 h 332"/>
                  <a:gd name="T62" fmla="*/ 0 w 399"/>
                  <a:gd name="T63" fmla="*/ 1 h 332"/>
                  <a:gd name="T64" fmla="*/ 0 w 399"/>
                  <a:gd name="T65" fmla="*/ 1 h 332"/>
                  <a:gd name="T66" fmla="*/ 0 w 399"/>
                  <a:gd name="T67" fmla="*/ 1 h 332"/>
                  <a:gd name="T68" fmla="*/ 0 w 399"/>
                  <a:gd name="T69" fmla="*/ 1 h 332"/>
                  <a:gd name="T70" fmla="*/ 0 w 399"/>
                  <a:gd name="T71" fmla="*/ 1 h 332"/>
                  <a:gd name="T72" fmla="*/ 0 w 399"/>
                  <a:gd name="T73" fmla="*/ 1 h 332"/>
                  <a:gd name="T74" fmla="*/ 0 w 399"/>
                  <a:gd name="T75" fmla="*/ 1 h 332"/>
                  <a:gd name="T76" fmla="*/ 0 w 399"/>
                  <a:gd name="T77" fmla="*/ 1 h 332"/>
                  <a:gd name="T78" fmla="*/ 0 w 399"/>
                  <a:gd name="T79" fmla="*/ 1 h 332"/>
                  <a:gd name="T80" fmla="*/ 0 w 399"/>
                  <a:gd name="T81" fmla="*/ 0 h 332"/>
                  <a:gd name="T82" fmla="*/ 0 w 399"/>
                  <a:gd name="T83" fmla="*/ 1 h 332"/>
                  <a:gd name="T84" fmla="*/ 0 w 399"/>
                  <a:gd name="T85" fmla="*/ 1 h 332"/>
                  <a:gd name="T86" fmla="*/ 0 w 399"/>
                  <a:gd name="T87" fmla="*/ 1 h 33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399" h="332">
                    <a:moveTo>
                      <a:pt x="155" y="45"/>
                    </a:moveTo>
                    <a:lnTo>
                      <a:pt x="125" y="62"/>
                    </a:lnTo>
                    <a:lnTo>
                      <a:pt x="94" y="81"/>
                    </a:lnTo>
                    <a:lnTo>
                      <a:pt x="67" y="101"/>
                    </a:lnTo>
                    <a:lnTo>
                      <a:pt x="42" y="123"/>
                    </a:lnTo>
                    <a:lnTo>
                      <a:pt x="22" y="147"/>
                    </a:lnTo>
                    <a:lnTo>
                      <a:pt x="7" y="172"/>
                    </a:lnTo>
                    <a:lnTo>
                      <a:pt x="0" y="200"/>
                    </a:lnTo>
                    <a:lnTo>
                      <a:pt x="2" y="228"/>
                    </a:lnTo>
                    <a:lnTo>
                      <a:pt x="4" y="235"/>
                    </a:lnTo>
                    <a:lnTo>
                      <a:pt x="9" y="243"/>
                    </a:lnTo>
                    <a:lnTo>
                      <a:pt x="13" y="249"/>
                    </a:lnTo>
                    <a:lnTo>
                      <a:pt x="19" y="256"/>
                    </a:lnTo>
                    <a:lnTo>
                      <a:pt x="26" y="262"/>
                    </a:lnTo>
                    <a:lnTo>
                      <a:pt x="33" y="268"/>
                    </a:lnTo>
                    <a:lnTo>
                      <a:pt x="42" y="273"/>
                    </a:lnTo>
                    <a:lnTo>
                      <a:pt x="51" y="277"/>
                    </a:lnTo>
                    <a:lnTo>
                      <a:pt x="70" y="285"/>
                    </a:lnTo>
                    <a:lnTo>
                      <a:pt x="89" y="292"/>
                    </a:lnTo>
                    <a:lnTo>
                      <a:pt x="107" y="298"/>
                    </a:lnTo>
                    <a:lnTo>
                      <a:pt x="128" y="303"/>
                    </a:lnTo>
                    <a:lnTo>
                      <a:pt x="148" y="308"/>
                    </a:lnTo>
                    <a:lnTo>
                      <a:pt x="168" y="312"/>
                    </a:lnTo>
                    <a:lnTo>
                      <a:pt x="189" y="316"/>
                    </a:lnTo>
                    <a:lnTo>
                      <a:pt x="209" y="319"/>
                    </a:lnTo>
                    <a:lnTo>
                      <a:pt x="231" y="322"/>
                    </a:lnTo>
                    <a:lnTo>
                      <a:pt x="253" y="324"/>
                    </a:lnTo>
                    <a:lnTo>
                      <a:pt x="273" y="326"/>
                    </a:lnTo>
                    <a:lnTo>
                      <a:pt x="295" y="328"/>
                    </a:lnTo>
                    <a:lnTo>
                      <a:pt x="316" y="329"/>
                    </a:lnTo>
                    <a:lnTo>
                      <a:pt x="338" y="330"/>
                    </a:lnTo>
                    <a:lnTo>
                      <a:pt x="358" y="331"/>
                    </a:lnTo>
                    <a:lnTo>
                      <a:pt x="380" y="332"/>
                    </a:lnTo>
                    <a:lnTo>
                      <a:pt x="386" y="332"/>
                    </a:lnTo>
                    <a:lnTo>
                      <a:pt x="392" y="329"/>
                    </a:lnTo>
                    <a:lnTo>
                      <a:pt x="396" y="326"/>
                    </a:lnTo>
                    <a:lnTo>
                      <a:pt x="399" y="321"/>
                    </a:lnTo>
                    <a:lnTo>
                      <a:pt x="399" y="316"/>
                    </a:lnTo>
                    <a:lnTo>
                      <a:pt x="396" y="312"/>
                    </a:lnTo>
                    <a:lnTo>
                      <a:pt x="390" y="309"/>
                    </a:lnTo>
                    <a:lnTo>
                      <a:pt x="385" y="308"/>
                    </a:lnTo>
                    <a:lnTo>
                      <a:pt x="364" y="308"/>
                    </a:lnTo>
                    <a:lnTo>
                      <a:pt x="345" y="308"/>
                    </a:lnTo>
                    <a:lnTo>
                      <a:pt x="325" y="307"/>
                    </a:lnTo>
                    <a:lnTo>
                      <a:pt x="306" y="306"/>
                    </a:lnTo>
                    <a:lnTo>
                      <a:pt x="286" y="305"/>
                    </a:lnTo>
                    <a:lnTo>
                      <a:pt x="266" y="303"/>
                    </a:lnTo>
                    <a:lnTo>
                      <a:pt x="247" y="301"/>
                    </a:lnTo>
                    <a:lnTo>
                      <a:pt x="226" y="299"/>
                    </a:lnTo>
                    <a:lnTo>
                      <a:pt x="208" y="296"/>
                    </a:lnTo>
                    <a:lnTo>
                      <a:pt x="187" y="293"/>
                    </a:lnTo>
                    <a:lnTo>
                      <a:pt x="168" y="289"/>
                    </a:lnTo>
                    <a:lnTo>
                      <a:pt x="150" y="285"/>
                    </a:lnTo>
                    <a:lnTo>
                      <a:pt x="131" y="281"/>
                    </a:lnTo>
                    <a:lnTo>
                      <a:pt x="113" y="275"/>
                    </a:lnTo>
                    <a:lnTo>
                      <a:pt x="94" y="269"/>
                    </a:lnTo>
                    <a:lnTo>
                      <a:pt x="77" y="263"/>
                    </a:lnTo>
                    <a:lnTo>
                      <a:pt x="62" y="256"/>
                    </a:lnTo>
                    <a:lnTo>
                      <a:pt x="51" y="246"/>
                    </a:lnTo>
                    <a:lnTo>
                      <a:pt x="44" y="236"/>
                    </a:lnTo>
                    <a:lnTo>
                      <a:pt x="38" y="224"/>
                    </a:lnTo>
                    <a:lnTo>
                      <a:pt x="38" y="210"/>
                    </a:lnTo>
                    <a:lnTo>
                      <a:pt x="41" y="192"/>
                    </a:lnTo>
                    <a:lnTo>
                      <a:pt x="46" y="173"/>
                    </a:lnTo>
                    <a:lnTo>
                      <a:pt x="52" y="160"/>
                    </a:lnTo>
                    <a:lnTo>
                      <a:pt x="62" y="145"/>
                    </a:lnTo>
                    <a:lnTo>
                      <a:pt x="74" y="132"/>
                    </a:lnTo>
                    <a:lnTo>
                      <a:pt x="84" y="120"/>
                    </a:lnTo>
                    <a:lnTo>
                      <a:pt x="97" y="109"/>
                    </a:lnTo>
                    <a:lnTo>
                      <a:pt x="110" y="98"/>
                    </a:lnTo>
                    <a:lnTo>
                      <a:pt x="125" y="88"/>
                    </a:lnTo>
                    <a:lnTo>
                      <a:pt x="141" y="78"/>
                    </a:lnTo>
                    <a:lnTo>
                      <a:pt x="160" y="67"/>
                    </a:lnTo>
                    <a:lnTo>
                      <a:pt x="179" y="57"/>
                    </a:lnTo>
                    <a:lnTo>
                      <a:pt x="200" y="47"/>
                    </a:lnTo>
                    <a:lnTo>
                      <a:pt x="223" y="37"/>
                    </a:lnTo>
                    <a:lnTo>
                      <a:pt x="248" y="28"/>
                    </a:lnTo>
                    <a:lnTo>
                      <a:pt x="271" y="19"/>
                    </a:lnTo>
                    <a:lnTo>
                      <a:pt x="293" y="12"/>
                    </a:lnTo>
                    <a:lnTo>
                      <a:pt x="313" y="6"/>
                    </a:lnTo>
                    <a:lnTo>
                      <a:pt x="331" y="1"/>
                    </a:lnTo>
                    <a:lnTo>
                      <a:pt x="315" y="0"/>
                    </a:lnTo>
                    <a:lnTo>
                      <a:pt x="295" y="1"/>
                    </a:lnTo>
                    <a:lnTo>
                      <a:pt x="273" y="5"/>
                    </a:lnTo>
                    <a:lnTo>
                      <a:pt x="248" y="10"/>
                    </a:lnTo>
                    <a:lnTo>
                      <a:pt x="223" y="17"/>
                    </a:lnTo>
                    <a:lnTo>
                      <a:pt x="199" y="25"/>
                    </a:lnTo>
                    <a:lnTo>
                      <a:pt x="176" y="35"/>
                    </a:lnTo>
                    <a:lnTo>
                      <a:pt x="155" y="4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1689" name="Freeform 50"/>
              <p:cNvSpPr>
                <a:spLocks/>
              </p:cNvSpPr>
              <p:nvPr/>
            </p:nvSpPr>
            <p:spPr bwMode="auto">
              <a:xfrm>
                <a:off x="1396" y="2213"/>
                <a:ext cx="116" cy="110"/>
              </a:xfrm>
              <a:custGeom>
                <a:avLst/>
                <a:gdLst>
                  <a:gd name="T0" fmla="*/ 0 w 348"/>
                  <a:gd name="T1" fmla="*/ 0 h 222"/>
                  <a:gd name="T2" fmla="*/ 0 w 348"/>
                  <a:gd name="T3" fmla="*/ 0 h 222"/>
                  <a:gd name="T4" fmla="*/ 0 w 348"/>
                  <a:gd name="T5" fmla="*/ 0 h 222"/>
                  <a:gd name="T6" fmla="*/ 0 w 348"/>
                  <a:gd name="T7" fmla="*/ 0 h 222"/>
                  <a:gd name="T8" fmla="*/ 0 w 348"/>
                  <a:gd name="T9" fmla="*/ 0 h 222"/>
                  <a:gd name="T10" fmla="*/ 0 w 348"/>
                  <a:gd name="T11" fmla="*/ 0 h 222"/>
                  <a:gd name="T12" fmla="*/ 0 w 348"/>
                  <a:gd name="T13" fmla="*/ 0 h 222"/>
                  <a:gd name="T14" fmla="*/ 0 w 348"/>
                  <a:gd name="T15" fmla="*/ 0 h 222"/>
                  <a:gd name="T16" fmla="*/ 0 w 348"/>
                  <a:gd name="T17" fmla="*/ 0 h 222"/>
                  <a:gd name="T18" fmla="*/ 0 w 348"/>
                  <a:gd name="T19" fmla="*/ 0 h 222"/>
                  <a:gd name="T20" fmla="*/ 0 w 348"/>
                  <a:gd name="T21" fmla="*/ 0 h 222"/>
                  <a:gd name="T22" fmla="*/ 0 w 348"/>
                  <a:gd name="T23" fmla="*/ 0 h 222"/>
                  <a:gd name="T24" fmla="*/ 0 w 348"/>
                  <a:gd name="T25" fmla="*/ 0 h 222"/>
                  <a:gd name="T26" fmla="*/ 0 w 348"/>
                  <a:gd name="T27" fmla="*/ 0 h 222"/>
                  <a:gd name="T28" fmla="*/ 0 w 348"/>
                  <a:gd name="T29" fmla="*/ 0 h 222"/>
                  <a:gd name="T30" fmla="*/ 0 w 348"/>
                  <a:gd name="T31" fmla="*/ 0 h 222"/>
                  <a:gd name="T32" fmla="*/ 0 w 348"/>
                  <a:gd name="T33" fmla="*/ 0 h 222"/>
                  <a:gd name="T34" fmla="*/ 0 w 348"/>
                  <a:gd name="T35" fmla="*/ 0 h 222"/>
                  <a:gd name="T36" fmla="*/ 0 w 348"/>
                  <a:gd name="T37" fmla="*/ 0 h 222"/>
                  <a:gd name="T38" fmla="*/ 0 w 348"/>
                  <a:gd name="T39" fmla="*/ 0 h 222"/>
                  <a:gd name="T40" fmla="*/ 0 w 348"/>
                  <a:gd name="T41" fmla="*/ 0 h 222"/>
                  <a:gd name="T42" fmla="*/ 0 w 348"/>
                  <a:gd name="T43" fmla="*/ 0 h 222"/>
                  <a:gd name="T44" fmla="*/ 0 w 348"/>
                  <a:gd name="T45" fmla="*/ 0 h 222"/>
                  <a:gd name="T46" fmla="*/ 0 w 348"/>
                  <a:gd name="T47" fmla="*/ 0 h 222"/>
                  <a:gd name="T48" fmla="*/ 0 w 348"/>
                  <a:gd name="T49" fmla="*/ 0 h 222"/>
                  <a:gd name="T50" fmla="*/ 0 w 348"/>
                  <a:gd name="T51" fmla="*/ 0 h 222"/>
                  <a:gd name="T52" fmla="*/ 0 w 348"/>
                  <a:gd name="T53" fmla="*/ 0 h 222"/>
                  <a:gd name="T54" fmla="*/ 0 w 348"/>
                  <a:gd name="T55" fmla="*/ 0 h 222"/>
                  <a:gd name="T56" fmla="*/ 0 w 348"/>
                  <a:gd name="T57" fmla="*/ 0 h 222"/>
                  <a:gd name="T58" fmla="*/ 0 w 348"/>
                  <a:gd name="T59" fmla="*/ 0 h 222"/>
                  <a:gd name="T60" fmla="*/ 0 w 348"/>
                  <a:gd name="T61" fmla="*/ 0 h 222"/>
                  <a:gd name="T62" fmla="*/ 0 w 348"/>
                  <a:gd name="T63" fmla="*/ 0 h 222"/>
                  <a:gd name="T64" fmla="*/ 0 w 348"/>
                  <a:gd name="T65" fmla="*/ 0 h 222"/>
                  <a:gd name="T66" fmla="*/ 0 w 348"/>
                  <a:gd name="T67" fmla="*/ 0 h 222"/>
                  <a:gd name="T68" fmla="*/ 0 w 348"/>
                  <a:gd name="T69" fmla="*/ 0 h 222"/>
                  <a:gd name="T70" fmla="*/ 0 w 348"/>
                  <a:gd name="T71" fmla="*/ 0 h 222"/>
                  <a:gd name="T72" fmla="*/ 0 w 348"/>
                  <a:gd name="T73" fmla="*/ 0 h 222"/>
                  <a:gd name="T74" fmla="*/ 0 w 348"/>
                  <a:gd name="T75" fmla="*/ 0 h 222"/>
                  <a:gd name="T76" fmla="*/ 0 w 348"/>
                  <a:gd name="T77" fmla="*/ 0 h 222"/>
                  <a:gd name="T78" fmla="*/ 0 w 348"/>
                  <a:gd name="T79" fmla="*/ 0 h 222"/>
                  <a:gd name="T80" fmla="*/ 0 w 348"/>
                  <a:gd name="T81" fmla="*/ 0 h 222"/>
                  <a:gd name="T82" fmla="*/ 0 w 348"/>
                  <a:gd name="T83" fmla="*/ 0 h 222"/>
                  <a:gd name="T84" fmla="*/ 0 w 348"/>
                  <a:gd name="T85" fmla="*/ 0 h 222"/>
                  <a:gd name="T86" fmla="*/ 0 w 348"/>
                  <a:gd name="T87" fmla="*/ 0 h 222"/>
                  <a:gd name="T88" fmla="*/ 0 w 348"/>
                  <a:gd name="T89" fmla="*/ 0 h 222"/>
                  <a:gd name="T90" fmla="*/ 0 w 348"/>
                  <a:gd name="T91" fmla="*/ 0 h 222"/>
                  <a:gd name="T92" fmla="*/ 0 w 348"/>
                  <a:gd name="T93" fmla="*/ 0 h 222"/>
                  <a:gd name="T94" fmla="*/ 0 w 348"/>
                  <a:gd name="T95" fmla="*/ 0 h 222"/>
                  <a:gd name="T96" fmla="*/ 0 w 348"/>
                  <a:gd name="T97" fmla="*/ 0 h 222"/>
                  <a:gd name="T98" fmla="*/ 0 w 348"/>
                  <a:gd name="T99" fmla="*/ 0 h 222"/>
                  <a:gd name="T100" fmla="*/ 0 w 348"/>
                  <a:gd name="T101" fmla="*/ 0 h 222"/>
                  <a:gd name="T102" fmla="*/ 0 w 348"/>
                  <a:gd name="T103" fmla="*/ 0 h 222"/>
                  <a:gd name="T104" fmla="*/ 0 w 348"/>
                  <a:gd name="T105" fmla="*/ 0 h 222"/>
                  <a:gd name="T106" fmla="*/ 0 w 348"/>
                  <a:gd name="T107" fmla="*/ 0 h 222"/>
                  <a:gd name="T108" fmla="*/ 0 w 348"/>
                  <a:gd name="T109" fmla="*/ 0 h 222"/>
                  <a:gd name="T110" fmla="*/ 0 w 348"/>
                  <a:gd name="T111" fmla="*/ 0 h 222"/>
                  <a:gd name="T112" fmla="*/ 0 w 348"/>
                  <a:gd name="T113" fmla="*/ 0 h 222"/>
                  <a:gd name="T114" fmla="*/ 0 w 348"/>
                  <a:gd name="T115" fmla="*/ 0 h 222"/>
                  <a:gd name="T116" fmla="*/ 0 w 348"/>
                  <a:gd name="T117" fmla="*/ 0 h 222"/>
                  <a:gd name="T118" fmla="*/ 0 w 348"/>
                  <a:gd name="T119" fmla="*/ 0 h 222"/>
                  <a:gd name="T120" fmla="*/ 0 w 348"/>
                  <a:gd name="T121" fmla="*/ 0 h 22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348" h="222">
                    <a:moveTo>
                      <a:pt x="290" y="69"/>
                    </a:moveTo>
                    <a:lnTo>
                      <a:pt x="306" y="81"/>
                    </a:lnTo>
                    <a:lnTo>
                      <a:pt x="315" y="95"/>
                    </a:lnTo>
                    <a:lnTo>
                      <a:pt x="321" y="110"/>
                    </a:lnTo>
                    <a:lnTo>
                      <a:pt x="321" y="126"/>
                    </a:lnTo>
                    <a:lnTo>
                      <a:pt x="318" y="139"/>
                    </a:lnTo>
                    <a:lnTo>
                      <a:pt x="312" y="150"/>
                    </a:lnTo>
                    <a:lnTo>
                      <a:pt x="302" y="161"/>
                    </a:lnTo>
                    <a:lnTo>
                      <a:pt x="292" y="170"/>
                    </a:lnTo>
                    <a:lnTo>
                      <a:pt x="279" y="180"/>
                    </a:lnTo>
                    <a:lnTo>
                      <a:pt x="265" y="188"/>
                    </a:lnTo>
                    <a:lnTo>
                      <a:pt x="252" y="198"/>
                    </a:lnTo>
                    <a:lnTo>
                      <a:pt x="239" y="207"/>
                    </a:lnTo>
                    <a:lnTo>
                      <a:pt x="236" y="210"/>
                    </a:lnTo>
                    <a:lnTo>
                      <a:pt x="235" y="213"/>
                    </a:lnTo>
                    <a:lnTo>
                      <a:pt x="236" y="216"/>
                    </a:lnTo>
                    <a:lnTo>
                      <a:pt x="239" y="219"/>
                    </a:lnTo>
                    <a:lnTo>
                      <a:pt x="244" y="221"/>
                    </a:lnTo>
                    <a:lnTo>
                      <a:pt x="248" y="222"/>
                    </a:lnTo>
                    <a:lnTo>
                      <a:pt x="254" y="221"/>
                    </a:lnTo>
                    <a:lnTo>
                      <a:pt x="258" y="219"/>
                    </a:lnTo>
                    <a:lnTo>
                      <a:pt x="287" y="206"/>
                    </a:lnTo>
                    <a:lnTo>
                      <a:pt x="310" y="188"/>
                    </a:lnTo>
                    <a:lnTo>
                      <a:pt x="331" y="168"/>
                    </a:lnTo>
                    <a:lnTo>
                      <a:pt x="344" y="147"/>
                    </a:lnTo>
                    <a:lnTo>
                      <a:pt x="348" y="124"/>
                    </a:lnTo>
                    <a:lnTo>
                      <a:pt x="345" y="102"/>
                    </a:lnTo>
                    <a:lnTo>
                      <a:pt x="334" y="81"/>
                    </a:lnTo>
                    <a:lnTo>
                      <a:pt x="310" y="62"/>
                    </a:lnTo>
                    <a:lnTo>
                      <a:pt x="293" y="52"/>
                    </a:lnTo>
                    <a:lnTo>
                      <a:pt x="273" y="43"/>
                    </a:lnTo>
                    <a:lnTo>
                      <a:pt x="249" y="34"/>
                    </a:lnTo>
                    <a:lnTo>
                      <a:pt x="226" y="27"/>
                    </a:lnTo>
                    <a:lnTo>
                      <a:pt x="202" y="21"/>
                    </a:lnTo>
                    <a:lnTo>
                      <a:pt x="176" y="16"/>
                    </a:lnTo>
                    <a:lnTo>
                      <a:pt x="151" y="11"/>
                    </a:lnTo>
                    <a:lnTo>
                      <a:pt x="125" y="7"/>
                    </a:lnTo>
                    <a:lnTo>
                      <a:pt x="102" y="4"/>
                    </a:lnTo>
                    <a:lnTo>
                      <a:pt x="78" y="2"/>
                    </a:lnTo>
                    <a:lnTo>
                      <a:pt x="58" y="0"/>
                    </a:lnTo>
                    <a:lnTo>
                      <a:pt x="39" y="0"/>
                    </a:lnTo>
                    <a:lnTo>
                      <a:pt x="23" y="0"/>
                    </a:lnTo>
                    <a:lnTo>
                      <a:pt x="12" y="1"/>
                    </a:lnTo>
                    <a:lnTo>
                      <a:pt x="4" y="3"/>
                    </a:lnTo>
                    <a:lnTo>
                      <a:pt x="0" y="5"/>
                    </a:lnTo>
                    <a:lnTo>
                      <a:pt x="14" y="7"/>
                    </a:lnTo>
                    <a:lnTo>
                      <a:pt x="30" y="8"/>
                    </a:lnTo>
                    <a:lnTo>
                      <a:pt x="46" y="10"/>
                    </a:lnTo>
                    <a:lnTo>
                      <a:pt x="64" y="12"/>
                    </a:lnTo>
                    <a:lnTo>
                      <a:pt x="83" y="14"/>
                    </a:lnTo>
                    <a:lnTo>
                      <a:pt x="102" y="16"/>
                    </a:lnTo>
                    <a:lnTo>
                      <a:pt x="120" y="19"/>
                    </a:lnTo>
                    <a:lnTo>
                      <a:pt x="141" y="22"/>
                    </a:lnTo>
                    <a:lnTo>
                      <a:pt x="160" y="26"/>
                    </a:lnTo>
                    <a:lnTo>
                      <a:pt x="180" y="30"/>
                    </a:lnTo>
                    <a:lnTo>
                      <a:pt x="200" y="35"/>
                    </a:lnTo>
                    <a:lnTo>
                      <a:pt x="219" y="41"/>
                    </a:lnTo>
                    <a:lnTo>
                      <a:pt x="238" y="47"/>
                    </a:lnTo>
                    <a:lnTo>
                      <a:pt x="257" y="53"/>
                    </a:lnTo>
                    <a:lnTo>
                      <a:pt x="274" y="61"/>
                    </a:lnTo>
                    <a:lnTo>
                      <a:pt x="290" y="6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1690" name="Freeform 51"/>
              <p:cNvSpPr>
                <a:spLocks/>
              </p:cNvSpPr>
              <p:nvPr/>
            </p:nvSpPr>
            <p:spPr bwMode="auto">
              <a:xfrm>
                <a:off x="1162" y="2273"/>
                <a:ext cx="48" cy="103"/>
              </a:xfrm>
              <a:custGeom>
                <a:avLst/>
                <a:gdLst>
                  <a:gd name="T0" fmla="*/ 0 w 142"/>
                  <a:gd name="T1" fmla="*/ 0 h 207"/>
                  <a:gd name="T2" fmla="*/ 0 w 142"/>
                  <a:gd name="T3" fmla="*/ 0 h 207"/>
                  <a:gd name="T4" fmla="*/ 0 w 142"/>
                  <a:gd name="T5" fmla="*/ 0 h 207"/>
                  <a:gd name="T6" fmla="*/ 0 w 142"/>
                  <a:gd name="T7" fmla="*/ 0 h 207"/>
                  <a:gd name="T8" fmla="*/ 0 w 142"/>
                  <a:gd name="T9" fmla="*/ 0 h 207"/>
                  <a:gd name="T10" fmla="*/ 0 w 142"/>
                  <a:gd name="T11" fmla="*/ 0 h 207"/>
                  <a:gd name="T12" fmla="*/ 0 w 142"/>
                  <a:gd name="T13" fmla="*/ 0 h 207"/>
                  <a:gd name="T14" fmla="*/ 0 w 142"/>
                  <a:gd name="T15" fmla="*/ 0 h 207"/>
                  <a:gd name="T16" fmla="*/ 0 w 142"/>
                  <a:gd name="T17" fmla="*/ 0 h 207"/>
                  <a:gd name="T18" fmla="*/ 0 w 142"/>
                  <a:gd name="T19" fmla="*/ 0 h 207"/>
                  <a:gd name="T20" fmla="*/ 0 w 142"/>
                  <a:gd name="T21" fmla="*/ 0 h 207"/>
                  <a:gd name="T22" fmla="*/ 0 w 142"/>
                  <a:gd name="T23" fmla="*/ 0 h 207"/>
                  <a:gd name="T24" fmla="*/ 0 w 142"/>
                  <a:gd name="T25" fmla="*/ 0 h 207"/>
                  <a:gd name="T26" fmla="*/ 0 w 142"/>
                  <a:gd name="T27" fmla="*/ 0 h 207"/>
                  <a:gd name="T28" fmla="*/ 0 w 142"/>
                  <a:gd name="T29" fmla="*/ 0 h 207"/>
                  <a:gd name="T30" fmla="*/ 0 w 142"/>
                  <a:gd name="T31" fmla="*/ 0 h 207"/>
                  <a:gd name="T32" fmla="*/ 0 w 142"/>
                  <a:gd name="T33" fmla="*/ 0 h 207"/>
                  <a:gd name="T34" fmla="*/ 0 w 142"/>
                  <a:gd name="T35" fmla="*/ 0 h 207"/>
                  <a:gd name="T36" fmla="*/ 0 w 142"/>
                  <a:gd name="T37" fmla="*/ 0 h 207"/>
                  <a:gd name="T38" fmla="*/ 0 w 142"/>
                  <a:gd name="T39" fmla="*/ 0 h 207"/>
                  <a:gd name="T40" fmla="*/ 0 w 142"/>
                  <a:gd name="T41" fmla="*/ 0 h 207"/>
                  <a:gd name="T42" fmla="*/ 0 w 142"/>
                  <a:gd name="T43" fmla="*/ 0 h 207"/>
                  <a:gd name="T44" fmla="*/ 0 w 142"/>
                  <a:gd name="T45" fmla="*/ 0 h 207"/>
                  <a:gd name="T46" fmla="*/ 0 w 142"/>
                  <a:gd name="T47" fmla="*/ 0 h 207"/>
                  <a:gd name="T48" fmla="*/ 0 w 142"/>
                  <a:gd name="T49" fmla="*/ 0 h 207"/>
                  <a:gd name="T50" fmla="*/ 0 w 142"/>
                  <a:gd name="T51" fmla="*/ 0 h 207"/>
                  <a:gd name="T52" fmla="*/ 0 w 142"/>
                  <a:gd name="T53" fmla="*/ 0 h 207"/>
                  <a:gd name="T54" fmla="*/ 0 w 142"/>
                  <a:gd name="T55" fmla="*/ 0 h 207"/>
                  <a:gd name="T56" fmla="*/ 0 w 142"/>
                  <a:gd name="T57" fmla="*/ 0 h 207"/>
                  <a:gd name="T58" fmla="*/ 0 w 142"/>
                  <a:gd name="T59" fmla="*/ 0 h 207"/>
                  <a:gd name="T60" fmla="*/ 0 w 142"/>
                  <a:gd name="T61" fmla="*/ 0 h 207"/>
                  <a:gd name="T62" fmla="*/ 0 w 142"/>
                  <a:gd name="T63" fmla="*/ 0 h 207"/>
                  <a:gd name="T64" fmla="*/ 0 w 142"/>
                  <a:gd name="T65" fmla="*/ 0 h 207"/>
                  <a:gd name="T66" fmla="*/ 0 w 142"/>
                  <a:gd name="T67" fmla="*/ 0 h 207"/>
                  <a:gd name="T68" fmla="*/ 0 w 142"/>
                  <a:gd name="T69" fmla="*/ 0 h 207"/>
                  <a:gd name="T70" fmla="*/ 0 w 142"/>
                  <a:gd name="T71" fmla="*/ 0 h 207"/>
                  <a:gd name="T72" fmla="*/ 0 w 142"/>
                  <a:gd name="T73" fmla="*/ 0 h 207"/>
                  <a:gd name="T74" fmla="*/ 0 w 142"/>
                  <a:gd name="T75" fmla="*/ 0 h 207"/>
                  <a:gd name="T76" fmla="*/ 0 w 142"/>
                  <a:gd name="T77" fmla="*/ 0 h 207"/>
                  <a:gd name="T78" fmla="*/ 0 w 142"/>
                  <a:gd name="T79" fmla="*/ 0 h 207"/>
                  <a:gd name="T80" fmla="*/ 0 w 142"/>
                  <a:gd name="T81" fmla="*/ 0 h 207"/>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42" h="207">
                    <a:moveTo>
                      <a:pt x="0" y="113"/>
                    </a:moveTo>
                    <a:lnTo>
                      <a:pt x="0" y="130"/>
                    </a:lnTo>
                    <a:lnTo>
                      <a:pt x="6" y="146"/>
                    </a:lnTo>
                    <a:lnTo>
                      <a:pt x="16" y="161"/>
                    </a:lnTo>
                    <a:lnTo>
                      <a:pt x="31" y="174"/>
                    </a:lnTo>
                    <a:lnTo>
                      <a:pt x="48" y="185"/>
                    </a:lnTo>
                    <a:lnTo>
                      <a:pt x="68" y="195"/>
                    </a:lnTo>
                    <a:lnTo>
                      <a:pt x="92" y="202"/>
                    </a:lnTo>
                    <a:lnTo>
                      <a:pt x="115" y="206"/>
                    </a:lnTo>
                    <a:lnTo>
                      <a:pt x="122" y="207"/>
                    </a:lnTo>
                    <a:lnTo>
                      <a:pt x="129" y="205"/>
                    </a:lnTo>
                    <a:lnTo>
                      <a:pt x="135" y="202"/>
                    </a:lnTo>
                    <a:lnTo>
                      <a:pt x="138" y="198"/>
                    </a:lnTo>
                    <a:lnTo>
                      <a:pt x="138" y="193"/>
                    </a:lnTo>
                    <a:lnTo>
                      <a:pt x="137" y="188"/>
                    </a:lnTo>
                    <a:lnTo>
                      <a:pt x="132" y="184"/>
                    </a:lnTo>
                    <a:lnTo>
                      <a:pt x="125" y="182"/>
                    </a:lnTo>
                    <a:lnTo>
                      <a:pt x="102" y="176"/>
                    </a:lnTo>
                    <a:lnTo>
                      <a:pt x="80" y="168"/>
                    </a:lnTo>
                    <a:lnTo>
                      <a:pt x="63" y="157"/>
                    </a:lnTo>
                    <a:lnTo>
                      <a:pt x="50" y="145"/>
                    </a:lnTo>
                    <a:lnTo>
                      <a:pt x="41" y="130"/>
                    </a:lnTo>
                    <a:lnTo>
                      <a:pt x="37" y="114"/>
                    </a:lnTo>
                    <a:lnTo>
                      <a:pt x="37" y="97"/>
                    </a:lnTo>
                    <a:lnTo>
                      <a:pt x="44" y="79"/>
                    </a:lnTo>
                    <a:lnTo>
                      <a:pt x="54" y="65"/>
                    </a:lnTo>
                    <a:lnTo>
                      <a:pt x="70" y="52"/>
                    </a:lnTo>
                    <a:lnTo>
                      <a:pt x="87" y="40"/>
                    </a:lnTo>
                    <a:lnTo>
                      <a:pt x="106" y="29"/>
                    </a:lnTo>
                    <a:lnTo>
                      <a:pt x="122" y="20"/>
                    </a:lnTo>
                    <a:lnTo>
                      <a:pt x="135" y="11"/>
                    </a:lnTo>
                    <a:lnTo>
                      <a:pt x="142" y="5"/>
                    </a:lnTo>
                    <a:lnTo>
                      <a:pt x="142" y="0"/>
                    </a:lnTo>
                    <a:lnTo>
                      <a:pt x="126" y="4"/>
                    </a:lnTo>
                    <a:lnTo>
                      <a:pt x="106" y="11"/>
                    </a:lnTo>
                    <a:lnTo>
                      <a:pt x="84" y="23"/>
                    </a:lnTo>
                    <a:lnTo>
                      <a:pt x="61" y="37"/>
                    </a:lnTo>
                    <a:lnTo>
                      <a:pt x="39" y="53"/>
                    </a:lnTo>
                    <a:lnTo>
                      <a:pt x="22" y="72"/>
                    </a:lnTo>
                    <a:lnTo>
                      <a:pt x="8" y="93"/>
                    </a:lnTo>
                    <a:lnTo>
                      <a:pt x="0" y="1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1691" name="Freeform 52"/>
              <p:cNvSpPr>
                <a:spLocks/>
              </p:cNvSpPr>
              <p:nvPr/>
            </p:nvSpPr>
            <p:spPr bwMode="auto">
              <a:xfrm>
                <a:off x="1492" y="2206"/>
                <a:ext cx="101" cy="135"/>
              </a:xfrm>
              <a:custGeom>
                <a:avLst/>
                <a:gdLst>
                  <a:gd name="T0" fmla="*/ 0 w 303"/>
                  <a:gd name="T1" fmla="*/ 0 h 272"/>
                  <a:gd name="T2" fmla="*/ 0 w 303"/>
                  <a:gd name="T3" fmla="*/ 0 h 272"/>
                  <a:gd name="T4" fmla="*/ 0 w 303"/>
                  <a:gd name="T5" fmla="*/ 0 h 272"/>
                  <a:gd name="T6" fmla="*/ 0 w 303"/>
                  <a:gd name="T7" fmla="*/ 0 h 272"/>
                  <a:gd name="T8" fmla="*/ 0 w 303"/>
                  <a:gd name="T9" fmla="*/ 0 h 272"/>
                  <a:gd name="T10" fmla="*/ 0 w 303"/>
                  <a:gd name="T11" fmla="*/ 0 h 272"/>
                  <a:gd name="T12" fmla="*/ 0 w 303"/>
                  <a:gd name="T13" fmla="*/ 0 h 272"/>
                  <a:gd name="T14" fmla="*/ 0 w 303"/>
                  <a:gd name="T15" fmla="*/ 0 h 272"/>
                  <a:gd name="T16" fmla="*/ 0 w 303"/>
                  <a:gd name="T17" fmla="*/ 0 h 272"/>
                  <a:gd name="T18" fmla="*/ 0 w 303"/>
                  <a:gd name="T19" fmla="*/ 0 h 272"/>
                  <a:gd name="T20" fmla="*/ 0 w 303"/>
                  <a:gd name="T21" fmla="*/ 0 h 272"/>
                  <a:gd name="T22" fmla="*/ 0 w 303"/>
                  <a:gd name="T23" fmla="*/ 0 h 272"/>
                  <a:gd name="T24" fmla="*/ 0 w 303"/>
                  <a:gd name="T25" fmla="*/ 0 h 272"/>
                  <a:gd name="T26" fmla="*/ 0 w 303"/>
                  <a:gd name="T27" fmla="*/ 0 h 272"/>
                  <a:gd name="T28" fmla="*/ 0 w 303"/>
                  <a:gd name="T29" fmla="*/ 0 h 272"/>
                  <a:gd name="T30" fmla="*/ 0 w 303"/>
                  <a:gd name="T31" fmla="*/ 0 h 272"/>
                  <a:gd name="T32" fmla="*/ 0 w 303"/>
                  <a:gd name="T33" fmla="*/ 0 h 272"/>
                  <a:gd name="T34" fmla="*/ 0 w 303"/>
                  <a:gd name="T35" fmla="*/ 0 h 272"/>
                  <a:gd name="T36" fmla="*/ 0 w 303"/>
                  <a:gd name="T37" fmla="*/ 0 h 272"/>
                  <a:gd name="T38" fmla="*/ 0 w 303"/>
                  <a:gd name="T39" fmla="*/ 0 h 272"/>
                  <a:gd name="T40" fmla="*/ 0 w 303"/>
                  <a:gd name="T41" fmla="*/ 0 h 272"/>
                  <a:gd name="T42" fmla="*/ 0 w 303"/>
                  <a:gd name="T43" fmla="*/ 0 h 272"/>
                  <a:gd name="T44" fmla="*/ 0 w 303"/>
                  <a:gd name="T45" fmla="*/ 0 h 272"/>
                  <a:gd name="T46" fmla="*/ 0 w 303"/>
                  <a:gd name="T47" fmla="*/ 0 h 272"/>
                  <a:gd name="T48" fmla="*/ 0 w 303"/>
                  <a:gd name="T49" fmla="*/ 0 h 272"/>
                  <a:gd name="T50" fmla="*/ 0 w 303"/>
                  <a:gd name="T51" fmla="*/ 0 h 272"/>
                  <a:gd name="T52" fmla="*/ 0 w 303"/>
                  <a:gd name="T53" fmla="*/ 0 h 272"/>
                  <a:gd name="T54" fmla="*/ 0 w 303"/>
                  <a:gd name="T55" fmla="*/ 0 h 272"/>
                  <a:gd name="T56" fmla="*/ 0 w 303"/>
                  <a:gd name="T57" fmla="*/ 0 h 272"/>
                  <a:gd name="T58" fmla="*/ 0 w 303"/>
                  <a:gd name="T59" fmla="*/ 0 h 272"/>
                  <a:gd name="T60" fmla="*/ 0 w 303"/>
                  <a:gd name="T61" fmla="*/ 0 h 272"/>
                  <a:gd name="T62" fmla="*/ 0 w 303"/>
                  <a:gd name="T63" fmla="*/ 0 h 272"/>
                  <a:gd name="T64" fmla="*/ 0 w 303"/>
                  <a:gd name="T65" fmla="*/ 0 h 272"/>
                  <a:gd name="T66" fmla="*/ 0 w 303"/>
                  <a:gd name="T67" fmla="*/ 0 h 272"/>
                  <a:gd name="T68" fmla="*/ 0 w 303"/>
                  <a:gd name="T69" fmla="*/ 0 h 272"/>
                  <a:gd name="T70" fmla="*/ 0 w 303"/>
                  <a:gd name="T71" fmla="*/ 0 h 272"/>
                  <a:gd name="T72" fmla="*/ 0 w 303"/>
                  <a:gd name="T73" fmla="*/ 0 h 272"/>
                  <a:gd name="T74" fmla="*/ 0 w 303"/>
                  <a:gd name="T75" fmla="*/ 0 h 272"/>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303" h="272">
                    <a:moveTo>
                      <a:pt x="246" y="102"/>
                    </a:moveTo>
                    <a:lnTo>
                      <a:pt x="256" y="109"/>
                    </a:lnTo>
                    <a:lnTo>
                      <a:pt x="264" y="117"/>
                    </a:lnTo>
                    <a:lnTo>
                      <a:pt x="271" y="126"/>
                    </a:lnTo>
                    <a:lnTo>
                      <a:pt x="275" y="135"/>
                    </a:lnTo>
                    <a:lnTo>
                      <a:pt x="278" y="144"/>
                    </a:lnTo>
                    <a:lnTo>
                      <a:pt x="277" y="154"/>
                    </a:lnTo>
                    <a:lnTo>
                      <a:pt x="274" y="164"/>
                    </a:lnTo>
                    <a:lnTo>
                      <a:pt x="267" y="173"/>
                    </a:lnTo>
                    <a:lnTo>
                      <a:pt x="256" y="183"/>
                    </a:lnTo>
                    <a:lnTo>
                      <a:pt x="245" y="192"/>
                    </a:lnTo>
                    <a:lnTo>
                      <a:pt x="232" y="200"/>
                    </a:lnTo>
                    <a:lnTo>
                      <a:pt x="219" y="209"/>
                    </a:lnTo>
                    <a:lnTo>
                      <a:pt x="204" y="216"/>
                    </a:lnTo>
                    <a:lnTo>
                      <a:pt x="190" y="224"/>
                    </a:lnTo>
                    <a:lnTo>
                      <a:pt x="175" y="232"/>
                    </a:lnTo>
                    <a:lnTo>
                      <a:pt x="162" y="241"/>
                    </a:lnTo>
                    <a:lnTo>
                      <a:pt x="158" y="244"/>
                    </a:lnTo>
                    <a:lnTo>
                      <a:pt x="155" y="248"/>
                    </a:lnTo>
                    <a:lnTo>
                      <a:pt x="152" y="252"/>
                    </a:lnTo>
                    <a:lnTo>
                      <a:pt x="149" y="256"/>
                    </a:lnTo>
                    <a:lnTo>
                      <a:pt x="148" y="260"/>
                    </a:lnTo>
                    <a:lnTo>
                      <a:pt x="148" y="264"/>
                    </a:lnTo>
                    <a:lnTo>
                      <a:pt x="151" y="268"/>
                    </a:lnTo>
                    <a:lnTo>
                      <a:pt x="155" y="271"/>
                    </a:lnTo>
                    <a:lnTo>
                      <a:pt x="161" y="272"/>
                    </a:lnTo>
                    <a:lnTo>
                      <a:pt x="166" y="272"/>
                    </a:lnTo>
                    <a:lnTo>
                      <a:pt x="171" y="271"/>
                    </a:lnTo>
                    <a:lnTo>
                      <a:pt x="175" y="268"/>
                    </a:lnTo>
                    <a:lnTo>
                      <a:pt x="190" y="256"/>
                    </a:lnTo>
                    <a:lnTo>
                      <a:pt x="206" y="246"/>
                    </a:lnTo>
                    <a:lnTo>
                      <a:pt x="222" y="236"/>
                    </a:lnTo>
                    <a:lnTo>
                      <a:pt x="239" y="226"/>
                    </a:lnTo>
                    <a:lnTo>
                      <a:pt x="255" y="216"/>
                    </a:lnTo>
                    <a:lnTo>
                      <a:pt x="271" y="204"/>
                    </a:lnTo>
                    <a:lnTo>
                      <a:pt x="284" y="192"/>
                    </a:lnTo>
                    <a:lnTo>
                      <a:pt x="294" y="179"/>
                    </a:lnTo>
                    <a:lnTo>
                      <a:pt x="301" y="163"/>
                    </a:lnTo>
                    <a:lnTo>
                      <a:pt x="303" y="148"/>
                    </a:lnTo>
                    <a:lnTo>
                      <a:pt x="300" y="133"/>
                    </a:lnTo>
                    <a:lnTo>
                      <a:pt x="293" y="118"/>
                    </a:lnTo>
                    <a:lnTo>
                      <a:pt x="281" y="105"/>
                    </a:lnTo>
                    <a:lnTo>
                      <a:pt x="268" y="92"/>
                    </a:lnTo>
                    <a:lnTo>
                      <a:pt x="251" y="82"/>
                    </a:lnTo>
                    <a:lnTo>
                      <a:pt x="232" y="73"/>
                    </a:lnTo>
                    <a:lnTo>
                      <a:pt x="217" y="67"/>
                    </a:lnTo>
                    <a:lnTo>
                      <a:pt x="201" y="61"/>
                    </a:lnTo>
                    <a:lnTo>
                      <a:pt x="185" y="54"/>
                    </a:lnTo>
                    <a:lnTo>
                      <a:pt x="168" y="47"/>
                    </a:lnTo>
                    <a:lnTo>
                      <a:pt x="151" y="40"/>
                    </a:lnTo>
                    <a:lnTo>
                      <a:pt x="132" y="34"/>
                    </a:lnTo>
                    <a:lnTo>
                      <a:pt x="114" y="27"/>
                    </a:lnTo>
                    <a:lnTo>
                      <a:pt x="97" y="21"/>
                    </a:lnTo>
                    <a:lnTo>
                      <a:pt x="81" y="16"/>
                    </a:lnTo>
                    <a:lnTo>
                      <a:pt x="65" y="11"/>
                    </a:lnTo>
                    <a:lnTo>
                      <a:pt x="49" y="7"/>
                    </a:lnTo>
                    <a:lnTo>
                      <a:pt x="36" y="4"/>
                    </a:lnTo>
                    <a:lnTo>
                      <a:pt x="24" y="1"/>
                    </a:lnTo>
                    <a:lnTo>
                      <a:pt x="14" y="0"/>
                    </a:lnTo>
                    <a:lnTo>
                      <a:pt x="5" y="0"/>
                    </a:lnTo>
                    <a:lnTo>
                      <a:pt x="0" y="2"/>
                    </a:lnTo>
                    <a:lnTo>
                      <a:pt x="13" y="7"/>
                    </a:lnTo>
                    <a:lnTo>
                      <a:pt x="27" y="12"/>
                    </a:lnTo>
                    <a:lnTo>
                      <a:pt x="43" y="17"/>
                    </a:lnTo>
                    <a:lnTo>
                      <a:pt x="58" y="22"/>
                    </a:lnTo>
                    <a:lnTo>
                      <a:pt x="74" y="27"/>
                    </a:lnTo>
                    <a:lnTo>
                      <a:pt x="90" y="32"/>
                    </a:lnTo>
                    <a:lnTo>
                      <a:pt x="106" y="38"/>
                    </a:lnTo>
                    <a:lnTo>
                      <a:pt x="122" y="44"/>
                    </a:lnTo>
                    <a:lnTo>
                      <a:pt x="139" y="50"/>
                    </a:lnTo>
                    <a:lnTo>
                      <a:pt x="155" y="57"/>
                    </a:lnTo>
                    <a:lnTo>
                      <a:pt x="171" y="63"/>
                    </a:lnTo>
                    <a:lnTo>
                      <a:pt x="187" y="70"/>
                    </a:lnTo>
                    <a:lnTo>
                      <a:pt x="203" y="78"/>
                    </a:lnTo>
                    <a:lnTo>
                      <a:pt x="217" y="85"/>
                    </a:lnTo>
                    <a:lnTo>
                      <a:pt x="232" y="93"/>
                    </a:lnTo>
                    <a:lnTo>
                      <a:pt x="246" y="10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111632" name="Group 53"/>
          <p:cNvGrpSpPr>
            <a:grpSpLocks/>
          </p:cNvGrpSpPr>
          <p:nvPr/>
        </p:nvGrpSpPr>
        <p:grpSpPr bwMode="auto">
          <a:xfrm>
            <a:off x="619125" y="2992438"/>
            <a:ext cx="414338" cy="511175"/>
            <a:chOff x="2870" y="1518"/>
            <a:chExt cx="292" cy="320"/>
          </a:xfrm>
        </p:grpSpPr>
        <p:graphicFrame>
          <p:nvGraphicFramePr>
            <p:cNvPr id="111670" name="Object 54"/>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spid="_x0000_s112411" name="Clip" r:id="rId9" imgW="826829" imgH="840406" progId="MS_ClipArt_Gallery.2">
                    <p:embed/>
                  </p:oleObj>
                </mc:Choice>
                <mc:Fallback>
                  <p:oleObj name="Clip" r:id="rId9" imgW="826829" imgH="840406" progId="MS_ClipArt_Gallery.2">
                    <p:embed/>
                    <p:pic>
                      <p:nvPicPr>
                        <p:cNvPr id="0" name="Object 5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1671" name="Object 55"/>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spid="_x0000_s112412" name="Clip" r:id="rId10" imgW="1268295" imgH="1199426" progId="MS_ClipArt_Gallery.2">
                    <p:embed/>
                  </p:oleObj>
                </mc:Choice>
                <mc:Fallback>
                  <p:oleObj name="Clip" r:id="rId10" imgW="1268295" imgH="1199426" progId="MS_ClipArt_Gallery.2">
                    <p:embed/>
                    <p:pic>
                      <p:nvPicPr>
                        <p:cNvPr id="0" name="Object 5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111633" name="Group 56"/>
          <p:cNvGrpSpPr>
            <a:grpSpLocks/>
          </p:cNvGrpSpPr>
          <p:nvPr/>
        </p:nvGrpSpPr>
        <p:grpSpPr bwMode="auto">
          <a:xfrm>
            <a:off x="1171575" y="2774950"/>
            <a:ext cx="415925" cy="509588"/>
            <a:chOff x="2870" y="1518"/>
            <a:chExt cx="292" cy="320"/>
          </a:xfrm>
        </p:grpSpPr>
        <p:graphicFrame>
          <p:nvGraphicFramePr>
            <p:cNvPr id="111668" name="Object 57"/>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spid="_x0000_s112413" name="Clip" r:id="rId11" imgW="826829" imgH="840406" progId="MS_ClipArt_Gallery.2">
                    <p:embed/>
                  </p:oleObj>
                </mc:Choice>
                <mc:Fallback>
                  <p:oleObj name="Clip" r:id="rId11" imgW="826829" imgH="840406" progId="MS_ClipArt_Gallery.2">
                    <p:embed/>
                    <p:pic>
                      <p:nvPicPr>
                        <p:cNvPr id="0" name="Object 5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1669" name="Object 58"/>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spid="_x0000_s112414" name="Clip" r:id="rId12" imgW="1268295" imgH="1199426" progId="MS_ClipArt_Gallery.2">
                    <p:embed/>
                  </p:oleObj>
                </mc:Choice>
                <mc:Fallback>
                  <p:oleObj name="Clip" r:id="rId12" imgW="1268295" imgH="1199426" progId="MS_ClipArt_Gallery.2">
                    <p:embed/>
                    <p:pic>
                      <p:nvPicPr>
                        <p:cNvPr id="0" name="Object 5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111634" name="Group 59"/>
          <p:cNvGrpSpPr>
            <a:grpSpLocks/>
          </p:cNvGrpSpPr>
          <p:nvPr/>
        </p:nvGrpSpPr>
        <p:grpSpPr bwMode="auto">
          <a:xfrm>
            <a:off x="3076575" y="4232275"/>
            <a:ext cx="782638" cy="917575"/>
            <a:chOff x="1952" y="1032"/>
            <a:chExt cx="589" cy="706"/>
          </a:xfrm>
        </p:grpSpPr>
        <p:sp>
          <p:nvSpPr>
            <p:cNvPr id="111648" name="Text Box 60"/>
            <p:cNvSpPr txBox="1">
              <a:spLocks noChangeArrowheads="1"/>
            </p:cNvSpPr>
            <p:nvPr/>
          </p:nvSpPr>
          <p:spPr bwMode="auto">
            <a:xfrm>
              <a:off x="2080" y="1456"/>
              <a:ext cx="353" cy="2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fontAlgn="b" hangingPunct="0">
                <a:spcBef>
                  <a:spcPct val="20000"/>
                </a:spcBef>
                <a:buClr>
                  <a:srgbClr val="FF6600"/>
                </a:buClr>
                <a:buSzPct val="110000"/>
                <a:buFont typeface="Wingdings" pitchFamily="2" charset="2"/>
                <a:buChar char="n"/>
                <a:defRPr sz="2800">
                  <a:solidFill>
                    <a:srgbClr val="000099"/>
                  </a:solidFill>
                  <a:latin typeface="Verdana" pitchFamily="34" charset="0"/>
                </a:defRPr>
              </a:lvl1pPr>
              <a:lvl2pPr marL="742950" indent="-285750" algn="l" eaLnBrk="0" hangingPunct="0">
                <a:spcBef>
                  <a:spcPct val="20000"/>
                </a:spcBef>
                <a:buClr>
                  <a:srgbClr val="009900"/>
                </a:buClr>
                <a:buSzPct val="110000"/>
                <a:buFont typeface="Wingdings" pitchFamily="2" charset="2"/>
                <a:buChar char="u"/>
                <a:defRPr sz="2400">
                  <a:solidFill>
                    <a:schemeClr val="tx1"/>
                  </a:solidFill>
                  <a:latin typeface="Verdana" pitchFamily="34" charset="0"/>
                </a:defRPr>
              </a:lvl2pPr>
              <a:lvl3pPr marL="1143000" indent="-228600" algn="l" eaLnBrk="0" hangingPunct="0">
                <a:spcBef>
                  <a:spcPct val="20000"/>
                </a:spcBef>
                <a:buClr>
                  <a:srgbClr val="0000FF"/>
                </a:buClr>
                <a:buSzPct val="110000"/>
                <a:buFont typeface="Wingdings" pitchFamily="2" charset="2"/>
                <a:buChar char="Ø"/>
                <a:defRPr sz="2400">
                  <a:solidFill>
                    <a:schemeClr val="tx1"/>
                  </a:solidFill>
                  <a:latin typeface="Verdana" pitchFamily="34" charset="0"/>
                </a:defRPr>
              </a:lvl3pPr>
              <a:lvl4pPr marL="1600200" indent="-228600" algn="l" eaLnBrk="0" hangingPunct="0">
                <a:spcBef>
                  <a:spcPct val="20000"/>
                </a:spcBef>
                <a:buClr>
                  <a:schemeClr val="accent2"/>
                </a:buClr>
                <a:buSzPct val="110000"/>
                <a:buChar char="–"/>
                <a:defRPr sz="2000">
                  <a:solidFill>
                    <a:schemeClr val="tx1"/>
                  </a:solidFill>
                  <a:latin typeface="Times New Roman" pitchFamily="18" charset="0"/>
                </a:defRPr>
              </a:lvl4pPr>
              <a:lvl5pPr marL="2057400" indent="-228600" algn="l" eaLnBrk="0" hangingPunct="0">
                <a:spcBef>
                  <a:spcPct val="20000"/>
                </a:spcBef>
                <a:buClr>
                  <a:schemeClr val="accent2"/>
                </a:buClr>
                <a:buSzPct val="110000"/>
                <a:buChar char="»"/>
                <a:defRPr sz="2000">
                  <a:solidFill>
                    <a:schemeClr val="tx1"/>
                  </a:solidFill>
                  <a:latin typeface="Times New Roman" pitchFamily="18" charset="0"/>
                </a:defRPr>
              </a:lvl5pPr>
              <a:lvl6pPr marL="25146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6pPr>
              <a:lvl7pPr marL="29718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7pPr>
              <a:lvl8pPr marL="34290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8pPr>
              <a:lvl9pPr marL="38862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9pPr>
            </a:lstStyle>
            <a:p>
              <a:pPr eaLnBrk="1" fontAlgn="base" hangingPunct="1">
                <a:spcBef>
                  <a:spcPct val="0"/>
                </a:spcBef>
                <a:buClrTx/>
                <a:buSzTx/>
                <a:buFontTx/>
                <a:buNone/>
              </a:pPr>
              <a:r>
                <a:rPr lang="en-US" altLang="zh-CN" sz="1800">
                  <a:solidFill>
                    <a:schemeClr val="tx1"/>
                  </a:solidFill>
                  <a:latin typeface="Comic Sans MS" pitchFamily="66" charset="0"/>
                  <a:ea typeface="宋体" pitchFamily="2" charset="-122"/>
                </a:rPr>
                <a:t>AP</a:t>
              </a:r>
            </a:p>
          </p:txBody>
        </p:sp>
        <p:grpSp>
          <p:nvGrpSpPr>
            <p:cNvPr id="111649" name="Group 61"/>
            <p:cNvGrpSpPr>
              <a:grpSpLocks/>
            </p:cNvGrpSpPr>
            <p:nvPr/>
          </p:nvGrpSpPr>
          <p:grpSpPr bwMode="auto">
            <a:xfrm>
              <a:off x="1952" y="1032"/>
              <a:ext cx="589" cy="440"/>
              <a:chOff x="1160" y="2192"/>
              <a:chExt cx="589" cy="440"/>
            </a:xfrm>
          </p:grpSpPr>
          <p:pic>
            <p:nvPicPr>
              <p:cNvPr id="111650" name="Picture 62" descr="31u_bnrz[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5400000">
                <a:off x="1349" y="2458"/>
                <a:ext cx="212"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1651" name="AutoShape 63"/>
              <p:cNvSpPr>
                <a:spLocks noChangeAspect="1" noChangeArrowheads="1" noTextEdit="1"/>
              </p:cNvSpPr>
              <p:nvPr/>
            </p:nvSpPr>
            <p:spPr bwMode="auto">
              <a:xfrm>
                <a:off x="1160" y="2192"/>
                <a:ext cx="589" cy="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11652" name="Freeform 64"/>
              <p:cNvSpPr>
                <a:spLocks/>
              </p:cNvSpPr>
              <p:nvPr/>
            </p:nvSpPr>
            <p:spPr bwMode="auto">
              <a:xfrm>
                <a:off x="1283" y="2231"/>
                <a:ext cx="83" cy="102"/>
              </a:xfrm>
              <a:custGeom>
                <a:avLst/>
                <a:gdLst>
                  <a:gd name="T0" fmla="*/ 0 w 247"/>
                  <a:gd name="T1" fmla="*/ 1 h 203"/>
                  <a:gd name="T2" fmla="*/ 0 w 247"/>
                  <a:gd name="T3" fmla="*/ 1 h 203"/>
                  <a:gd name="T4" fmla="*/ 0 w 247"/>
                  <a:gd name="T5" fmla="*/ 1 h 203"/>
                  <a:gd name="T6" fmla="*/ 0 w 247"/>
                  <a:gd name="T7" fmla="*/ 1 h 203"/>
                  <a:gd name="T8" fmla="*/ 0 w 247"/>
                  <a:gd name="T9" fmla="*/ 1 h 203"/>
                  <a:gd name="T10" fmla="*/ 0 w 247"/>
                  <a:gd name="T11" fmla="*/ 1 h 203"/>
                  <a:gd name="T12" fmla="*/ 0 w 247"/>
                  <a:gd name="T13" fmla="*/ 1 h 203"/>
                  <a:gd name="T14" fmla="*/ 0 w 247"/>
                  <a:gd name="T15" fmla="*/ 1 h 203"/>
                  <a:gd name="T16" fmla="*/ 0 w 247"/>
                  <a:gd name="T17" fmla="*/ 1 h 203"/>
                  <a:gd name="T18" fmla="*/ 0 w 247"/>
                  <a:gd name="T19" fmla="*/ 1 h 203"/>
                  <a:gd name="T20" fmla="*/ 0 w 247"/>
                  <a:gd name="T21" fmla="*/ 1 h 203"/>
                  <a:gd name="T22" fmla="*/ 0 w 247"/>
                  <a:gd name="T23" fmla="*/ 1 h 203"/>
                  <a:gd name="T24" fmla="*/ 0 w 247"/>
                  <a:gd name="T25" fmla="*/ 1 h 203"/>
                  <a:gd name="T26" fmla="*/ 0 w 247"/>
                  <a:gd name="T27" fmla="*/ 1 h 203"/>
                  <a:gd name="T28" fmla="*/ 0 w 247"/>
                  <a:gd name="T29" fmla="*/ 1 h 203"/>
                  <a:gd name="T30" fmla="*/ 0 w 247"/>
                  <a:gd name="T31" fmla="*/ 1 h 203"/>
                  <a:gd name="T32" fmla="*/ 0 w 247"/>
                  <a:gd name="T33" fmla="*/ 1 h 203"/>
                  <a:gd name="T34" fmla="*/ 0 w 247"/>
                  <a:gd name="T35" fmla="*/ 1 h 203"/>
                  <a:gd name="T36" fmla="*/ 0 w 247"/>
                  <a:gd name="T37" fmla="*/ 1 h 203"/>
                  <a:gd name="T38" fmla="*/ 0 w 247"/>
                  <a:gd name="T39" fmla="*/ 1 h 203"/>
                  <a:gd name="T40" fmla="*/ 0 w 247"/>
                  <a:gd name="T41" fmla="*/ 1 h 203"/>
                  <a:gd name="T42" fmla="*/ 0 w 247"/>
                  <a:gd name="T43" fmla="*/ 1 h 203"/>
                  <a:gd name="T44" fmla="*/ 0 w 247"/>
                  <a:gd name="T45" fmla="*/ 1 h 203"/>
                  <a:gd name="T46" fmla="*/ 0 w 247"/>
                  <a:gd name="T47" fmla="*/ 1 h 203"/>
                  <a:gd name="T48" fmla="*/ 0 w 247"/>
                  <a:gd name="T49" fmla="*/ 1 h 203"/>
                  <a:gd name="T50" fmla="*/ 0 w 247"/>
                  <a:gd name="T51" fmla="*/ 1 h 203"/>
                  <a:gd name="T52" fmla="*/ 0 w 247"/>
                  <a:gd name="T53" fmla="*/ 1 h 203"/>
                  <a:gd name="T54" fmla="*/ 0 w 247"/>
                  <a:gd name="T55" fmla="*/ 1 h 203"/>
                  <a:gd name="T56" fmla="*/ 0 w 247"/>
                  <a:gd name="T57" fmla="*/ 1 h 203"/>
                  <a:gd name="T58" fmla="*/ 0 w 247"/>
                  <a:gd name="T59" fmla="*/ 1 h 203"/>
                  <a:gd name="T60" fmla="*/ 0 w 247"/>
                  <a:gd name="T61" fmla="*/ 1 h 203"/>
                  <a:gd name="T62" fmla="*/ 0 w 247"/>
                  <a:gd name="T63" fmla="*/ 1 h 203"/>
                  <a:gd name="T64" fmla="*/ 0 w 247"/>
                  <a:gd name="T65" fmla="*/ 1 h 203"/>
                  <a:gd name="T66" fmla="*/ 0 w 247"/>
                  <a:gd name="T67" fmla="*/ 1 h 203"/>
                  <a:gd name="T68" fmla="*/ 0 w 247"/>
                  <a:gd name="T69" fmla="*/ 1 h 203"/>
                  <a:gd name="T70" fmla="*/ 0 w 247"/>
                  <a:gd name="T71" fmla="*/ 1 h 203"/>
                  <a:gd name="T72" fmla="*/ 0 w 247"/>
                  <a:gd name="T73" fmla="*/ 1 h 203"/>
                  <a:gd name="T74" fmla="*/ 0 w 247"/>
                  <a:gd name="T75" fmla="*/ 1 h 203"/>
                  <a:gd name="T76" fmla="*/ 0 w 247"/>
                  <a:gd name="T77" fmla="*/ 1 h 203"/>
                  <a:gd name="T78" fmla="*/ 0 w 247"/>
                  <a:gd name="T79" fmla="*/ 1 h 203"/>
                  <a:gd name="T80" fmla="*/ 0 w 247"/>
                  <a:gd name="T81" fmla="*/ 1 h 203"/>
                  <a:gd name="T82" fmla="*/ 0 w 247"/>
                  <a:gd name="T83" fmla="*/ 1 h 203"/>
                  <a:gd name="T84" fmla="*/ 0 w 247"/>
                  <a:gd name="T85" fmla="*/ 0 h 203"/>
                  <a:gd name="T86" fmla="*/ 0 w 247"/>
                  <a:gd name="T87" fmla="*/ 1 h 203"/>
                  <a:gd name="T88" fmla="*/ 0 w 247"/>
                  <a:gd name="T89" fmla="*/ 1 h 203"/>
                  <a:gd name="T90" fmla="*/ 0 w 247"/>
                  <a:gd name="T91" fmla="*/ 1 h 203"/>
                  <a:gd name="T92" fmla="*/ 0 w 247"/>
                  <a:gd name="T93" fmla="*/ 1 h 203"/>
                  <a:gd name="T94" fmla="*/ 0 w 247"/>
                  <a:gd name="T95" fmla="*/ 1 h 203"/>
                  <a:gd name="T96" fmla="*/ 0 w 247"/>
                  <a:gd name="T97" fmla="*/ 1 h 203"/>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247" h="203">
                    <a:moveTo>
                      <a:pt x="87" y="26"/>
                    </a:moveTo>
                    <a:lnTo>
                      <a:pt x="68" y="34"/>
                    </a:lnTo>
                    <a:lnTo>
                      <a:pt x="52" y="44"/>
                    </a:lnTo>
                    <a:lnTo>
                      <a:pt x="38" y="55"/>
                    </a:lnTo>
                    <a:lnTo>
                      <a:pt x="25" y="67"/>
                    </a:lnTo>
                    <a:lnTo>
                      <a:pt x="14" y="80"/>
                    </a:lnTo>
                    <a:lnTo>
                      <a:pt x="7" y="94"/>
                    </a:lnTo>
                    <a:lnTo>
                      <a:pt x="3" y="109"/>
                    </a:lnTo>
                    <a:lnTo>
                      <a:pt x="0" y="124"/>
                    </a:lnTo>
                    <a:lnTo>
                      <a:pt x="3" y="145"/>
                    </a:lnTo>
                    <a:lnTo>
                      <a:pt x="14" y="163"/>
                    </a:lnTo>
                    <a:lnTo>
                      <a:pt x="32" y="178"/>
                    </a:lnTo>
                    <a:lnTo>
                      <a:pt x="55" y="189"/>
                    </a:lnTo>
                    <a:lnTo>
                      <a:pt x="81" y="198"/>
                    </a:lnTo>
                    <a:lnTo>
                      <a:pt x="109" y="202"/>
                    </a:lnTo>
                    <a:lnTo>
                      <a:pt x="138" y="203"/>
                    </a:lnTo>
                    <a:lnTo>
                      <a:pt x="165" y="200"/>
                    </a:lnTo>
                    <a:lnTo>
                      <a:pt x="171" y="200"/>
                    </a:lnTo>
                    <a:lnTo>
                      <a:pt x="177" y="198"/>
                    </a:lnTo>
                    <a:lnTo>
                      <a:pt x="181" y="195"/>
                    </a:lnTo>
                    <a:lnTo>
                      <a:pt x="183" y="191"/>
                    </a:lnTo>
                    <a:lnTo>
                      <a:pt x="180" y="186"/>
                    </a:lnTo>
                    <a:lnTo>
                      <a:pt x="174" y="182"/>
                    </a:lnTo>
                    <a:lnTo>
                      <a:pt x="167" y="178"/>
                    </a:lnTo>
                    <a:lnTo>
                      <a:pt x="160" y="176"/>
                    </a:lnTo>
                    <a:lnTo>
                      <a:pt x="145" y="173"/>
                    </a:lnTo>
                    <a:lnTo>
                      <a:pt x="131" y="171"/>
                    </a:lnTo>
                    <a:lnTo>
                      <a:pt x="116" y="169"/>
                    </a:lnTo>
                    <a:lnTo>
                      <a:pt x="103" y="167"/>
                    </a:lnTo>
                    <a:lnTo>
                      <a:pt x="90" y="164"/>
                    </a:lnTo>
                    <a:lnTo>
                      <a:pt x="77" y="160"/>
                    </a:lnTo>
                    <a:lnTo>
                      <a:pt x="65" y="154"/>
                    </a:lnTo>
                    <a:lnTo>
                      <a:pt x="54" y="146"/>
                    </a:lnTo>
                    <a:lnTo>
                      <a:pt x="49" y="112"/>
                    </a:lnTo>
                    <a:lnTo>
                      <a:pt x="61" y="84"/>
                    </a:lnTo>
                    <a:lnTo>
                      <a:pt x="84" y="62"/>
                    </a:lnTo>
                    <a:lnTo>
                      <a:pt x="116" y="44"/>
                    </a:lnTo>
                    <a:lnTo>
                      <a:pt x="151" y="30"/>
                    </a:lnTo>
                    <a:lnTo>
                      <a:pt x="187" y="19"/>
                    </a:lnTo>
                    <a:lnTo>
                      <a:pt x="220" y="11"/>
                    </a:lnTo>
                    <a:lnTo>
                      <a:pt x="247" y="4"/>
                    </a:lnTo>
                    <a:lnTo>
                      <a:pt x="231" y="1"/>
                    </a:lnTo>
                    <a:lnTo>
                      <a:pt x="213" y="0"/>
                    </a:lnTo>
                    <a:lnTo>
                      <a:pt x="193" y="2"/>
                    </a:lnTo>
                    <a:lnTo>
                      <a:pt x="171" y="4"/>
                    </a:lnTo>
                    <a:lnTo>
                      <a:pt x="149" y="9"/>
                    </a:lnTo>
                    <a:lnTo>
                      <a:pt x="128" y="14"/>
                    </a:lnTo>
                    <a:lnTo>
                      <a:pt x="106" y="20"/>
                    </a:lnTo>
                    <a:lnTo>
                      <a:pt x="87" y="26"/>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1653" name="Freeform 65"/>
              <p:cNvSpPr>
                <a:spLocks/>
              </p:cNvSpPr>
              <p:nvPr/>
            </p:nvSpPr>
            <p:spPr bwMode="auto">
              <a:xfrm>
                <a:off x="1424" y="2230"/>
                <a:ext cx="52" cy="79"/>
              </a:xfrm>
              <a:custGeom>
                <a:avLst/>
                <a:gdLst>
                  <a:gd name="T0" fmla="*/ 0 w 158"/>
                  <a:gd name="T1" fmla="*/ 1 h 158"/>
                  <a:gd name="T2" fmla="*/ 0 w 158"/>
                  <a:gd name="T3" fmla="*/ 1 h 158"/>
                  <a:gd name="T4" fmla="*/ 0 w 158"/>
                  <a:gd name="T5" fmla="*/ 1 h 158"/>
                  <a:gd name="T6" fmla="*/ 0 w 158"/>
                  <a:gd name="T7" fmla="*/ 1 h 158"/>
                  <a:gd name="T8" fmla="*/ 0 w 158"/>
                  <a:gd name="T9" fmla="*/ 1 h 158"/>
                  <a:gd name="T10" fmla="*/ 0 w 158"/>
                  <a:gd name="T11" fmla="*/ 1 h 158"/>
                  <a:gd name="T12" fmla="*/ 0 w 158"/>
                  <a:gd name="T13" fmla="*/ 1 h 158"/>
                  <a:gd name="T14" fmla="*/ 0 w 158"/>
                  <a:gd name="T15" fmla="*/ 1 h 158"/>
                  <a:gd name="T16" fmla="*/ 0 w 158"/>
                  <a:gd name="T17" fmla="*/ 1 h 158"/>
                  <a:gd name="T18" fmla="*/ 0 w 158"/>
                  <a:gd name="T19" fmla="*/ 1 h 158"/>
                  <a:gd name="T20" fmla="*/ 0 w 158"/>
                  <a:gd name="T21" fmla="*/ 1 h 158"/>
                  <a:gd name="T22" fmla="*/ 0 w 158"/>
                  <a:gd name="T23" fmla="*/ 1 h 158"/>
                  <a:gd name="T24" fmla="*/ 0 w 158"/>
                  <a:gd name="T25" fmla="*/ 1 h 158"/>
                  <a:gd name="T26" fmla="*/ 0 w 158"/>
                  <a:gd name="T27" fmla="*/ 1 h 158"/>
                  <a:gd name="T28" fmla="*/ 0 w 158"/>
                  <a:gd name="T29" fmla="*/ 1 h 158"/>
                  <a:gd name="T30" fmla="*/ 0 w 158"/>
                  <a:gd name="T31" fmla="*/ 1 h 158"/>
                  <a:gd name="T32" fmla="*/ 0 w 158"/>
                  <a:gd name="T33" fmla="*/ 1 h 158"/>
                  <a:gd name="T34" fmla="*/ 0 w 158"/>
                  <a:gd name="T35" fmla="*/ 1 h 158"/>
                  <a:gd name="T36" fmla="*/ 0 w 158"/>
                  <a:gd name="T37" fmla="*/ 1 h 158"/>
                  <a:gd name="T38" fmla="*/ 0 w 158"/>
                  <a:gd name="T39" fmla="*/ 1 h 158"/>
                  <a:gd name="T40" fmla="*/ 0 w 158"/>
                  <a:gd name="T41" fmla="*/ 1 h 158"/>
                  <a:gd name="T42" fmla="*/ 0 w 158"/>
                  <a:gd name="T43" fmla="*/ 1 h 158"/>
                  <a:gd name="T44" fmla="*/ 0 w 158"/>
                  <a:gd name="T45" fmla="*/ 1 h 158"/>
                  <a:gd name="T46" fmla="*/ 0 w 158"/>
                  <a:gd name="T47" fmla="*/ 1 h 158"/>
                  <a:gd name="T48" fmla="*/ 0 w 158"/>
                  <a:gd name="T49" fmla="*/ 1 h 158"/>
                  <a:gd name="T50" fmla="*/ 0 w 158"/>
                  <a:gd name="T51" fmla="*/ 1 h 158"/>
                  <a:gd name="T52" fmla="*/ 0 w 158"/>
                  <a:gd name="T53" fmla="*/ 1 h 158"/>
                  <a:gd name="T54" fmla="*/ 0 w 158"/>
                  <a:gd name="T55" fmla="*/ 1 h 158"/>
                  <a:gd name="T56" fmla="*/ 0 w 158"/>
                  <a:gd name="T57" fmla="*/ 1 h 158"/>
                  <a:gd name="T58" fmla="*/ 0 w 158"/>
                  <a:gd name="T59" fmla="*/ 1 h 158"/>
                  <a:gd name="T60" fmla="*/ 0 w 158"/>
                  <a:gd name="T61" fmla="*/ 0 h 158"/>
                  <a:gd name="T62" fmla="*/ 0 w 158"/>
                  <a:gd name="T63" fmla="*/ 0 h 158"/>
                  <a:gd name="T64" fmla="*/ 0 w 158"/>
                  <a:gd name="T65" fmla="*/ 1 h 158"/>
                  <a:gd name="T66" fmla="*/ 0 w 158"/>
                  <a:gd name="T67" fmla="*/ 1 h 158"/>
                  <a:gd name="T68" fmla="*/ 0 w 158"/>
                  <a:gd name="T69" fmla="*/ 1 h 158"/>
                  <a:gd name="T70" fmla="*/ 0 w 158"/>
                  <a:gd name="T71" fmla="*/ 1 h 158"/>
                  <a:gd name="T72" fmla="*/ 0 w 158"/>
                  <a:gd name="T73" fmla="*/ 1 h 158"/>
                  <a:gd name="T74" fmla="*/ 0 w 158"/>
                  <a:gd name="T75" fmla="*/ 1 h 158"/>
                  <a:gd name="T76" fmla="*/ 0 w 158"/>
                  <a:gd name="T77" fmla="*/ 1 h 158"/>
                  <a:gd name="T78" fmla="*/ 0 w 158"/>
                  <a:gd name="T79" fmla="*/ 1 h 158"/>
                  <a:gd name="T80" fmla="*/ 0 w 158"/>
                  <a:gd name="T81" fmla="*/ 1 h 15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58" h="158">
                    <a:moveTo>
                      <a:pt x="133" y="52"/>
                    </a:moveTo>
                    <a:lnTo>
                      <a:pt x="139" y="68"/>
                    </a:lnTo>
                    <a:lnTo>
                      <a:pt x="137" y="83"/>
                    </a:lnTo>
                    <a:lnTo>
                      <a:pt x="127" y="95"/>
                    </a:lnTo>
                    <a:lnTo>
                      <a:pt x="113" y="106"/>
                    </a:lnTo>
                    <a:lnTo>
                      <a:pt x="95" y="116"/>
                    </a:lnTo>
                    <a:lnTo>
                      <a:pt x="75" y="126"/>
                    </a:lnTo>
                    <a:lnTo>
                      <a:pt x="55" y="135"/>
                    </a:lnTo>
                    <a:lnTo>
                      <a:pt x="37" y="144"/>
                    </a:lnTo>
                    <a:lnTo>
                      <a:pt x="34" y="147"/>
                    </a:lnTo>
                    <a:lnTo>
                      <a:pt x="33" y="149"/>
                    </a:lnTo>
                    <a:lnTo>
                      <a:pt x="33" y="152"/>
                    </a:lnTo>
                    <a:lnTo>
                      <a:pt x="34" y="155"/>
                    </a:lnTo>
                    <a:lnTo>
                      <a:pt x="39" y="157"/>
                    </a:lnTo>
                    <a:lnTo>
                      <a:pt x="43" y="158"/>
                    </a:lnTo>
                    <a:lnTo>
                      <a:pt x="46" y="158"/>
                    </a:lnTo>
                    <a:lnTo>
                      <a:pt x="50" y="157"/>
                    </a:lnTo>
                    <a:lnTo>
                      <a:pt x="74" y="148"/>
                    </a:lnTo>
                    <a:lnTo>
                      <a:pt x="95" y="138"/>
                    </a:lnTo>
                    <a:lnTo>
                      <a:pt x="116" y="127"/>
                    </a:lnTo>
                    <a:lnTo>
                      <a:pt x="135" y="114"/>
                    </a:lnTo>
                    <a:lnTo>
                      <a:pt x="148" y="100"/>
                    </a:lnTo>
                    <a:lnTo>
                      <a:pt x="156" y="84"/>
                    </a:lnTo>
                    <a:lnTo>
                      <a:pt x="158" y="67"/>
                    </a:lnTo>
                    <a:lnTo>
                      <a:pt x="152" y="49"/>
                    </a:lnTo>
                    <a:lnTo>
                      <a:pt x="139" y="35"/>
                    </a:lnTo>
                    <a:lnTo>
                      <a:pt x="120" y="23"/>
                    </a:lnTo>
                    <a:lnTo>
                      <a:pt x="97" y="14"/>
                    </a:lnTo>
                    <a:lnTo>
                      <a:pt x="71" y="7"/>
                    </a:lnTo>
                    <a:lnTo>
                      <a:pt x="45" y="2"/>
                    </a:lnTo>
                    <a:lnTo>
                      <a:pt x="23" y="0"/>
                    </a:lnTo>
                    <a:lnTo>
                      <a:pt x="7" y="0"/>
                    </a:lnTo>
                    <a:lnTo>
                      <a:pt x="0" y="4"/>
                    </a:lnTo>
                    <a:lnTo>
                      <a:pt x="17" y="9"/>
                    </a:lnTo>
                    <a:lnTo>
                      <a:pt x="36" y="13"/>
                    </a:lnTo>
                    <a:lnTo>
                      <a:pt x="56" y="17"/>
                    </a:lnTo>
                    <a:lnTo>
                      <a:pt x="75" y="21"/>
                    </a:lnTo>
                    <a:lnTo>
                      <a:pt x="94" y="26"/>
                    </a:lnTo>
                    <a:lnTo>
                      <a:pt x="110" y="33"/>
                    </a:lnTo>
                    <a:lnTo>
                      <a:pt x="123" y="41"/>
                    </a:lnTo>
                    <a:lnTo>
                      <a:pt x="133" y="52"/>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1654" name="Freeform 66"/>
              <p:cNvSpPr>
                <a:spLocks/>
              </p:cNvSpPr>
              <p:nvPr/>
            </p:nvSpPr>
            <p:spPr bwMode="auto">
              <a:xfrm>
                <a:off x="1232" y="2211"/>
                <a:ext cx="133" cy="166"/>
              </a:xfrm>
              <a:custGeom>
                <a:avLst/>
                <a:gdLst>
                  <a:gd name="T0" fmla="*/ 0 w 399"/>
                  <a:gd name="T1" fmla="*/ 1 h 331"/>
                  <a:gd name="T2" fmla="*/ 0 w 399"/>
                  <a:gd name="T3" fmla="*/ 1 h 331"/>
                  <a:gd name="T4" fmla="*/ 0 w 399"/>
                  <a:gd name="T5" fmla="*/ 1 h 331"/>
                  <a:gd name="T6" fmla="*/ 0 w 399"/>
                  <a:gd name="T7" fmla="*/ 1 h 331"/>
                  <a:gd name="T8" fmla="*/ 0 w 399"/>
                  <a:gd name="T9" fmla="*/ 1 h 331"/>
                  <a:gd name="T10" fmla="*/ 0 w 399"/>
                  <a:gd name="T11" fmla="*/ 1 h 331"/>
                  <a:gd name="T12" fmla="*/ 0 w 399"/>
                  <a:gd name="T13" fmla="*/ 1 h 331"/>
                  <a:gd name="T14" fmla="*/ 0 w 399"/>
                  <a:gd name="T15" fmla="*/ 1 h 331"/>
                  <a:gd name="T16" fmla="*/ 0 w 399"/>
                  <a:gd name="T17" fmla="*/ 1 h 331"/>
                  <a:gd name="T18" fmla="*/ 0 w 399"/>
                  <a:gd name="T19" fmla="*/ 1 h 331"/>
                  <a:gd name="T20" fmla="*/ 0 w 399"/>
                  <a:gd name="T21" fmla="*/ 1 h 331"/>
                  <a:gd name="T22" fmla="*/ 0 w 399"/>
                  <a:gd name="T23" fmla="*/ 1 h 331"/>
                  <a:gd name="T24" fmla="*/ 0 w 399"/>
                  <a:gd name="T25" fmla="*/ 1 h 331"/>
                  <a:gd name="T26" fmla="*/ 0 w 399"/>
                  <a:gd name="T27" fmla="*/ 1 h 331"/>
                  <a:gd name="T28" fmla="*/ 0 w 399"/>
                  <a:gd name="T29" fmla="*/ 1 h 331"/>
                  <a:gd name="T30" fmla="*/ 0 w 399"/>
                  <a:gd name="T31" fmla="*/ 1 h 331"/>
                  <a:gd name="T32" fmla="*/ 0 w 399"/>
                  <a:gd name="T33" fmla="*/ 1 h 331"/>
                  <a:gd name="T34" fmla="*/ 0 w 399"/>
                  <a:gd name="T35" fmla="*/ 1 h 331"/>
                  <a:gd name="T36" fmla="*/ 0 w 399"/>
                  <a:gd name="T37" fmla="*/ 1 h 331"/>
                  <a:gd name="T38" fmla="*/ 0 w 399"/>
                  <a:gd name="T39" fmla="*/ 1 h 331"/>
                  <a:gd name="T40" fmla="*/ 0 w 399"/>
                  <a:gd name="T41" fmla="*/ 1 h 331"/>
                  <a:gd name="T42" fmla="*/ 0 w 399"/>
                  <a:gd name="T43" fmla="*/ 1 h 331"/>
                  <a:gd name="T44" fmla="*/ 0 w 399"/>
                  <a:gd name="T45" fmla="*/ 1 h 331"/>
                  <a:gd name="T46" fmla="*/ 0 w 399"/>
                  <a:gd name="T47" fmla="*/ 1 h 331"/>
                  <a:gd name="T48" fmla="*/ 0 w 399"/>
                  <a:gd name="T49" fmla="*/ 1 h 331"/>
                  <a:gd name="T50" fmla="*/ 0 w 399"/>
                  <a:gd name="T51" fmla="*/ 1 h 331"/>
                  <a:gd name="T52" fmla="*/ 0 w 399"/>
                  <a:gd name="T53" fmla="*/ 1 h 331"/>
                  <a:gd name="T54" fmla="*/ 0 w 399"/>
                  <a:gd name="T55" fmla="*/ 1 h 331"/>
                  <a:gd name="T56" fmla="*/ 0 w 399"/>
                  <a:gd name="T57" fmla="*/ 1 h 331"/>
                  <a:gd name="T58" fmla="*/ 0 w 399"/>
                  <a:gd name="T59" fmla="*/ 1 h 331"/>
                  <a:gd name="T60" fmla="*/ 0 w 399"/>
                  <a:gd name="T61" fmla="*/ 1 h 331"/>
                  <a:gd name="T62" fmla="*/ 0 w 399"/>
                  <a:gd name="T63" fmla="*/ 1 h 331"/>
                  <a:gd name="T64" fmla="*/ 0 w 399"/>
                  <a:gd name="T65" fmla="*/ 1 h 331"/>
                  <a:gd name="T66" fmla="*/ 0 w 399"/>
                  <a:gd name="T67" fmla="*/ 1 h 331"/>
                  <a:gd name="T68" fmla="*/ 0 w 399"/>
                  <a:gd name="T69" fmla="*/ 1 h 331"/>
                  <a:gd name="T70" fmla="*/ 0 w 399"/>
                  <a:gd name="T71" fmla="*/ 1 h 331"/>
                  <a:gd name="T72" fmla="*/ 0 w 399"/>
                  <a:gd name="T73" fmla="*/ 1 h 331"/>
                  <a:gd name="T74" fmla="*/ 0 w 399"/>
                  <a:gd name="T75" fmla="*/ 1 h 331"/>
                  <a:gd name="T76" fmla="*/ 0 w 399"/>
                  <a:gd name="T77" fmla="*/ 1 h 331"/>
                  <a:gd name="T78" fmla="*/ 0 w 399"/>
                  <a:gd name="T79" fmla="*/ 1 h 331"/>
                  <a:gd name="T80" fmla="*/ 0 w 399"/>
                  <a:gd name="T81" fmla="*/ 0 h 331"/>
                  <a:gd name="T82" fmla="*/ 0 w 399"/>
                  <a:gd name="T83" fmla="*/ 1 h 331"/>
                  <a:gd name="T84" fmla="*/ 0 w 399"/>
                  <a:gd name="T85" fmla="*/ 1 h 331"/>
                  <a:gd name="T86" fmla="*/ 0 w 399"/>
                  <a:gd name="T87" fmla="*/ 1 h 33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399" h="331">
                    <a:moveTo>
                      <a:pt x="155" y="44"/>
                    </a:moveTo>
                    <a:lnTo>
                      <a:pt x="124" y="62"/>
                    </a:lnTo>
                    <a:lnTo>
                      <a:pt x="94" y="80"/>
                    </a:lnTo>
                    <a:lnTo>
                      <a:pt x="66" y="101"/>
                    </a:lnTo>
                    <a:lnTo>
                      <a:pt x="42" y="123"/>
                    </a:lnTo>
                    <a:lnTo>
                      <a:pt x="21" y="146"/>
                    </a:lnTo>
                    <a:lnTo>
                      <a:pt x="7" y="171"/>
                    </a:lnTo>
                    <a:lnTo>
                      <a:pt x="0" y="199"/>
                    </a:lnTo>
                    <a:lnTo>
                      <a:pt x="1" y="227"/>
                    </a:lnTo>
                    <a:lnTo>
                      <a:pt x="4" y="234"/>
                    </a:lnTo>
                    <a:lnTo>
                      <a:pt x="7" y="242"/>
                    </a:lnTo>
                    <a:lnTo>
                      <a:pt x="11" y="248"/>
                    </a:lnTo>
                    <a:lnTo>
                      <a:pt x="17" y="255"/>
                    </a:lnTo>
                    <a:lnTo>
                      <a:pt x="24" y="261"/>
                    </a:lnTo>
                    <a:lnTo>
                      <a:pt x="33" y="267"/>
                    </a:lnTo>
                    <a:lnTo>
                      <a:pt x="40" y="272"/>
                    </a:lnTo>
                    <a:lnTo>
                      <a:pt x="50" y="276"/>
                    </a:lnTo>
                    <a:lnTo>
                      <a:pt x="69" y="284"/>
                    </a:lnTo>
                    <a:lnTo>
                      <a:pt x="88" y="291"/>
                    </a:lnTo>
                    <a:lnTo>
                      <a:pt x="107" y="297"/>
                    </a:lnTo>
                    <a:lnTo>
                      <a:pt x="127" y="302"/>
                    </a:lnTo>
                    <a:lnTo>
                      <a:pt x="148" y="307"/>
                    </a:lnTo>
                    <a:lnTo>
                      <a:pt x="168" y="311"/>
                    </a:lnTo>
                    <a:lnTo>
                      <a:pt x="188" y="315"/>
                    </a:lnTo>
                    <a:lnTo>
                      <a:pt x="209" y="318"/>
                    </a:lnTo>
                    <a:lnTo>
                      <a:pt x="230" y="321"/>
                    </a:lnTo>
                    <a:lnTo>
                      <a:pt x="251" y="323"/>
                    </a:lnTo>
                    <a:lnTo>
                      <a:pt x="272" y="325"/>
                    </a:lnTo>
                    <a:lnTo>
                      <a:pt x="294" y="327"/>
                    </a:lnTo>
                    <a:lnTo>
                      <a:pt x="315" y="328"/>
                    </a:lnTo>
                    <a:lnTo>
                      <a:pt x="336" y="329"/>
                    </a:lnTo>
                    <a:lnTo>
                      <a:pt x="358" y="330"/>
                    </a:lnTo>
                    <a:lnTo>
                      <a:pt x="378" y="331"/>
                    </a:lnTo>
                    <a:lnTo>
                      <a:pt x="386" y="331"/>
                    </a:lnTo>
                    <a:lnTo>
                      <a:pt x="391" y="329"/>
                    </a:lnTo>
                    <a:lnTo>
                      <a:pt x="396" y="325"/>
                    </a:lnTo>
                    <a:lnTo>
                      <a:pt x="399" y="321"/>
                    </a:lnTo>
                    <a:lnTo>
                      <a:pt x="399" y="316"/>
                    </a:lnTo>
                    <a:lnTo>
                      <a:pt x="396" y="312"/>
                    </a:lnTo>
                    <a:lnTo>
                      <a:pt x="390" y="309"/>
                    </a:lnTo>
                    <a:lnTo>
                      <a:pt x="383" y="307"/>
                    </a:lnTo>
                    <a:lnTo>
                      <a:pt x="364" y="304"/>
                    </a:lnTo>
                    <a:lnTo>
                      <a:pt x="345" y="302"/>
                    </a:lnTo>
                    <a:lnTo>
                      <a:pt x="326" y="299"/>
                    </a:lnTo>
                    <a:lnTo>
                      <a:pt x="306" y="297"/>
                    </a:lnTo>
                    <a:lnTo>
                      <a:pt x="287" y="295"/>
                    </a:lnTo>
                    <a:lnTo>
                      <a:pt x="268" y="293"/>
                    </a:lnTo>
                    <a:lnTo>
                      <a:pt x="248" y="291"/>
                    </a:lnTo>
                    <a:lnTo>
                      <a:pt x="229" y="288"/>
                    </a:lnTo>
                    <a:lnTo>
                      <a:pt x="210" y="286"/>
                    </a:lnTo>
                    <a:lnTo>
                      <a:pt x="191" y="283"/>
                    </a:lnTo>
                    <a:lnTo>
                      <a:pt x="172" y="279"/>
                    </a:lnTo>
                    <a:lnTo>
                      <a:pt x="153" y="276"/>
                    </a:lnTo>
                    <a:lnTo>
                      <a:pt x="136" y="271"/>
                    </a:lnTo>
                    <a:lnTo>
                      <a:pt x="117" y="266"/>
                    </a:lnTo>
                    <a:lnTo>
                      <a:pt x="100" y="261"/>
                    </a:lnTo>
                    <a:lnTo>
                      <a:pt x="82" y="254"/>
                    </a:lnTo>
                    <a:lnTo>
                      <a:pt x="68" y="247"/>
                    </a:lnTo>
                    <a:lnTo>
                      <a:pt x="56" y="238"/>
                    </a:lnTo>
                    <a:lnTo>
                      <a:pt x="48" y="228"/>
                    </a:lnTo>
                    <a:lnTo>
                      <a:pt x="43" y="216"/>
                    </a:lnTo>
                    <a:lnTo>
                      <a:pt x="42" y="204"/>
                    </a:lnTo>
                    <a:lnTo>
                      <a:pt x="43" y="189"/>
                    </a:lnTo>
                    <a:lnTo>
                      <a:pt x="48" y="175"/>
                    </a:lnTo>
                    <a:lnTo>
                      <a:pt x="53" y="164"/>
                    </a:lnTo>
                    <a:lnTo>
                      <a:pt x="64" y="149"/>
                    </a:lnTo>
                    <a:lnTo>
                      <a:pt x="75" y="134"/>
                    </a:lnTo>
                    <a:lnTo>
                      <a:pt x="88" y="121"/>
                    </a:lnTo>
                    <a:lnTo>
                      <a:pt x="103" y="109"/>
                    </a:lnTo>
                    <a:lnTo>
                      <a:pt x="117" y="97"/>
                    </a:lnTo>
                    <a:lnTo>
                      <a:pt x="133" y="85"/>
                    </a:lnTo>
                    <a:lnTo>
                      <a:pt x="152" y="73"/>
                    </a:lnTo>
                    <a:lnTo>
                      <a:pt x="171" y="61"/>
                    </a:lnTo>
                    <a:lnTo>
                      <a:pt x="190" y="51"/>
                    </a:lnTo>
                    <a:lnTo>
                      <a:pt x="214" y="42"/>
                    </a:lnTo>
                    <a:lnTo>
                      <a:pt x="242" y="33"/>
                    </a:lnTo>
                    <a:lnTo>
                      <a:pt x="270" y="25"/>
                    </a:lnTo>
                    <a:lnTo>
                      <a:pt x="294" y="18"/>
                    </a:lnTo>
                    <a:lnTo>
                      <a:pt x="315" y="12"/>
                    </a:lnTo>
                    <a:lnTo>
                      <a:pt x="328" y="6"/>
                    </a:lnTo>
                    <a:lnTo>
                      <a:pt x="332" y="2"/>
                    </a:lnTo>
                    <a:lnTo>
                      <a:pt x="317" y="0"/>
                    </a:lnTo>
                    <a:lnTo>
                      <a:pt x="297" y="1"/>
                    </a:lnTo>
                    <a:lnTo>
                      <a:pt x="274" y="4"/>
                    </a:lnTo>
                    <a:lnTo>
                      <a:pt x="249" y="9"/>
                    </a:lnTo>
                    <a:lnTo>
                      <a:pt x="223" y="16"/>
                    </a:lnTo>
                    <a:lnTo>
                      <a:pt x="198" y="24"/>
                    </a:lnTo>
                    <a:lnTo>
                      <a:pt x="175" y="33"/>
                    </a:lnTo>
                    <a:lnTo>
                      <a:pt x="155" y="44"/>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1655" name="Freeform 67"/>
              <p:cNvSpPr>
                <a:spLocks/>
              </p:cNvSpPr>
              <p:nvPr/>
            </p:nvSpPr>
            <p:spPr bwMode="auto">
              <a:xfrm>
                <a:off x="1419" y="2206"/>
                <a:ext cx="116" cy="110"/>
              </a:xfrm>
              <a:custGeom>
                <a:avLst/>
                <a:gdLst>
                  <a:gd name="T0" fmla="*/ 0 w 350"/>
                  <a:gd name="T1" fmla="*/ 0 h 221"/>
                  <a:gd name="T2" fmla="*/ 0 w 350"/>
                  <a:gd name="T3" fmla="*/ 0 h 221"/>
                  <a:gd name="T4" fmla="*/ 0 w 350"/>
                  <a:gd name="T5" fmla="*/ 0 h 221"/>
                  <a:gd name="T6" fmla="*/ 0 w 350"/>
                  <a:gd name="T7" fmla="*/ 0 h 221"/>
                  <a:gd name="T8" fmla="*/ 0 w 350"/>
                  <a:gd name="T9" fmla="*/ 0 h 221"/>
                  <a:gd name="T10" fmla="*/ 0 w 350"/>
                  <a:gd name="T11" fmla="*/ 0 h 221"/>
                  <a:gd name="T12" fmla="*/ 0 w 350"/>
                  <a:gd name="T13" fmla="*/ 0 h 221"/>
                  <a:gd name="T14" fmla="*/ 0 w 350"/>
                  <a:gd name="T15" fmla="*/ 0 h 221"/>
                  <a:gd name="T16" fmla="*/ 0 w 350"/>
                  <a:gd name="T17" fmla="*/ 0 h 221"/>
                  <a:gd name="T18" fmla="*/ 0 w 350"/>
                  <a:gd name="T19" fmla="*/ 0 h 221"/>
                  <a:gd name="T20" fmla="*/ 0 w 350"/>
                  <a:gd name="T21" fmla="*/ 0 h 221"/>
                  <a:gd name="T22" fmla="*/ 0 w 350"/>
                  <a:gd name="T23" fmla="*/ 0 h 221"/>
                  <a:gd name="T24" fmla="*/ 0 w 350"/>
                  <a:gd name="T25" fmla="*/ 0 h 221"/>
                  <a:gd name="T26" fmla="*/ 0 w 350"/>
                  <a:gd name="T27" fmla="*/ 0 h 221"/>
                  <a:gd name="T28" fmla="*/ 0 w 350"/>
                  <a:gd name="T29" fmla="*/ 0 h 221"/>
                  <a:gd name="T30" fmla="*/ 0 w 350"/>
                  <a:gd name="T31" fmla="*/ 0 h 221"/>
                  <a:gd name="T32" fmla="*/ 0 w 350"/>
                  <a:gd name="T33" fmla="*/ 0 h 221"/>
                  <a:gd name="T34" fmla="*/ 0 w 350"/>
                  <a:gd name="T35" fmla="*/ 0 h 221"/>
                  <a:gd name="T36" fmla="*/ 0 w 350"/>
                  <a:gd name="T37" fmla="*/ 0 h 221"/>
                  <a:gd name="T38" fmla="*/ 0 w 350"/>
                  <a:gd name="T39" fmla="*/ 0 h 221"/>
                  <a:gd name="T40" fmla="*/ 0 w 350"/>
                  <a:gd name="T41" fmla="*/ 0 h 221"/>
                  <a:gd name="T42" fmla="*/ 0 w 350"/>
                  <a:gd name="T43" fmla="*/ 0 h 221"/>
                  <a:gd name="T44" fmla="*/ 0 w 350"/>
                  <a:gd name="T45" fmla="*/ 0 h 221"/>
                  <a:gd name="T46" fmla="*/ 0 w 350"/>
                  <a:gd name="T47" fmla="*/ 0 h 221"/>
                  <a:gd name="T48" fmla="*/ 0 w 350"/>
                  <a:gd name="T49" fmla="*/ 0 h 221"/>
                  <a:gd name="T50" fmla="*/ 0 w 350"/>
                  <a:gd name="T51" fmla="*/ 0 h 221"/>
                  <a:gd name="T52" fmla="*/ 0 w 350"/>
                  <a:gd name="T53" fmla="*/ 0 h 221"/>
                  <a:gd name="T54" fmla="*/ 0 w 350"/>
                  <a:gd name="T55" fmla="*/ 0 h 221"/>
                  <a:gd name="T56" fmla="*/ 0 w 350"/>
                  <a:gd name="T57" fmla="*/ 0 h 221"/>
                  <a:gd name="T58" fmla="*/ 0 w 350"/>
                  <a:gd name="T59" fmla="*/ 0 h 221"/>
                  <a:gd name="T60" fmla="*/ 0 w 350"/>
                  <a:gd name="T61" fmla="*/ 0 h 221"/>
                  <a:gd name="T62" fmla="*/ 0 w 350"/>
                  <a:gd name="T63" fmla="*/ 0 h 221"/>
                  <a:gd name="T64" fmla="*/ 0 w 350"/>
                  <a:gd name="T65" fmla="*/ 0 h 221"/>
                  <a:gd name="T66" fmla="*/ 0 w 350"/>
                  <a:gd name="T67" fmla="*/ 0 h 221"/>
                  <a:gd name="T68" fmla="*/ 0 w 350"/>
                  <a:gd name="T69" fmla="*/ 0 h 221"/>
                  <a:gd name="T70" fmla="*/ 0 w 350"/>
                  <a:gd name="T71" fmla="*/ 0 h 221"/>
                  <a:gd name="T72" fmla="*/ 0 w 350"/>
                  <a:gd name="T73" fmla="*/ 0 h 221"/>
                  <a:gd name="T74" fmla="*/ 0 w 350"/>
                  <a:gd name="T75" fmla="*/ 0 h 221"/>
                  <a:gd name="T76" fmla="*/ 0 w 350"/>
                  <a:gd name="T77" fmla="*/ 0 h 221"/>
                  <a:gd name="T78" fmla="*/ 0 w 350"/>
                  <a:gd name="T79" fmla="*/ 0 h 221"/>
                  <a:gd name="T80" fmla="*/ 0 w 350"/>
                  <a:gd name="T81" fmla="*/ 0 h 221"/>
                  <a:gd name="T82" fmla="*/ 0 w 350"/>
                  <a:gd name="T83" fmla="*/ 0 h 221"/>
                  <a:gd name="T84" fmla="*/ 0 w 350"/>
                  <a:gd name="T85" fmla="*/ 0 h 221"/>
                  <a:gd name="T86" fmla="*/ 0 w 350"/>
                  <a:gd name="T87" fmla="*/ 0 h 221"/>
                  <a:gd name="T88" fmla="*/ 0 w 350"/>
                  <a:gd name="T89" fmla="*/ 0 h 221"/>
                  <a:gd name="T90" fmla="*/ 0 w 350"/>
                  <a:gd name="T91" fmla="*/ 0 h 221"/>
                  <a:gd name="T92" fmla="*/ 0 w 350"/>
                  <a:gd name="T93" fmla="*/ 0 h 221"/>
                  <a:gd name="T94" fmla="*/ 0 w 350"/>
                  <a:gd name="T95" fmla="*/ 0 h 221"/>
                  <a:gd name="T96" fmla="*/ 0 w 350"/>
                  <a:gd name="T97" fmla="*/ 0 h 221"/>
                  <a:gd name="T98" fmla="*/ 0 w 350"/>
                  <a:gd name="T99" fmla="*/ 0 h 221"/>
                  <a:gd name="T100" fmla="*/ 0 w 350"/>
                  <a:gd name="T101" fmla="*/ 0 h 221"/>
                  <a:gd name="T102" fmla="*/ 0 w 350"/>
                  <a:gd name="T103" fmla="*/ 0 h 221"/>
                  <a:gd name="T104" fmla="*/ 0 w 350"/>
                  <a:gd name="T105" fmla="*/ 0 h 221"/>
                  <a:gd name="T106" fmla="*/ 0 w 350"/>
                  <a:gd name="T107" fmla="*/ 0 h 221"/>
                  <a:gd name="T108" fmla="*/ 0 w 350"/>
                  <a:gd name="T109" fmla="*/ 0 h 221"/>
                  <a:gd name="T110" fmla="*/ 0 w 350"/>
                  <a:gd name="T111" fmla="*/ 0 h 221"/>
                  <a:gd name="T112" fmla="*/ 0 w 350"/>
                  <a:gd name="T113" fmla="*/ 0 h 221"/>
                  <a:gd name="T114" fmla="*/ 0 w 350"/>
                  <a:gd name="T115" fmla="*/ 0 h 221"/>
                  <a:gd name="T116" fmla="*/ 0 w 350"/>
                  <a:gd name="T117" fmla="*/ 0 h 221"/>
                  <a:gd name="T118" fmla="*/ 0 w 350"/>
                  <a:gd name="T119" fmla="*/ 0 h 221"/>
                  <a:gd name="T120" fmla="*/ 0 w 350"/>
                  <a:gd name="T121" fmla="*/ 0 h 221"/>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350" h="221">
                    <a:moveTo>
                      <a:pt x="290" y="68"/>
                    </a:moveTo>
                    <a:lnTo>
                      <a:pt x="306" y="80"/>
                    </a:lnTo>
                    <a:lnTo>
                      <a:pt x="316" y="94"/>
                    </a:lnTo>
                    <a:lnTo>
                      <a:pt x="321" y="109"/>
                    </a:lnTo>
                    <a:lnTo>
                      <a:pt x="321" y="125"/>
                    </a:lnTo>
                    <a:lnTo>
                      <a:pt x="318" y="138"/>
                    </a:lnTo>
                    <a:lnTo>
                      <a:pt x="312" y="149"/>
                    </a:lnTo>
                    <a:lnTo>
                      <a:pt x="302" y="160"/>
                    </a:lnTo>
                    <a:lnTo>
                      <a:pt x="292" y="169"/>
                    </a:lnTo>
                    <a:lnTo>
                      <a:pt x="279" y="179"/>
                    </a:lnTo>
                    <a:lnTo>
                      <a:pt x="266" y="187"/>
                    </a:lnTo>
                    <a:lnTo>
                      <a:pt x="253" y="196"/>
                    </a:lnTo>
                    <a:lnTo>
                      <a:pt x="240" y="205"/>
                    </a:lnTo>
                    <a:lnTo>
                      <a:pt x="237" y="209"/>
                    </a:lnTo>
                    <a:lnTo>
                      <a:pt x="237" y="212"/>
                    </a:lnTo>
                    <a:lnTo>
                      <a:pt x="237" y="215"/>
                    </a:lnTo>
                    <a:lnTo>
                      <a:pt x="240" y="218"/>
                    </a:lnTo>
                    <a:lnTo>
                      <a:pt x="244" y="220"/>
                    </a:lnTo>
                    <a:lnTo>
                      <a:pt x="250" y="221"/>
                    </a:lnTo>
                    <a:lnTo>
                      <a:pt x="254" y="220"/>
                    </a:lnTo>
                    <a:lnTo>
                      <a:pt x="258" y="218"/>
                    </a:lnTo>
                    <a:lnTo>
                      <a:pt x="287" y="204"/>
                    </a:lnTo>
                    <a:lnTo>
                      <a:pt x="312" y="187"/>
                    </a:lnTo>
                    <a:lnTo>
                      <a:pt x="331" y="168"/>
                    </a:lnTo>
                    <a:lnTo>
                      <a:pt x="344" y="146"/>
                    </a:lnTo>
                    <a:lnTo>
                      <a:pt x="350" y="124"/>
                    </a:lnTo>
                    <a:lnTo>
                      <a:pt x="347" y="101"/>
                    </a:lnTo>
                    <a:lnTo>
                      <a:pt x="335" y="80"/>
                    </a:lnTo>
                    <a:lnTo>
                      <a:pt x="312" y="61"/>
                    </a:lnTo>
                    <a:lnTo>
                      <a:pt x="295" y="50"/>
                    </a:lnTo>
                    <a:lnTo>
                      <a:pt x="274" y="42"/>
                    </a:lnTo>
                    <a:lnTo>
                      <a:pt x="253" y="34"/>
                    </a:lnTo>
                    <a:lnTo>
                      <a:pt x="228" y="27"/>
                    </a:lnTo>
                    <a:lnTo>
                      <a:pt x="203" y="20"/>
                    </a:lnTo>
                    <a:lnTo>
                      <a:pt x="179" y="15"/>
                    </a:lnTo>
                    <a:lnTo>
                      <a:pt x="152" y="11"/>
                    </a:lnTo>
                    <a:lnTo>
                      <a:pt x="128" y="7"/>
                    </a:lnTo>
                    <a:lnTo>
                      <a:pt x="103" y="4"/>
                    </a:lnTo>
                    <a:lnTo>
                      <a:pt x="81" y="2"/>
                    </a:lnTo>
                    <a:lnTo>
                      <a:pt x="60" y="0"/>
                    </a:lnTo>
                    <a:lnTo>
                      <a:pt x="42" y="0"/>
                    </a:lnTo>
                    <a:lnTo>
                      <a:pt x="26" y="0"/>
                    </a:lnTo>
                    <a:lnTo>
                      <a:pt x="13" y="0"/>
                    </a:lnTo>
                    <a:lnTo>
                      <a:pt x="4" y="2"/>
                    </a:lnTo>
                    <a:lnTo>
                      <a:pt x="0" y="4"/>
                    </a:lnTo>
                    <a:lnTo>
                      <a:pt x="15" y="6"/>
                    </a:lnTo>
                    <a:lnTo>
                      <a:pt x="29" y="7"/>
                    </a:lnTo>
                    <a:lnTo>
                      <a:pt x="47" y="9"/>
                    </a:lnTo>
                    <a:lnTo>
                      <a:pt x="64" y="11"/>
                    </a:lnTo>
                    <a:lnTo>
                      <a:pt x="81" y="14"/>
                    </a:lnTo>
                    <a:lnTo>
                      <a:pt x="102" y="16"/>
                    </a:lnTo>
                    <a:lnTo>
                      <a:pt x="121" y="19"/>
                    </a:lnTo>
                    <a:lnTo>
                      <a:pt x="141" y="22"/>
                    </a:lnTo>
                    <a:lnTo>
                      <a:pt x="160" y="26"/>
                    </a:lnTo>
                    <a:lnTo>
                      <a:pt x="180" y="30"/>
                    </a:lnTo>
                    <a:lnTo>
                      <a:pt x="200" y="34"/>
                    </a:lnTo>
                    <a:lnTo>
                      <a:pt x="219" y="39"/>
                    </a:lnTo>
                    <a:lnTo>
                      <a:pt x="238" y="45"/>
                    </a:lnTo>
                    <a:lnTo>
                      <a:pt x="257" y="53"/>
                    </a:lnTo>
                    <a:lnTo>
                      <a:pt x="274" y="60"/>
                    </a:lnTo>
                    <a:lnTo>
                      <a:pt x="290" y="68"/>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1656" name="Freeform 68"/>
              <p:cNvSpPr>
                <a:spLocks/>
              </p:cNvSpPr>
              <p:nvPr/>
            </p:nvSpPr>
            <p:spPr bwMode="auto">
              <a:xfrm>
                <a:off x="1181" y="2256"/>
                <a:ext cx="48" cy="105"/>
              </a:xfrm>
              <a:custGeom>
                <a:avLst/>
                <a:gdLst>
                  <a:gd name="T0" fmla="*/ 0 w 142"/>
                  <a:gd name="T1" fmla="*/ 1 h 208"/>
                  <a:gd name="T2" fmla="*/ 0 w 142"/>
                  <a:gd name="T3" fmla="*/ 1 h 208"/>
                  <a:gd name="T4" fmla="*/ 0 w 142"/>
                  <a:gd name="T5" fmla="*/ 1 h 208"/>
                  <a:gd name="T6" fmla="*/ 0 w 142"/>
                  <a:gd name="T7" fmla="*/ 1 h 208"/>
                  <a:gd name="T8" fmla="*/ 0 w 142"/>
                  <a:gd name="T9" fmla="*/ 1 h 208"/>
                  <a:gd name="T10" fmla="*/ 0 w 142"/>
                  <a:gd name="T11" fmla="*/ 1 h 208"/>
                  <a:gd name="T12" fmla="*/ 0 w 142"/>
                  <a:gd name="T13" fmla="*/ 1 h 208"/>
                  <a:gd name="T14" fmla="*/ 0 w 142"/>
                  <a:gd name="T15" fmla="*/ 1 h 208"/>
                  <a:gd name="T16" fmla="*/ 0 w 142"/>
                  <a:gd name="T17" fmla="*/ 1 h 208"/>
                  <a:gd name="T18" fmla="*/ 0 w 142"/>
                  <a:gd name="T19" fmla="*/ 1 h 208"/>
                  <a:gd name="T20" fmla="*/ 0 w 142"/>
                  <a:gd name="T21" fmla="*/ 1 h 208"/>
                  <a:gd name="T22" fmla="*/ 0 w 142"/>
                  <a:gd name="T23" fmla="*/ 1 h 208"/>
                  <a:gd name="T24" fmla="*/ 0 w 142"/>
                  <a:gd name="T25" fmla="*/ 1 h 208"/>
                  <a:gd name="T26" fmla="*/ 0 w 142"/>
                  <a:gd name="T27" fmla="*/ 1 h 208"/>
                  <a:gd name="T28" fmla="*/ 0 w 142"/>
                  <a:gd name="T29" fmla="*/ 1 h 208"/>
                  <a:gd name="T30" fmla="*/ 0 w 142"/>
                  <a:gd name="T31" fmla="*/ 1 h 208"/>
                  <a:gd name="T32" fmla="*/ 0 w 142"/>
                  <a:gd name="T33" fmla="*/ 1 h 208"/>
                  <a:gd name="T34" fmla="*/ 0 w 142"/>
                  <a:gd name="T35" fmla="*/ 1 h 208"/>
                  <a:gd name="T36" fmla="*/ 0 w 142"/>
                  <a:gd name="T37" fmla="*/ 1 h 208"/>
                  <a:gd name="T38" fmla="*/ 0 w 142"/>
                  <a:gd name="T39" fmla="*/ 1 h 208"/>
                  <a:gd name="T40" fmla="*/ 0 w 142"/>
                  <a:gd name="T41" fmla="*/ 1 h 208"/>
                  <a:gd name="T42" fmla="*/ 0 w 142"/>
                  <a:gd name="T43" fmla="*/ 1 h 208"/>
                  <a:gd name="T44" fmla="*/ 0 w 142"/>
                  <a:gd name="T45" fmla="*/ 1 h 208"/>
                  <a:gd name="T46" fmla="*/ 0 w 142"/>
                  <a:gd name="T47" fmla="*/ 1 h 208"/>
                  <a:gd name="T48" fmla="*/ 0 w 142"/>
                  <a:gd name="T49" fmla="*/ 1 h 208"/>
                  <a:gd name="T50" fmla="*/ 0 w 142"/>
                  <a:gd name="T51" fmla="*/ 1 h 208"/>
                  <a:gd name="T52" fmla="*/ 0 w 142"/>
                  <a:gd name="T53" fmla="*/ 1 h 208"/>
                  <a:gd name="T54" fmla="*/ 0 w 142"/>
                  <a:gd name="T55" fmla="*/ 1 h 208"/>
                  <a:gd name="T56" fmla="*/ 0 w 142"/>
                  <a:gd name="T57" fmla="*/ 1 h 208"/>
                  <a:gd name="T58" fmla="*/ 0 w 142"/>
                  <a:gd name="T59" fmla="*/ 1 h 208"/>
                  <a:gd name="T60" fmla="*/ 0 w 142"/>
                  <a:gd name="T61" fmla="*/ 1 h 208"/>
                  <a:gd name="T62" fmla="*/ 0 w 142"/>
                  <a:gd name="T63" fmla="*/ 1 h 208"/>
                  <a:gd name="T64" fmla="*/ 0 w 142"/>
                  <a:gd name="T65" fmla="*/ 1 h 208"/>
                  <a:gd name="T66" fmla="*/ 0 w 142"/>
                  <a:gd name="T67" fmla="*/ 0 h 208"/>
                  <a:gd name="T68" fmla="*/ 0 w 142"/>
                  <a:gd name="T69" fmla="*/ 1 h 208"/>
                  <a:gd name="T70" fmla="*/ 0 w 142"/>
                  <a:gd name="T71" fmla="*/ 1 h 208"/>
                  <a:gd name="T72" fmla="*/ 0 w 142"/>
                  <a:gd name="T73" fmla="*/ 1 h 208"/>
                  <a:gd name="T74" fmla="*/ 0 w 142"/>
                  <a:gd name="T75" fmla="*/ 1 h 208"/>
                  <a:gd name="T76" fmla="*/ 0 w 142"/>
                  <a:gd name="T77" fmla="*/ 1 h 208"/>
                  <a:gd name="T78" fmla="*/ 0 w 142"/>
                  <a:gd name="T79" fmla="*/ 1 h 208"/>
                  <a:gd name="T80" fmla="*/ 0 w 142"/>
                  <a:gd name="T81" fmla="*/ 1 h 20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42" h="208">
                    <a:moveTo>
                      <a:pt x="0" y="114"/>
                    </a:moveTo>
                    <a:lnTo>
                      <a:pt x="0" y="131"/>
                    </a:lnTo>
                    <a:lnTo>
                      <a:pt x="6" y="147"/>
                    </a:lnTo>
                    <a:lnTo>
                      <a:pt x="16" y="162"/>
                    </a:lnTo>
                    <a:lnTo>
                      <a:pt x="30" y="175"/>
                    </a:lnTo>
                    <a:lnTo>
                      <a:pt x="48" y="186"/>
                    </a:lnTo>
                    <a:lnTo>
                      <a:pt x="68" y="196"/>
                    </a:lnTo>
                    <a:lnTo>
                      <a:pt x="91" y="203"/>
                    </a:lnTo>
                    <a:lnTo>
                      <a:pt x="114" y="207"/>
                    </a:lnTo>
                    <a:lnTo>
                      <a:pt x="122" y="208"/>
                    </a:lnTo>
                    <a:lnTo>
                      <a:pt x="129" y="206"/>
                    </a:lnTo>
                    <a:lnTo>
                      <a:pt x="135" y="203"/>
                    </a:lnTo>
                    <a:lnTo>
                      <a:pt x="138" y="199"/>
                    </a:lnTo>
                    <a:lnTo>
                      <a:pt x="138" y="194"/>
                    </a:lnTo>
                    <a:lnTo>
                      <a:pt x="136" y="189"/>
                    </a:lnTo>
                    <a:lnTo>
                      <a:pt x="132" y="185"/>
                    </a:lnTo>
                    <a:lnTo>
                      <a:pt x="125" y="183"/>
                    </a:lnTo>
                    <a:lnTo>
                      <a:pt x="101" y="177"/>
                    </a:lnTo>
                    <a:lnTo>
                      <a:pt x="80" y="169"/>
                    </a:lnTo>
                    <a:lnTo>
                      <a:pt x="62" y="158"/>
                    </a:lnTo>
                    <a:lnTo>
                      <a:pt x="49" y="146"/>
                    </a:lnTo>
                    <a:lnTo>
                      <a:pt x="40" y="131"/>
                    </a:lnTo>
                    <a:lnTo>
                      <a:pt x="36" y="115"/>
                    </a:lnTo>
                    <a:lnTo>
                      <a:pt x="36" y="97"/>
                    </a:lnTo>
                    <a:lnTo>
                      <a:pt x="43" y="79"/>
                    </a:lnTo>
                    <a:lnTo>
                      <a:pt x="52" y="66"/>
                    </a:lnTo>
                    <a:lnTo>
                      <a:pt x="64" y="54"/>
                    </a:lnTo>
                    <a:lnTo>
                      <a:pt x="77" y="43"/>
                    </a:lnTo>
                    <a:lnTo>
                      <a:pt x="91" y="33"/>
                    </a:lnTo>
                    <a:lnTo>
                      <a:pt x="104" y="24"/>
                    </a:lnTo>
                    <a:lnTo>
                      <a:pt x="119" y="16"/>
                    </a:lnTo>
                    <a:lnTo>
                      <a:pt x="132" y="8"/>
                    </a:lnTo>
                    <a:lnTo>
                      <a:pt x="142" y="1"/>
                    </a:lnTo>
                    <a:lnTo>
                      <a:pt x="132" y="0"/>
                    </a:lnTo>
                    <a:lnTo>
                      <a:pt x="116" y="5"/>
                    </a:lnTo>
                    <a:lnTo>
                      <a:pt x="94" y="16"/>
                    </a:lnTo>
                    <a:lnTo>
                      <a:pt x="69" y="31"/>
                    </a:lnTo>
                    <a:lnTo>
                      <a:pt x="46" y="50"/>
                    </a:lnTo>
                    <a:lnTo>
                      <a:pt x="24" y="70"/>
                    </a:lnTo>
                    <a:lnTo>
                      <a:pt x="9" y="92"/>
                    </a:lnTo>
                    <a:lnTo>
                      <a:pt x="0" y="114"/>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1657" name="Freeform 69"/>
              <p:cNvSpPr>
                <a:spLocks/>
              </p:cNvSpPr>
              <p:nvPr/>
            </p:nvSpPr>
            <p:spPr bwMode="auto">
              <a:xfrm>
                <a:off x="1515" y="2198"/>
                <a:ext cx="101" cy="136"/>
              </a:xfrm>
              <a:custGeom>
                <a:avLst/>
                <a:gdLst>
                  <a:gd name="T0" fmla="*/ 0 w 304"/>
                  <a:gd name="T1" fmla="*/ 1 h 272"/>
                  <a:gd name="T2" fmla="*/ 0 w 304"/>
                  <a:gd name="T3" fmla="*/ 1 h 272"/>
                  <a:gd name="T4" fmla="*/ 0 w 304"/>
                  <a:gd name="T5" fmla="*/ 1 h 272"/>
                  <a:gd name="T6" fmla="*/ 0 w 304"/>
                  <a:gd name="T7" fmla="*/ 1 h 272"/>
                  <a:gd name="T8" fmla="*/ 0 w 304"/>
                  <a:gd name="T9" fmla="*/ 1 h 272"/>
                  <a:gd name="T10" fmla="*/ 0 w 304"/>
                  <a:gd name="T11" fmla="*/ 1 h 272"/>
                  <a:gd name="T12" fmla="*/ 0 w 304"/>
                  <a:gd name="T13" fmla="*/ 1 h 272"/>
                  <a:gd name="T14" fmla="*/ 0 w 304"/>
                  <a:gd name="T15" fmla="*/ 1 h 272"/>
                  <a:gd name="T16" fmla="*/ 0 w 304"/>
                  <a:gd name="T17" fmla="*/ 1 h 272"/>
                  <a:gd name="T18" fmla="*/ 0 w 304"/>
                  <a:gd name="T19" fmla="*/ 1 h 272"/>
                  <a:gd name="T20" fmla="*/ 0 w 304"/>
                  <a:gd name="T21" fmla="*/ 1 h 272"/>
                  <a:gd name="T22" fmla="*/ 0 w 304"/>
                  <a:gd name="T23" fmla="*/ 1 h 272"/>
                  <a:gd name="T24" fmla="*/ 0 w 304"/>
                  <a:gd name="T25" fmla="*/ 1 h 272"/>
                  <a:gd name="T26" fmla="*/ 0 w 304"/>
                  <a:gd name="T27" fmla="*/ 1 h 272"/>
                  <a:gd name="T28" fmla="*/ 0 w 304"/>
                  <a:gd name="T29" fmla="*/ 1 h 272"/>
                  <a:gd name="T30" fmla="*/ 0 w 304"/>
                  <a:gd name="T31" fmla="*/ 1 h 272"/>
                  <a:gd name="T32" fmla="*/ 0 w 304"/>
                  <a:gd name="T33" fmla="*/ 1 h 272"/>
                  <a:gd name="T34" fmla="*/ 0 w 304"/>
                  <a:gd name="T35" fmla="*/ 1 h 272"/>
                  <a:gd name="T36" fmla="*/ 0 w 304"/>
                  <a:gd name="T37" fmla="*/ 1 h 272"/>
                  <a:gd name="T38" fmla="*/ 0 w 304"/>
                  <a:gd name="T39" fmla="*/ 1 h 272"/>
                  <a:gd name="T40" fmla="*/ 0 w 304"/>
                  <a:gd name="T41" fmla="*/ 1 h 272"/>
                  <a:gd name="T42" fmla="*/ 0 w 304"/>
                  <a:gd name="T43" fmla="*/ 1 h 272"/>
                  <a:gd name="T44" fmla="*/ 0 w 304"/>
                  <a:gd name="T45" fmla="*/ 1 h 272"/>
                  <a:gd name="T46" fmla="*/ 0 w 304"/>
                  <a:gd name="T47" fmla="*/ 1 h 272"/>
                  <a:gd name="T48" fmla="*/ 0 w 304"/>
                  <a:gd name="T49" fmla="*/ 1 h 272"/>
                  <a:gd name="T50" fmla="*/ 0 w 304"/>
                  <a:gd name="T51" fmla="*/ 1 h 272"/>
                  <a:gd name="T52" fmla="*/ 0 w 304"/>
                  <a:gd name="T53" fmla="*/ 1 h 272"/>
                  <a:gd name="T54" fmla="*/ 0 w 304"/>
                  <a:gd name="T55" fmla="*/ 1 h 272"/>
                  <a:gd name="T56" fmla="*/ 0 w 304"/>
                  <a:gd name="T57" fmla="*/ 1 h 272"/>
                  <a:gd name="T58" fmla="*/ 0 w 304"/>
                  <a:gd name="T59" fmla="*/ 1 h 272"/>
                  <a:gd name="T60" fmla="*/ 0 w 304"/>
                  <a:gd name="T61" fmla="*/ 1 h 272"/>
                  <a:gd name="T62" fmla="*/ 0 w 304"/>
                  <a:gd name="T63" fmla="*/ 1 h 272"/>
                  <a:gd name="T64" fmla="*/ 0 w 304"/>
                  <a:gd name="T65" fmla="*/ 1 h 272"/>
                  <a:gd name="T66" fmla="*/ 0 w 304"/>
                  <a:gd name="T67" fmla="*/ 1 h 272"/>
                  <a:gd name="T68" fmla="*/ 0 w 304"/>
                  <a:gd name="T69" fmla="*/ 1 h 272"/>
                  <a:gd name="T70" fmla="*/ 0 w 304"/>
                  <a:gd name="T71" fmla="*/ 1 h 272"/>
                  <a:gd name="T72" fmla="*/ 0 w 304"/>
                  <a:gd name="T73" fmla="*/ 1 h 272"/>
                  <a:gd name="T74" fmla="*/ 0 w 304"/>
                  <a:gd name="T75" fmla="*/ 1 h 272"/>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304" h="272">
                    <a:moveTo>
                      <a:pt x="246" y="102"/>
                    </a:moveTo>
                    <a:lnTo>
                      <a:pt x="257" y="109"/>
                    </a:lnTo>
                    <a:lnTo>
                      <a:pt x="265" y="117"/>
                    </a:lnTo>
                    <a:lnTo>
                      <a:pt x="271" y="126"/>
                    </a:lnTo>
                    <a:lnTo>
                      <a:pt x="277" y="135"/>
                    </a:lnTo>
                    <a:lnTo>
                      <a:pt x="278" y="144"/>
                    </a:lnTo>
                    <a:lnTo>
                      <a:pt x="278" y="154"/>
                    </a:lnTo>
                    <a:lnTo>
                      <a:pt x="274" y="164"/>
                    </a:lnTo>
                    <a:lnTo>
                      <a:pt x="268" y="173"/>
                    </a:lnTo>
                    <a:lnTo>
                      <a:pt x="258" y="183"/>
                    </a:lnTo>
                    <a:lnTo>
                      <a:pt x="246" y="192"/>
                    </a:lnTo>
                    <a:lnTo>
                      <a:pt x="233" y="200"/>
                    </a:lnTo>
                    <a:lnTo>
                      <a:pt x="219" y="208"/>
                    </a:lnTo>
                    <a:lnTo>
                      <a:pt x="206" y="215"/>
                    </a:lnTo>
                    <a:lnTo>
                      <a:pt x="191" y="224"/>
                    </a:lnTo>
                    <a:lnTo>
                      <a:pt x="177" y="232"/>
                    </a:lnTo>
                    <a:lnTo>
                      <a:pt x="164" y="241"/>
                    </a:lnTo>
                    <a:lnTo>
                      <a:pt x="159" y="244"/>
                    </a:lnTo>
                    <a:lnTo>
                      <a:pt x="157" y="248"/>
                    </a:lnTo>
                    <a:lnTo>
                      <a:pt x="154" y="252"/>
                    </a:lnTo>
                    <a:lnTo>
                      <a:pt x="151" y="256"/>
                    </a:lnTo>
                    <a:lnTo>
                      <a:pt x="149" y="260"/>
                    </a:lnTo>
                    <a:lnTo>
                      <a:pt x="149" y="264"/>
                    </a:lnTo>
                    <a:lnTo>
                      <a:pt x="151" y="268"/>
                    </a:lnTo>
                    <a:lnTo>
                      <a:pt x="155" y="271"/>
                    </a:lnTo>
                    <a:lnTo>
                      <a:pt x="161" y="272"/>
                    </a:lnTo>
                    <a:lnTo>
                      <a:pt x="167" y="272"/>
                    </a:lnTo>
                    <a:lnTo>
                      <a:pt x="172" y="271"/>
                    </a:lnTo>
                    <a:lnTo>
                      <a:pt x="177" y="268"/>
                    </a:lnTo>
                    <a:lnTo>
                      <a:pt x="191" y="257"/>
                    </a:lnTo>
                    <a:lnTo>
                      <a:pt x="207" y="246"/>
                    </a:lnTo>
                    <a:lnTo>
                      <a:pt x="223" y="236"/>
                    </a:lnTo>
                    <a:lnTo>
                      <a:pt x="241" y="226"/>
                    </a:lnTo>
                    <a:lnTo>
                      <a:pt x="257" y="215"/>
                    </a:lnTo>
                    <a:lnTo>
                      <a:pt x="271" y="204"/>
                    </a:lnTo>
                    <a:lnTo>
                      <a:pt x="286" y="192"/>
                    </a:lnTo>
                    <a:lnTo>
                      <a:pt x="296" y="179"/>
                    </a:lnTo>
                    <a:lnTo>
                      <a:pt x="303" y="164"/>
                    </a:lnTo>
                    <a:lnTo>
                      <a:pt x="304" y="149"/>
                    </a:lnTo>
                    <a:lnTo>
                      <a:pt x="300" y="134"/>
                    </a:lnTo>
                    <a:lnTo>
                      <a:pt x="293" y="120"/>
                    </a:lnTo>
                    <a:lnTo>
                      <a:pt x="281" y="106"/>
                    </a:lnTo>
                    <a:lnTo>
                      <a:pt x="267" y="94"/>
                    </a:lnTo>
                    <a:lnTo>
                      <a:pt x="249" y="83"/>
                    </a:lnTo>
                    <a:lnTo>
                      <a:pt x="232" y="73"/>
                    </a:lnTo>
                    <a:lnTo>
                      <a:pt x="219" y="65"/>
                    </a:lnTo>
                    <a:lnTo>
                      <a:pt x="204" y="59"/>
                    </a:lnTo>
                    <a:lnTo>
                      <a:pt x="188" y="52"/>
                    </a:lnTo>
                    <a:lnTo>
                      <a:pt x="172" y="45"/>
                    </a:lnTo>
                    <a:lnTo>
                      <a:pt x="157" y="38"/>
                    </a:lnTo>
                    <a:lnTo>
                      <a:pt x="139" y="31"/>
                    </a:lnTo>
                    <a:lnTo>
                      <a:pt x="122" y="25"/>
                    </a:lnTo>
                    <a:lnTo>
                      <a:pt x="106" y="19"/>
                    </a:lnTo>
                    <a:lnTo>
                      <a:pt x="90" y="14"/>
                    </a:lnTo>
                    <a:lnTo>
                      <a:pt x="74" y="9"/>
                    </a:lnTo>
                    <a:lnTo>
                      <a:pt x="58" y="6"/>
                    </a:lnTo>
                    <a:lnTo>
                      <a:pt x="43" y="3"/>
                    </a:lnTo>
                    <a:lnTo>
                      <a:pt x="30" y="1"/>
                    </a:lnTo>
                    <a:lnTo>
                      <a:pt x="19" y="0"/>
                    </a:lnTo>
                    <a:lnTo>
                      <a:pt x="9" y="1"/>
                    </a:lnTo>
                    <a:lnTo>
                      <a:pt x="0" y="3"/>
                    </a:lnTo>
                    <a:lnTo>
                      <a:pt x="10" y="5"/>
                    </a:lnTo>
                    <a:lnTo>
                      <a:pt x="22" y="8"/>
                    </a:lnTo>
                    <a:lnTo>
                      <a:pt x="35" y="12"/>
                    </a:lnTo>
                    <a:lnTo>
                      <a:pt x="48" y="16"/>
                    </a:lnTo>
                    <a:lnTo>
                      <a:pt x="64" y="21"/>
                    </a:lnTo>
                    <a:lnTo>
                      <a:pt x="80" y="26"/>
                    </a:lnTo>
                    <a:lnTo>
                      <a:pt x="97" y="32"/>
                    </a:lnTo>
                    <a:lnTo>
                      <a:pt x="114" y="38"/>
                    </a:lnTo>
                    <a:lnTo>
                      <a:pt x="132" y="45"/>
                    </a:lnTo>
                    <a:lnTo>
                      <a:pt x="149" y="52"/>
                    </a:lnTo>
                    <a:lnTo>
                      <a:pt x="167" y="60"/>
                    </a:lnTo>
                    <a:lnTo>
                      <a:pt x="184" y="69"/>
                    </a:lnTo>
                    <a:lnTo>
                      <a:pt x="201" y="77"/>
                    </a:lnTo>
                    <a:lnTo>
                      <a:pt x="217" y="85"/>
                    </a:lnTo>
                    <a:lnTo>
                      <a:pt x="232" y="93"/>
                    </a:lnTo>
                    <a:lnTo>
                      <a:pt x="246" y="102"/>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1658" name="Freeform 70"/>
              <p:cNvSpPr>
                <a:spLocks/>
              </p:cNvSpPr>
              <p:nvPr/>
            </p:nvSpPr>
            <p:spPr bwMode="auto">
              <a:xfrm>
                <a:off x="1403" y="2357"/>
                <a:ext cx="34" cy="82"/>
              </a:xfrm>
              <a:custGeom>
                <a:avLst/>
                <a:gdLst>
                  <a:gd name="T0" fmla="*/ 0 w 103"/>
                  <a:gd name="T1" fmla="*/ 1 h 164"/>
                  <a:gd name="T2" fmla="*/ 0 w 103"/>
                  <a:gd name="T3" fmla="*/ 1 h 164"/>
                  <a:gd name="T4" fmla="*/ 0 w 103"/>
                  <a:gd name="T5" fmla="*/ 1 h 164"/>
                  <a:gd name="T6" fmla="*/ 0 w 103"/>
                  <a:gd name="T7" fmla="*/ 1 h 164"/>
                  <a:gd name="T8" fmla="*/ 0 w 103"/>
                  <a:gd name="T9" fmla="*/ 0 h 164"/>
                  <a:gd name="T10" fmla="*/ 0 w 103"/>
                  <a:gd name="T11" fmla="*/ 1 h 164"/>
                  <a:gd name="T12" fmla="*/ 0 w 103"/>
                  <a:gd name="T13" fmla="*/ 1 h 164"/>
                  <a:gd name="T14" fmla="*/ 0 w 103"/>
                  <a:gd name="T15" fmla="*/ 1 h 164"/>
                  <a:gd name="T16" fmla="*/ 0 w 103"/>
                  <a:gd name="T17" fmla="*/ 1 h 164"/>
                  <a:gd name="T18" fmla="*/ 0 w 103"/>
                  <a:gd name="T19" fmla="*/ 1 h 164"/>
                  <a:gd name="T20" fmla="*/ 0 w 103"/>
                  <a:gd name="T21" fmla="*/ 1 h 164"/>
                  <a:gd name="T22" fmla="*/ 0 w 103"/>
                  <a:gd name="T23" fmla="*/ 1 h 164"/>
                  <a:gd name="T24" fmla="*/ 0 w 103"/>
                  <a:gd name="T25" fmla="*/ 1 h 164"/>
                  <a:gd name="T26" fmla="*/ 0 w 103"/>
                  <a:gd name="T27" fmla="*/ 1 h 164"/>
                  <a:gd name="T28" fmla="*/ 0 w 103"/>
                  <a:gd name="T29" fmla="*/ 1 h 164"/>
                  <a:gd name="T30" fmla="*/ 0 w 103"/>
                  <a:gd name="T31" fmla="*/ 1 h 164"/>
                  <a:gd name="T32" fmla="*/ 0 w 103"/>
                  <a:gd name="T33" fmla="*/ 1 h 164"/>
                  <a:gd name="T34" fmla="*/ 0 w 103"/>
                  <a:gd name="T35" fmla="*/ 1 h 164"/>
                  <a:gd name="T36" fmla="*/ 0 w 103"/>
                  <a:gd name="T37" fmla="*/ 1 h 164"/>
                  <a:gd name="T38" fmla="*/ 0 w 103"/>
                  <a:gd name="T39" fmla="*/ 1 h 164"/>
                  <a:gd name="T40" fmla="*/ 0 w 103"/>
                  <a:gd name="T41" fmla="*/ 1 h 164"/>
                  <a:gd name="T42" fmla="*/ 0 w 103"/>
                  <a:gd name="T43" fmla="*/ 1 h 164"/>
                  <a:gd name="T44" fmla="*/ 0 w 103"/>
                  <a:gd name="T45" fmla="*/ 1 h 164"/>
                  <a:gd name="T46" fmla="*/ 0 w 103"/>
                  <a:gd name="T47" fmla="*/ 1 h 164"/>
                  <a:gd name="T48" fmla="*/ 0 w 103"/>
                  <a:gd name="T49" fmla="*/ 1 h 16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03" h="164">
                    <a:moveTo>
                      <a:pt x="39" y="12"/>
                    </a:moveTo>
                    <a:lnTo>
                      <a:pt x="37" y="7"/>
                    </a:lnTo>
                    <a:lnTo>
                      <a:pt x="32" y="3"/>
                    </a:lnTo>
                    <a:lnTo>
                      <a:pt x="25" y="1"/>
                    </a:lnTo>
                    <a:lnTo>
                      <a:pt x="18" y="0"/>
                    </a:lnTo>
                    <a:lnTo>
                      <a:pt x="10" y="2"/>
                    </a:lnTo>
                    <a:lnTo>
                      <a:pt x="5" y="5"/>
                    </a:lnTo>
                    <a:lnTo>
                      <a:pt x="0" y="10"/>
                    </a:lnTo>
                    <a:lnTo>
                      <a:pt x="0" y="15"/>
                    </a:lnTo>
                    <a:lnTo>
                      <a:pt x="8" y="37"/>
                    </a:lnTo>
                    <a:lnTo>
                      <a:pt x="19" y="63"/>
                    </a:lnTo>
                    <a:lnTo>
                      <a:pt x="34" y="88"/>
                    </a:lnTo>
                    <a:lnTo>
                      <a:pt x="51" y="112"/>
                    </a:lnTo>
                    <a:lnTo>
                      <a:pt x="68" y="133"/>
                    </a:lnTo>
                    <a:lnTo>
                      <a:pt x="84" y="150"/>
                    </a:lnTo>
                    <a:lnTo>
                      <a:pt x="96" y="161"/>
                    </a:lnTo>
                    <a:lnTo>
                      <a:pt x="103" y="164"/>
                    </a:lnTo>
                    <a:lnTo>
                      <a:pt x="100" y="153"/>
                    </a:lnTo>
                    <a:lnTo>
                      <a:pt x="93" y="139"/>
                    </a:lnTo>
                    <a:lnTo>
                      <a:pt x="84" y="121"/>
                    </a:lnTo>
                    <a:lnTo>
                      <a:pt x="74" y="100"/>
                    </a:lnTo>
                    <a:lnTo>
                      <a:pt x="64" y="78"/>
                    </a:lnTo>
                    <a:lnTo>
                      <a:pt x="54" y="55"/>
                    </a:lnTo>
                    <a:lnTo>
                      <a:pt x="45" y="33"/>
                    </a:lnTo>
                    <a:lnTo>
                      <a:pt x="39"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1659" name="Freeform 71"/>
              <p:cNvSpPr>
                <a:spLocks/>
              </p:cNvSpPr>
              <p:nvPr/>
            </p:nvSpPr>
            <p:spPr bwMode="auto">
              <a:xfrm>
                <a:off x="1388" y="2313"/>
                <a:ext cx="18" cy="42"/>
              </a:xfrm>
              <a:custGeom>
                <a:avLst/>
                <a:gdLst>
                  <a:gd name="T0" fmla="*/ 0 w 54"/>
                  <a:gd name="T1" fmla="*/ 1 h 82"/>
                  <a:gd name="T2" fmla="*/ 0 w 54"/>
                  <a:gd name="T3" fmla="*/ 1 h 82"/>
                  <a:gd name="T4" fmla="*/ 0 w 54"/>
                  <a:gd name="T5" fmla="*/ 1 h 82"/>
                  <a:gd name="T6" fmla="*/ 0 w 54"/>
                  <a:gd name="T7" fmla="*/ 0 h 82"/>
                  <a:gd name="T8" fmla="*/ 0 w 54"/>
                  <a:gd name="T9" fmla="*/ 0 h 82"/>
                  <a:gd name="T10" fmla="*/ 0 w 54"/>
                  <a:gd name="T11" fmla="*/ 1 h 82"/>
                  <a:gd name="T12" fmla="*/ 0 w 54"/>
                  <a:gd name="T13" fmla="*/ 1 h 82"/>
                  <a:gd name="T14" fmla="*/ 0 w 54"/>
                  <a:gd name="T15" fmla="*/ 1 h 82"/>
                  <a:gd name="T16" fmla="*/ 0 w 54"/>
                  <a:gd name="T17" fmla="*/ 1 h 82"/>
                  <a:gd name="T18" fmla="*/ 0 w 54"/>
                  <a:gd name="T19" fmla="*/ 1 h 82"/>
                  <a:gd name="T20" fmla="*/ 0 w 54"/>
                  <a:gd name="T21" fmla="*/ 1 h 82"/>
                  <a:gd name="T22" fmla="*/ 0 w 54"/>
                  <a:gd name="T23" fmla="*/ 1 h 82"/>
                  <a:gd name="T24" fmla="*/ 0 w 54"/>
                  <a:gd name="T25" fmla="*/ 1 h 82"/>
                  <a:gd name="T26" fmla="*/ 0 w 54"/>
                  <a:gd name="T27" fmla="*/ 1 h 82"/>
                  <a:gd name="T28" fmla="*/ 0 w 54"/>
                  <a:gd name="T29" fmla="*/ 1 h 82"/>
                  <a:gd name="T30" fmla="*/ 0 w 54"/>
                  <a:gd name="T31" fmla="*/ 1 h 82"/>
                  <a:gd name="T32" fmla="*/ 0 w 54"/>
                  <a:gd name="T33" fmla="*/ 1 h 82"/>
                  <a:gd name="T34" fmla="*/ 0 w 54"/>
                  <a:gd name="T35" fmla="*/ 1 h 82"/>
                  <a:gd name="T36" fmla="*/ 0 w 54"/>
                  <a:gd name="T37" fmla="*/ 1 h 82"/>
                  <a:gd name="T38" fmla="*/ 0 w 54"/>
                  <a:gd name="T39" fmla="*/ 1 h 82"/>
                  <a:gd name="T40" fmla="*/ 0 w 54"/>
                  <a:gd name="T41" fmla="*/ 1 h 8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54" h="82">
                    <a:moveTo>
                      <a:pt x="28" y="9"/>
                    </a:moveTo>
                    <a:lnTo>
                      <a:pt x="26" y="5"/>
                    </a:lnTo>
                    <a:lnTo>
                      <a:pt x="22" y="2"/>
                    </a:lnTo>
                    <a:lnTo>
                      <a:pt x="18" y="0"/>
                    </a:lnTo>
                    <a:lnTo>
                      <a:pt x="12" y="0"/>
                    </a:lnTo>
                    <a:lnTo>
                      <a:pt x="8" y="1"/>
                    </a:lnTo>
                    <a:lnTo>
                      <a:pt x="3" y="3"/>
                    </a:lnTo>
                    <a:lnTo>
                      <a:pt x="0" y="6"/>
                    </a:lnTo>
                    <a:lnTo>
                      <a:pt x="0" y="10"/>
                    </a:lnTo>
                    <a:lnTo>
                      <a:pt x="0" y="21"/>
                    </a:lnTo>
                    <a:lnTo>
                      <a:pt x="5" y="33"/>
                    </a:lnTo>
                    <a:lnTo>
                      <a:pt x="10" y="45"/>
                    </a:lnTo>
                    <a:lnTo>
                      <a:pt x="18" y="57"/>
                    </a:lnTo>
                    <a:lnTo>
                      <a:pt x="26" y="68"/>
                    </a:lnTo>
                    <a:lnTo>
                      <a:pt x="35" y="76"/>
                    </a:lnTo>
                    <a:lnTo>
                      <a:pt x="45" y="81"/>
                    </a:lnTo>
                    <a:lnTo>
                      <a:pt x="53" y="82"/>
                    </a:lnTo>
                    <a:lnTo>
                      <a:pt x="54" y="66"/>
                    </a:lnTo>
                    <a:lnTo>
                      <a:pt x="47" y="47"/>
                    </a:lnTo>
                    <a:lnTo>
                      <a:pt x="38" y="28"/>
                    </a:lnTo>
                    <a:lnTo>
                      <a:pt x="28" y="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1660" name="Freeform 72"/>
              <p:cNvSpPr>
                <a:spLocks/>
              </p:cNvSpPr>
              <p:nvPr/>
            </p:nvSpPr>
            <p:spPr bwMode="auto">
              <a:xfrm>
                <a:off x="1373" y="2283"/>
                <a:ext cx="16" cy="24"/>
              </a:xfrm>
              <a:custGeom>
                <a:avLst/>
                <a:gdLst>
                  <a:gd name="T0" fmla="*/ 0 w 46"/>
                  <a:gd name="T1" fmla="*/ 1 h 47"/>
                  <a:gd name="T2" fmla="*/ 0 w 46"/>
                  <a:gd name="T3" fmla="*/ 1 h 47"/>
                  <a:gd name="T4" fmla="*/ 0 w 46"/>
                  <a:gd name="T5" fmla="*/ 1 h 47"/>
                  <a:gd name="T6" fmla="*/ 0 w 46"/>
                  <a:gd name="T7" fmla="*/ 1 h 47"/>
                  <a:gd name="T8" fmla="*/ 0 w 46"/>
                  <a:gd name="T9" fmla="*/ 1 h 47"/>
                  <a:gd name="T10" fmla="*/ 0 w 46"/>
                  <a:gd name="T11" fmla="*/ 1 h 47"/>
                  <a:gd name="T12" fmla="*/ 0 w 46"/>
                  <a:gd name="T13" fmla="*/ 1 h 47"/>
                  <a:gd name="T14" fmla="*/ 0 w 46"/>
                  <a:gd name="T15" fmla="*/ 0 h 47"/>
                  <a:gd name="T16" fmla="*/ 0 w 46"/>
                  <a:gd name="T17" fmla="*/ 0 h 47"/>
                  <a:gd name="T18" fmla="*/ 0 w 46"/>
                  <a:gd name="T19" fmla="*/ 1 h 47"/>
                  <a:gd name="T20" fmla="*/ 0 w 46"/>
                  <a:gd name="T21" fmla="*/ 1 h 47"/>
                  <a:gd name="T22" fmla="*/ 0 w 46"/>
                  <a:gd name="T23" fmla="*/ 1 h 47"/>
                  <a:gd name="T24" fmla="*/ 0 w 46"/>
                  <a:gd name="T25" fmla="*/ 1 h 47"/>
                  <a:gd name="T26" fmla="*/ 0 w 46"/>
                  <a:gd name="T27" fmla="*/ 1 h 47"/>
                  <a:gd name="T28" fmla="*/ 0 w 46"/>
                  <a:gd name="T29" fmla="*/ 1 h 47"/>
                  <a:gd name="T30" fmla="*/ 0 w 46"/>
                  <a:gd name="T31" fmla="*/ 1 h 47"/>
                  <a:gd name="T32" fmla="*/ 0 w 46"/>
                  <a:gd name="T33" fmla="*/ 1 h 47"/>
                  <a:gd name="T34" fmla="*/ 0 w 46"/>
                  <a:gd name="T35" fmla="*/ 1 h 47"/>
                  <a:gd name="T36" fmla="*/ 0 w 46"/>
                  <a:gd name="T37" fmla="*/ 1 h 47"/>
                  <a:gd name="T38" fmla="*/ 0 w 46"/>
                  <a:gd name="T39" fmla="*/ 1 h 47"/>
                  <a:gd name="T40" fmla="*/ 0 w 46"/>
                  <a:gd name="T41" fmla="*/ 1 h 47"/>
                  <a:gd name="T42" fmla="*/ 0 w 46"/>
                  <a:gd name="T43" fmla="*/ 1 h 47"/>
                  <a:gd name="T44" fmla="*/ 0 w 46"/>
                  <a:gd name="T45" fmla="*/ 1 h 47"/>
                  <a:gd name="T46" fmla="*/ 0 w 46"/>
                  <a:gd name="T47" fmla="*/ 1 h 47"/>
                  <a:gd name="T48" fmla="*/ 0 w 46"/>
                  <a:gd name="T49" fmla="*/ 1 h 4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46" h="47">
                    <a:moveTo>
                      <a:pt x="24" y="6"/>
                    </a:moveTo>
                    <a:lnTo>
                      <a:pt x="24" y="7"/>
                    </a:lnTo>
                    <a:lnTo>
                      <a:pt x="23" y="4"/>
                    </a:lnTo>
                    <a:lnTo>
                      <a:pt x="19" y="1"/>
                    </a:lnTo>
                    <a:lnTo>
                      <a:pt x="14" y="0"/>
                    </a:lnTo>
                    <a:lnTo>
                      <a:pt x="8" y="0"/>
                    </a:lnTo>
                    <a:lnTo>
                      <a:pt x="4" y="1"/>
                    </a:lnTo>
                    <a:lnTo>
                      <a:pt x="1" y="4"/>
                    </a:lnTo>
                    <a:lnTo>
                      <a:pt x="0" y="7"/>
                    </a:lnTo>
                    <a:lnTo>
                      <a:pt x="0" y="10"/>
                    </a:lnTo>
                    <a:lnTo>
                      <a:pt x="1" y="15"/>
                    </a:lnTo>
                    <a:lnTo>
                      <a:pt x="4" y="21"/>
                    </a:lnTo>
                    <a:lnTo>
                      <a:pt x="10" y="28"/>
                    </a:lnTo>
                    <a:lnTo>
                      <a:pt x="17" y="34"/>
                    </a:lnTo>
                    <a:lnTo>
                      <a:pt x="24" y="40"/>
                    </a:lnTo>
                    <a:lnTo>
                      <a:pt x="33" y="44"/>
                    </a:lnTo>
                    <a:lnTo>
                      <a:pt x="40" y="47"/>
                    </a:lnTo>
                    <a:lnTo>
                      <a:pt x="46" y="47"/>
                    </a:lnTo>
                    <a:lnTo>
                      <a:pt x="45" y="37"/>
                    </a:lnTo>
                    <a:lnTo>
                      <a:pt x="39" y="25"/>
                    </a:lnTo>
                    <a:lnTo>
                      <a:pt x="30" y="14"/>
                    </a:lnTo>
                    <a:lnTo>
                      <a:pt x="24"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1661" name="Freeform 73"/>
              <p:cNvSpPr>
                <a:spLocks/>
              </p:cNvSpPr>
              <p:nvPr/>
            </p:nvSpPr>
            <p:spPr bwMode="auto">
              <a:xfrm>
                <a:off x="1360" y="2263"/>
                <a:ext cx="21" cy="16"/>
              </a:xfrm>
              <a:custGeom>
                <a:avLst/>
                <a:gdLst>
                  <a:gd name="T0" fmla="*/ 0 w 63"/>
                  <a:gd name="T1" fmla="*/ 1 h 31"/>
                  <a:gd name="T2" fmla="*/ 0 w 63"/>
                  <a:gd name="T3" fmla="*/ 1 h 31"/>
                  <a:gd name="T4" fmla="*/ 0 w 63"/>
                  <a:gd name="T5" fmla="*/ 1 h 31"/>
                  <a:gd name="T6" fmla="*/ 0 w 63"/>
                  <a:gd name="T7" fmla="*/ 1 h 31"/>
                  <a:gd name="T8" fmla="*/ 0 w 63"/>
                  <a:gd name="T9" fmla="*/ 1 h 31"/>
                  <a:gd name="T10" fmla="*/ 0 w 63"/>
                  <a:gd name="T11" fmla="*/ 1 h 31"/>
                  <a:gd name="T12" fmla="*/ 0 w 63"/>
                  <a:gd name="T13" fmla="*/ 1 h 31"/>
                  <a:gd name="T14" fmla="*/ 0 w 63"/>
                  <a:gd name="T15" fmla="*/ 0 h 31"/>
                  <a:gd name="T16" fmla="*/ 0 w 63"/>
                  <a:gd name="T17" fmla="*/ 0 h 31"/>
                  <a:gd name="T18" fmla="*/ 0 w 63"/>
                  <a:gd name="T19" fmla="*/ 0 h 31"/>
                  <a:gd name="T20" fmla="*/ 0 w 63"/>
                  <a:gd name="T21" fmla="*/ 1 h 31"/>
                  <a:gd name="T22" fmla="*/ 0 w 63"/>
                  <a:gd name="T23" fmla="*/ 1 h 31"/>
                  <a:gd name="T24" fmla="*/ 0 w 63"/>
                  <a:gd name="T25" fmla="*/ 1 h 31"/>
                  <a:gd name="T26" fmla="*/ 0 w 63"/>
                  <a:gd name="T27" fmla="*/ 1 h 31"/>
                  <a:gd name="T28" fmla="*/ 0 w 63"/>
                  <a:gd name="T29" fmla="*/ 1 h 31"/>
                  <a:gd name="T30" fmla="*/ 0 w 63"/>
                  <a:gd name="T31" fmla="*/ 1 h 31"/>
                  <a:gd name="T32" fmla="*/ 0 w 63"/>
                  <a:gd name="T33" fmla="*/ 1 h 31"/>
                  <a:gd name="T34" fmla="*/ 0 w 63"/>
                  <a:gd name="T35" fmla="*/ 1 h 31"/>
                  <a:gd name="T36" fmla="*/ 0 w 63"/>
                  <a:gd name="T37" fmla="*/ 1 h 31"/>
                  <a:gd name="T38" fmla="*/ 0 w 63"/>
                  <a:gd name="T39" fmla="*/ 1 h 31"/>
                  <a:gd name="T40" fmla="*/ 0 w 63"/>
                  <a:gd name="T41" fmla="*/ 1 h 31"/>
                  <a:gd name="T42" fmla="*/ 0 w 63"/>
                  <a:gd name="T43" fmla="*/ 1 h 31"/>
                  <a:gd name="T44" fmla="*/ 0 w 63"/>
                  <a:gd name="T45" fmla="*/ 1 h 31"/>
                  <a:gd name="T46" fmla="*/ 0 w 63"/>
                  <a:gd name="T47" fmla="*/ 1 h 31"/>
                  <a:gd name="T48" fmla="*/ 0 w 63"/>
                  <a:gd name="T49" fmla="*/ 1 h 31"/>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63" h="31">
                    <a:moveTo>
                      <a:pt x="50" y="23"/>
                    </a:moveTo>
                    <a:lnTo>
                      <a:pt x="56" y="21"/>
                    </a:lnTo>
                    <a:lnTo>
                      <a:pt x="62" y="18"/>
                    </a:lnTo>
                    <a:lnTo>
                      <a:pt x="63" y="14"/>
                    </a:lnTo>
                    <a:lnTo>
                      <a:pt x="63" y="10"/>
                    </a:lnTo>
                    <a:lnTo>
                      <a:pt x="61" y="5"/>
                    </a:lnTo>
                    <a:lnTo>
                      <a:pt x="56" y="2"/>
                    </a:lnTo>
                    <a:lnTo>
                      <a:pt x="50" y="0"/>
                    </a:lnTo>
                    <a:lnTo>
                      <a:pt x="43" y="0"/>
                    </a:lnTo>
                    <a:lnTo>
                      <a:pt x="40" y="0"/>
                    </a:lnTo>
                    <a:lnTo>
                      <a:pt x="34" y="1"/>
                    </a:lnTo>
                    <a:lnTo>
                      <a:pt x="26" y="3"/>
                    </a:lnTo>
                    <a:lnTo>
                      <a:pt x="16" y="7"/>
                    </a:lnTo>
                    <a:lnTo>
                      <a:pt x="7" y="13"/>
                    </a:lnTo>
                    <a:lnTo>
                      <a:pt x="3" y="19"/>
                    </a:lnTo>
                    <a:lnTo>
                      <a:pt x="0" y="25"/>
                    </a:lnTo>
                    <a:lnTo>
                      <a:pt x="0" y="27"/>
                    </a:lnTo>
                    <a:lnTo>
                      <a:pt x="4" y="29"/>
                    </a:lnTo>
                    <a:lnTo>
                      <a:pt x="10" y="31"/>
                    </a:lnTo>
                    <a:lnTo>
                      <a:pt x="16" y="31"/>
                    </a:lnTo>
                    <a:lnTo>
                      <a:pt x="21" y="31"/>
                    </a:lnTo>
                    <a:lnTo>
                      <a:pt x="29" y="29"/>
                    </a:lnTo>
                    <a:lnTo>
                      <a:pt x="36" y="28"/>
                    </a:lnTo>
                    <a:lnTo>
                      <a:pt x="43" y="26"/>
                    </a:lnTo>
                    <a:lnTo>
                      <a:pt x="50" y="2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1662" name="Freeform 74"/>
              <p:cNvSpPr>
                <a:spLocks/>
              </p:cNvSpPr>
              <p:nvPr/>
            </p:nvSpPr>
            <p:spPr bwMode="auto">
              <a:xfrm>
                <a:off x="1261" y="2237"/>
                <a:ext cx="81" cy="103"/>
              </a:xfrm>
              <a:custGeom>
                <a:avLst/>
                <a:gdLst>
                  <a:gd name="T0" fmla="*/ 0 w 245"/>
                  <a:gd name="T1" fmla="*/ 1 h 206"/>
                  <a:gd name="T2" fmla="*/ 0 w 245"/>
                  <a:gd name="T3" fmla="*/ 1 h 206"/>
                  <a:gd name="T4" fmla="*/ 0 w 245"/>
                  <a:gd name="T5" fmla="*/ 1 h 206"/>
                  <a:gd name="T6" fmla="*/ 0 w 245"/>
                  <a:gd name="T7" fmla="*/ 1 h 206"/>
                  <a:gd name="T8" fmla="*/ 0 w 245"/>
                  <a:gd name="T9" fmla="*/ 1 h 206"/>
                  <a:gd name="T10" fmla="*/ 0 w 245"/>
                  <a:gd name="T11" fmla="*/ 1 h 206"/>
                  <a:gd name="T12" fmla="*/ 0 w 245"/>
                  <a:gd name="T13" fmla="*/ 1 h 206"/>
                  <a:gd name="T14" fmla="*/ 0 w 245"/>
                  <a:gd name="T15" fmla="*/ 1 h 206"/>
                  <a:gd name="T16" fmla="*/ 0 w 245"/>
                  <a:gd name="T17" fmla="*/ 1 h 206"/>
                  <a:gd name="T18" fmla="*/ 0 w 245"/>
                  <a:gd name="T19" fmla="*/ 1 h 206"/>
                  <a:gd name="T20" fmla="*/ 0 w 245"/>
                  <a:gd name="T21" fmla="*/ 1 h 206"/>
                  <a:gd name="T22" fmla="*/ 0 w 245"/>
                  <a:gd name="T23" fmla="*/ 1 h 206"/>
                  <a:gd name="T24" fmla="*/ 0 w 245"/>
                  <a:gd name="T25" fmla="*/ 1 h 206"/>
                  <a:gd name="T26" fmla="*/ 0 w 245"/>
                  <a:gd name="T27" fmla="*/ 1 h 206"/>
                  <a:gd name="T28" fmla="*/ 0 w 245"/>
                  <a:gd name="T29" fmla="*/ 1 h 206"/>
                  <a:gd name="T30" fmla="*/ 0 w 245"/>
                  <a:gd name="T31" fmla="*/ 1 h 206"/>
                  <a:gd name="T32" fmla="*/ 0 w 245"/>
                  <a:gd name="T33" fmla="*/ 1 h 206"/>
                  <a:gd name="T34" fmla="*/ 0 w 245"/>
                  <a:gd name="T35" fmla="*/ 1 h 206"/>
                  <a:gd name="T36" fmla="*/ 0 w 245"/>
                  <a:gd name="T37" fmla="*/ 1 h 206"/>
                  <a:gd name="T38" fmla="*/ 0 w 245"/>
                  <a:gd name="T39" fmla="*/ 1 h 206"/>
                  <a:gd name="T40" fmla="*/ 0 w 245"/>
                  <a:gd name="T41" fmla="*/ 1 h 206"/>
                  <a:gd name="T42" fmla="*/ 0 w 245"/>
                  <a:gd name="T43" fmla="*/ 1 h 206"/>
                  <a:gd name="T44" fmla="*/ 0 w 245"/>
                  <a:gd name="T45" fmla="*/ 1 h 206"/>
                  <a:gd name="T46" fmla="*/ 0 w 245"/>
                  <a:gd name="T47" fmla="*/ 1 h 206"/>
                  <a:gd name="T48" fmla="*/ 0 w 245"/>
                  <a:gd name="T49" fmla="*/ 1 h 206"/>
                  <a:gd name="T50" fmla="*/ 0 w 245"/>
                  <a:gd name="T51" fmla="*/ 1 h 206"/>
                  <a:gd name="T52" fmla="*/ 0 w 245"/>
                  <a:gd name="T53" fmla="*/ 1 h 206"/>
                  <a:gd name="T54" fmla="*/ 0 w 245"/>
                  <a:gd name="T55" fmla="*/ 1 h 206"/>
                  <a:gd name="T56" fmla="*/ 0 w 245"/>
                  <a:gd name="T57" fmla="*/ 1 h 206"/>
                  <a:gd name="T58" fmla="*/ 0 w 245"/>
                  <a:gd name="T59" fmla="*/ 1 h 206"/>
                  <a:gd name="T60" fmla="*/ 0 w 245"/>
                  <a:gd name="T61" fmla="*/ 1 h 206"/>
                  <a:gd name="T62" fmla="*/ 0 w 245"/>
                  <a:gd name="T63" fmla="*/ 1 h 206"/>
                  <a:gd name="T64" fmla="*/ 0 w 245"/>
                  <a:gd name="T65" fmla="*/ 1 h 206"/>
                  <a:gd name="T66" fmla="*/ 0 w 245"/>
                  <a:gd name="T67" fmla="*/ 1 h 206"/>
                  <a:gd name="T68" fmla="*/ 0 w 245"/>
                  <a:gd name="T69" fmla="*/ 1 h 206"/>
                  <a:gd name="T70" fmla="*/ 0 w 245"/>
                  <a:gd name="T71" fmla="*/ 1 h 206"/>
                  <a:gd name="T72" fmla="*/ 0 w 245"/>
                  <a:gd name="T73" fmla="*/ 1 h 206"/>
                  <a:gd name="T74" fmla="*/ 0 w 245"/>
                  <a:gd name="T75" fmla="*/ 1 h 206"/>
                  <a:gd name="T76" fmla="*/ 0 w 245"/>
                  <a:gd name="T77" fmla="*/ 1 h 206"/>
                  <a:gd name="T78" fmla="*/ 0 w 245"/>
                  <a:gd name="T79" fmla="*/ 1 h 206"/>
                  <a:gd name="T80" fmla="*/ 0 w 245"/>
                  <a:gd name="T81" fmla="*/ 1 h 206"/>
                  <a:gd name="T82" fmla="*/ 0 w 245"/>
                  <a:gd name="T83" fmla="*/ 1 h 206"/>
                  <a:gd name="T84" fmla="*/ 0 w 245"/>
                  <a:gd name="T85" fmla="*/ 1 h 206"/>
                  <a:gd name="T86" fmla="*/ 0 w 245"/>
                  <a:gd name="T87" fmla="*/ 1 h 206"/>
                  <a:gd name="T88" fmla="*/ 0 w 245"/>
                  <a:gd name="T89" fmla="*/ 1 h 206"/>
                  <a:gd name="T90" fmla="*/ 0 w 245"/>
                  <a:gd name="T91" fmla="*/ 1 h 206"/>
                  <a:gd name="T92" fmla="*/ 0 w 245"/>
                  <a:gd name="T93" fmla="*/ 1 h 206"/>
                  <a:gd name="T94" fmla="*/ 0 w 245"/>
                  <a:gd name="T95" fmla="*/ 1 h 206"/>
                  <a:gd name="T96" fmla="*/ 0 w 245"/>
                  <a:gd name="T97" fmla="*/ 1 h 206"/>
                  <a:gd name="T98" fmla="*/ 0 w 245"/>
                  <a:gd name="T99" fmla="*/ 1 h 206"/>
                  <a:gd name="T100" fmla="*/ 0 w 245"/>
                  <a:gd name="T101" fmla="*/ 1 h 206"/>
                  <a:gd name="T102" fmla="*/ 0 w 245"/>
                  <a:gd name="T103" fmla="*/ 1 h 206"/>
                  <a:gd name="T104" fmla="*/ 0 w 245"/>
                  <a:gd name="T105" fmla="*/ 1 h 206"/>
                  <a:gd name="T106" fmla="*/ 0 w 245"/>
                  <a:gd name="T107" fmla="*/ 1 h 206"/>
                  <a:gd name="T108" fmla="*/ 0 w 245"/>
                  <a:gd name="T109" fmla="*/ 0 h 206"/>
                  <a:gd name="T110" fmla="*/ 0 w 245"/>
                  <a:gd name="T111" fmla="*/ 1 h 206"/>
                  <a:gd name="T112" fmla="*/ 0 w 245"/>
                  <a:gd name="T113" fmla="*/ 1 h 206"/>
                  <a:gd name="T114" fmla="*/ 0 w 245"/>
                  <a:gd name="T115" fmla="*/ 1 h 206"/>
                  <a:gd name="T116" fmla="*/ 0 w 245"/>
                  <a:gd name="T117" fmla="*/ 1 h 206"/>
                  <a:gd name="T118" fmla="*/ 0 w 245"/>
                  <a:gd name="T119" fmla="*/ 1 h 206"/>
                  <a:gd name="T120" fmla="*/ 0 w 245"/>
                  <a:gd name="T121" fmla="*/ 1 h 20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45" h="206">
                    <a:moveTo>
                      <a:pt x="90" y="31"/>
                    </a:moveTo>
                    <a:lnTo>
                      <a:pt x="72" y="40"/>
                    </a:lnTo>
                    <a:lnTo>
                      <a:pt x="56" y="50"/>
                    </a:lnTo>
                    <a:lnTo>
                      <a:pt x="40" y="62"/>
                    </a:lnTo>
                    <a:lnTo>
                      <a:pt x="27" y="74"/>
                    </a:lnTo>
                    <a:lnTo>
                      <a:pt x="17" y="87"/>
                    </a:lnTo>
                    <a:lnTo>
                      <a:pt x="8" y="100"/>
                    </a:lnTo>
                    <a:lnTo>
                      <a:pt x="3" y="113"/>
                    </a:lnTo>
                    <a:lnTo>
                      <a:pt x="0" y="127"/>
                    </a:lnTo>
                    <a:lnTo>
                      <a:pt x="3" y="149"/>
                    </a:lnTo>
                    <a:lnTo>
                      <a:pt x="14" y="166"/>
                    </a:lnTo>
                    <a:lnTo>
                      <a:pt x="32" y="181"/>
                    </a:lnTo>
                    <a:lnTo>
                      <a:pt x="53" y="192"/>
                    </a:lnTo>
                    <a:lnTo>
                      <a:pt x="80" y="200"/>
                    </a:lnTo>
                    <a:lnTo>
                      <a:pt x="109" y="205"/>
                    </a:lnTo>
                    <a:lnTo>
                      <a:pt x="136" y="206"/>
                    </a:lnTo>
                    <a:lnTo>
                      <a:pt x="164" y="203"/>
                    </a:lnTo>
                    <a:lnTo>
                      <a:pt x="169" y="203"/>
                    </a:lnTo>
                    <a:lnTo>
                      <a:pt x="175" y="201"/>
                    </a:lnTo>
                    <a:lnTo>
                      <a:pt x="180" y="197"/>
                    </a:lnTo>
                    <a:lnTo>
                      <a:pt x="181" y="193"/>
                    </a:lnTo>
                    <a:lnTo>
                      <a:pt x="180" y="191"/>
                    </a:lnTo>
                    <a:lnTo>
                      <a:pt x="175" y="191"/>
                    </a:lnTo>
                    <a:lnTo>
                      <a:pt x="169" y="190"/>
                    </a:lnTo>
                    <a:lnTo>
                      <a:pt x="162" y="190"/>
                    </a:lnTo>
                    <a:lnTo>
                      <a:pt x="154" y="190"/>
                    </a:lnTo>
                    <a:lnTo>
                      <a:pt x="146" y="190"/>
                    </a:lnTo>
                    <a:lnTo>
                      <a:pt x="139" y="190"/>
                    </a:lnTo>
                    <a:lnTo>
                      <a:pt x="135" y="190"/>
                    </a:lnTo>
                    <a:lnTo>
                      <a:pt x="120" y="189"/>
                    </a:lnTo>
                    <a:lnTo>
                      <a:pt x="107" y="188"/>
                    </a:lnTo>
                    <a:lnTo>
                      <a:pt x="93" y="187"/>
                    </a:lnTo>
                    <a:lnTo>
                      <a:pt x="78" y="184"/>
                    </a:lnTo>
                    <a:lnTo>
                      <a:pt x="64" y="181"/>
                    </a:lnTo>
                    <a:lnTo>
                      <a:pt x="49" y="174"/>
                    </a:lnTo>
                    <a:lnTo>
                      <a:pt x="36" y="165"/>
                    </a:lnTo>
                    <a:lnTo>
                      <a:pt x="22" y="152"/>
                    </a:lnTo>
                    <a:lnTo>
                      <a:pt x="19" y="136"/>
                    </a:lnTo>
                    <a:lnTo>
                      <a:pt x="20" y="122"/>
                    </a:lnTo>
                    <a:lnTo>
                      <a:pt x="26" y="108"/>
                    </a:lnTo>
                    <a:lnTo>
                      <a:pt x="35" y="95"/>
                    </a:lnTo>
                    <a:lnTo>
                      <a:pt x="48" y="83"/>
                    </a:lnTo>
                    <a:lnTo>
                      <a:pt x="62" y="71"/>
                    </a:lnTo>
                    <a:lnTo>
                      <a:pt x="78" y="61"/>
                    </a:lnTo>
                    <a:lnTo>
                      <a:pt x="97" y="51"/>
                    </a:lnTo>
                    <a:lnTo>
                      <a:pt x="116" y="42"/>
                    </a:lnTo>
                    <a:lnTo>
                      <a:pt x="136" y="34"/>
                    </a:lnTo>
                    <a:lnTo>
                      <a:pt x="156" y="27"/>
                    </a:lnTo>
                    <a:lnTo>
                      <a:pt x="175" y="21"/>
                    </a:lnTo>
                    <a:lnTo>
                      <a:pt x="196" y="16"/>
                    </a:lnTo>
                    <a:lnTo>
                      <a:pt x="213" y="11"/>
                    </a:lnTo>
                    <a:lnTo>
                      <a:pt x="230" y="8"/>
                    </a:lnTo>
                    <a:lnTo>
                      <a:pt x="245" y="6"/>
                    </a:lnTo>
                    <a:lnTo>
                      <a:pt x="235" y="2"/>
                    </a:lnTo>
                    <a:lnTo>
                      <a:pt x="219" y="0"/>
                    </a:lnTo>
                    <a:lnTo>
                      <a:pt x="200" y="2"/>
                    </a:lnTo>
                    <a:lnTo>
                      <a:pt x="178" y="5"/>
                    </a:lnTo>
                    <a:lnTo>
                      <a:pt x="154" y="10"/>
                    </a:lnTo>
                    <a:lnTo>
                      <a:pt x="130" y="16"/>
                    </a:lnTo>
                    <a:lnTo>
                      <a:pt x="109" y="24"/>
                    </a:lnTo>
                    <a:lnTo>
                      <a:pt x="90" y="3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1663" name="Freeform 75"/>
              <p:cNvSpPr>
                <a:spLocks/>
              </p:cNvSpPr>
              <p:nvPr/>
            </p:nvSpPr>
            <p:spPr bwMode="auto">
              <a:xfrm>
                <a:off x="1401" y="2236"/>
                <a:ext cx="53" cy="80"/>
              </a:xfrm>
              <a:custGeom>
                <a:avLst/>
                <a:gdLst>
                  <a:gd name="T0" fmla="*/ 0 w 159"/>
                  <a:gd name="T1" fmla="*/ 1 h 160"/>
                  <a:gd name="T2" fmla="*/ 0 w 159"/>
                  <a:gd name="T3" fmla="*/ 1 h 160"/>
                  <a:gd name="T4" fmla="*/ 0 w 159"/>
                  <a:gd name="T5" fmla="*/ 1 h 160"/>
                  <a:gd name="T6" fmla="*/ 0 w 159"/>
                  <a:gd name="T7" fmla="*/ 1 h 160"/>
                  <a:gd name="T8" fmla="*/ 0 w 159"/>
                  <a:gd name="T9" fmla="*/ 1 h 160"/>
                  <a:gd name="T10" fmla="*/ 0 w 159"/>
                  <a:gd name="T11" fmla="*/ 1 h 160"/>
                  <a:gd name="T12" fmla="*/ 0 w 159"/>
                  <a:gd name="T13" fmla="*/ 1 h 160"/>
                  <a:gd name="T14" fmla="*/ 0 w 159"/>
                  <a:gd name="T15" fmla="*/ 1 h 160"/>
                  <a:gd name="T16" fmla="*/ 0 w 159"/>
                  <a:gd name="T17" fmla="*/ 1 h 160"/>
                  <a:gd name="T18" fmla="*/ 0 w 159"/>
                  <a:gd name="T19" fmla="*/ 1 h 160"/>
                  <a:gd name="T20" fmla="*/ 0 w 159"/>
                  <a:gd name="T21" fmla="*/ 1 h 160"/>
                  <a:gd name="T22" fmla="*/ 0 w 159"/>
                  <a:gd name="T23" fmla="*/ 1 h 160"/>
                  <a:gd name="T24" fmla="*/ 0 w 159"/>
                  <a:gd name="T25" fmla="*/ 1 h 160"/>
                  <a:gd name="T26" fmla="*/ 0 w 159"/>
                  <a:gd name="T27" fmla="*/ 1 h 160"/>
                  <a:gd name="T28" fmla="*/ 0 w 159"/>
                  <a:gd name="T29" fmla="*/ 1 h 160"/>
                  <a:gd name="T30" fmla="*/ 0 w 159"/>
                  <a:gd name="T31" fmla="*/ 1 h 160"/>
                  <a:gd name="T32" fmla="*/ 0 w 159"/>
                  <a:gd name="T33" fmla="*/ 1 h 160"/>
                  <a:gd name="T34" fmla="*/ 0 w 159"/>
                  <a:gd name="T35" fmla="*/ 1 h 160"/>
                  <a:gd name="T36" fmla="*/ 0 w 159"/>
                  <a:gd name="T37" fmla="*/ 1 h 160"/>
                  <a:gd name="T38" fmla="*/ 0 w 159"/>
                  <a:gd name="T39" fmla="*/ 1 h 160"/>
                  <a:gd name="T40" fmla="*/ 0 w 159"/>
                  <a:gd name="T41" fmla="*/ 1 h 160"/>
                  <a:gd name="T42" fmla="*/ 0 w 159"/>
                  <a:gd name="T43" fmla="*/ 1 h 160"/>
                  <a:gd name="T44" fmla="*/ 0 w 159"/>
                  <a:gd name="T45" fmla="*/ 1 h 160"/>
                  <a:gd name="T46" fmla="*/ 0 w 159"/>
                  <a:gd name="T47" fmla="*/ 1 h 160"/>
                  <a:gd name="T48" fmla="*/ 0 w 159"/>
                  <a:gd name="T49" fmla="*/ 1 h 160"/>
                  <a:gd name="T50" fmla="*/ 0 w 159"/>
                  <a:gd name="T51" fmla="*/ 1 h 160"/>
                  <a:gd name="T52" fmla="*/ 0 w 159"/>
                  <a:gd name="T53" fmla="*/ 1 h 160"/>
                  <a:gd name="T54" fmla="*/ 0 w 159"/>
                  <a:gd name="T55" fmla="*/ 1 h 160"/>
                  <a:gd name="T56" fmla="*/ 0 w 159"/>
                  <a:gd name="T57" fmla="*/ 1 h 160"/>
                  <a:gd name="T58" fmla="*/ 0 w 159"/>
                  <a:gd name="T59" fmla="*/ 1 h 160"/>
                  <a:gd name="T60" fmla="*/ 0 w 159"/>
                  <a:gd name="T61" fmla="*/ 0 h 160"/>
                  <a:gd name="T62" fmla="*/ 0 w 159"/>
                  <a:gd name="T63" fmla="*/ 1 h 160"/>
                  <a:gd name="T64" fmla="*/ 0 w 159"/>
                  <a:gd name="T65" fmla="*/ 1 h 160"/>
                  <a:gd name="T66" fmla="*/ 0 w 159"/>
                  <a:gd name="T67" fmla="*/ 1 h 160"/>
                  <a:gd name="T68" fmla="*/ 0 w 159"/>
                  <a:gd name="T69" fmla="*/ 1 h 160"/>
                  <a:gd name="T70" fmla="*/ 0 w 159"/>
                  <a:gd name="T71" fmla="*/ 1 h 160"/>
                  <a:gd name="T72" fmla="*/ 0 w 159"/>
                  <a:gd name="T73" fmla="*/ 1 h 160"/>
                  <a:gd name="T74" fmla="*/ 0 w 159"/>
                  <a:gd name="T75" fmla="*/ 1 h 160"/>
                  <a:gd name="T76" fmla="*/ 0 w 159"/>
                  <a:gd name="T77" fmla="*/ 1 h 160"/>
                  <a:gd name="T78" fmla="*/ 0 w 159"/>
                  <a:gd name="T79" fmla="*/ 1 h 160"/>
                  <a:gd name="T80" fmla="*/ 0 w 159"/>
                  <a:gd name="T81" fmla="*/ 1 h 16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59" h="160">
                    <a:moveTo>
                      <a:pt x="134" y="53"/>
                    </a:moveTo>
                    <a:lnTo>
                      <a:pt x="138" y="70"/>
                    </a:lnTo>
                    <a:lnTo>
                      <a:pt x="135" y="84"/>
                    </a:lnTo>
                    <a:lnTo>
                      <a:pt x="125" y="96"/>
                    </a:lnTo>
                    <a:lnTo>
                      <a:pt x="111" y="107"/>
                    </a:lnTo>
                    <a:lnTo>
                      <a:pt x="93" y="117"/>
                    </a:lnTo>
                    <a:lnTo>
                      <a:pt x="74" y="126"/>
                    </a:lnTo>
                    <a:lnTo>
                      <a:pt x="54" y="136"/>
                    </a:lnTo>
                    <a:lnTo>
                      <a:pt x="37" y="146"/>
                    </a:lnTo>
                    <a:lnTo>
                      <a:pt x="34" y="149"/>
                    </a:lnTo>
                    <a:lnTo>
                      <a:pt x="32" y="151"/>
                    </a:lnTo>
                    <a:lnTo>
                      <a:pt x="32" y="154"/>
                    </a:lnTo>
                    <a:lnTo>
                      <a:pt x="35" y="157"/>
                    </a:lnTo>
                    <a:lnTo>
                      <a:pt x="38" y="159"/>
                    </a:lnTo>
                    <a:lnTo>
                      <a:pt x="43" y="160"/>
                    </a:lnTo>
                    <a:lnTo>
                      <a:pt x="47" y="160"/>
                    </a:lnTo>
                    <a:lnTo>
                      <a:pt x="51" y="159"/>
                    </a:lnTo>
                    <a:lnTo>
                      <a:pt x="73" y="150"/>
                    </a:lnTo>
                    <a:lnTo>
                      <a:pt x="95" y="139"/>
                    </a:lnTo>
                    <a:lnTo>
                      <a:pt x="115" y="128"/>
                    </a:lnTo>
                    <a:lnTo>
                      <a:pt x="134" y="115"/>
                    </a:lnTo>
                    <a:lnTo>
                      <a:pt x="147" y="101"/>
                    </a:lnTo>
                    <a:lnTo>
                      <a:pt x="156" y="85"/>
                    </a:lnTo>
                    <a:lnTo>
                      <a:pt x="159" y="68"/>
                    </a:lnTo>
                    <a:lnTo>
                      <a:pt x="153" y="50"/>
                    </a:lnTo>
                    <a:lnTo>
                      <a:pt x="140" y="36"/>
                    </a:lnTo>
                    <a:lnTo>
                      <a:pt x="122" y="24"/>
                    </a:lnTo>
                    <a:lnTo>
                      <a:pt x="99" y="14"/>
                    </a:lnTo>
                    <a:lnTo>
                      <a:pt x="76" y="7"/>
                    </a:lnTo>
                    <a:lnTo>
                      <a:pt x="51" y="2"/>
                    </a:lnTo>
                    <a:lnTo>
                      <a:pt x="29" y="0"/>
                    </a:lnTo>
                    <a:lnTo>
                      <a:pt x="12" y="1"/>
                    </a:lnTo>
                    <a:lnTo>
                      <a:pt x="0" y="5"/>
                    </a:lnTo>
                    <a:lnTo>
                      <a:pt x="21" y="9"/>
                    </a:lnTo>
                    <a:lnTo>
                      <a:pt x="41" y="12"/>
                    </a:lnTo>
                    <a:lnTo>
                      <a:pt x="60" y="15"/>
                    </a:lnTo>
                    <a:lnTo>
                      <a:pt x="79" y="19"/>
                    </a:lnTo>
                    <a:lnTo>
                      <a:pt x="96" y="24"/>
                    </a:lnTo>
                    <a:lnTo>
                      <a:pt x="112" y="31"/>
                    </a:lnTo>
                    <a:lnTo>
                      <a:pt x="125" y="40"/>
                    </a:lnTo>
                    <a:lnTo>
                      <a:pt x="134" y="5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1664" name="Freeform 76"/>
              <p:cNvSpPr>
                <a:spLocks/>
              </p:cNvSpPr>
              <p:nvPr/>
            </p:nvSpPr>
            <p:spPr bwMode="auto">
              <a:xfrm>
                <a:off x="1208" y="2218"/>
                <a:ext cx="133" cy="166"/>
              </a:xfrm>
              <a:custGeom>
                <a:avLst/>
                <a:gdLst>
                  <a:gd name="T0" fmla="*/ 0 w 399"/>
                  <a:gd name="T1" fmla="*/ 1 h 332"/>
                  <a:gd name="T2" fmla="*/ 0 w 399"/>
                  <a:gd name="T3" fmla="*/ 1 h 332"/>
                  <a:gd name="T4" fmla="*/ 0 w 399"/>
                  <a:gd name="T5" fmla="*/ 1 h 332"/>
                  <a:gd name="T6" fmla="*/ 0 w 399"/>
                  <a:gd name="T7" fmla="*/ 1 h 332"/>
                  <a:gd name="T8" fmla="*/ 0 w 399"/>
                  <a:gd name="T9" fmla="*/ 1 h 332"/>
                  <a:gd name="T10" fmla="*/ 0 w 399"/>
                  <a:gd name="T11" fmla="*/ 1 h 332"/>
                  <a:gd name="T12" fmla="*/ 0 w 399"/>
                  <a:gd name="T13" fmla="*/ 1 h 332"/>
                  <a:gd name="T14" fmla="*/ 0 w 399"/>
                  <a:gd name="T15" fmla="*/ 1 h 332"/>
                  <a:gd name="T16" fmla="*/ 0 w 399"/>
                  <a:gd name="T17" fmla="*/ 1 h 332"/>
                  <a:gd name="T18" fmla="*/ 0 w 399"/>
                  <a:gd name="T19" fmla="*/ 1 h 332"/>
                  <a:gd name="T20" fmla="*/ 0 w 399"/>
                  <a:gd name="T21" fmla="*/ 1 h 332"/>
                  <a:gd name="T22" fmla="*/ 0 w 399"/>
                  <a:gd name="T23" fmla="*/ 1 h 332"/>
                  <a:gd name="T24" fmla="*/ 0 w 399"/>
                  <a:gd name="T25" fmla="*/ 1 h 332"/>
                  <a:gd name="T26" fmla="*/ 0 w 399"/>
                  <a:gd name="T27" fmla="*/ 1 h 332"/>
                  <a:gd name="T28" fmla="*/ 0 w 399"/>
                  <a:gd name="T29" fmla="*/ 1 h 332"/>
                  <a:gd name="T30" fmla="*/ 0 w 399"/>
                  <a:gd name="T31" fmla="*/ 1 h 332"/>
                  <a:gd name="T32" fmla="*/ 0 w 399"/>
                  <a:gd name="T33" fmla="*/ 1 h 332"/>
                  <a:gd name="T34" fmla="*/ 0 w 399"/>
                  <a:gd name="T35" fmla="*/ 1 h 332"/>
                  <a:gd name="T36" fmla="*/ 0 w 399"/>
                  <a:gd name="T37" fmla="*/ 1 h 332"/>
                  <a:gd name="T38" fmla="*/ 0 w 399"/>
                  <a:gd name="T39" fmla="*/ 1 h 332"/>
                  <a:gd name="T40" fmla="*/ 0 w 399"/>
                  <a:gd name="T41" fmla="*/ 1 h 332"/>
                  <a:gd name="T42" fmla="*/ 0 w 399"/>
                  <a:gd name="T43" fmla="*/ 1 h 332"/>
                  <a:gd name="T44" fmla="*/ 0 w 399"/>
                  <a:gd name="T45" fmla="*/ 1 h 332"/>
                  <a:gd name="T46" fmla="*/ 0 w 399"/>
                  <a:gd name="T47" fmla="*/ 1 h 332"/>
                  <a:gd name="T48" fmla="*/ 0 w 399"/>
                  <a:gd name="T49" fmla="*/ 1 h 332"/>
                  <a:gd name="T50" fmla="*/ 0 w 399"/>
                  <a:gd name="T51" fmla="*/ 1 h 332"/>
                  <a:gd name="T52" fmla="*/ 0 w 399"/>
                  <a:gd name="T53" fmla="*/ 1 h 332"/>
                  <a:gd name="T54" fmla="*/ 0 w 399"/>
                  <a:gd name="T55" fmla="*/ 1 h 332"/>
                  <a:gd name="T56" fmla="*/ 0 w 399"/>
                  <a:gd name="T57" fmla="*/ 1 h 332"/>
                  <a:gd name="T58" fmla="*/ 0 w 399"/>
                  <a:gd name="T59" fmla="*/ 1 h 332"/>
                  <a:gd name="T60" fmla="*/ 0 w 399"/>
                  <a:gd name="T61" fmla="*/ 1 h 332"/>
                  <a:gd name="T62" fmla="*/ 0 w 399"/>
                  <a:gd name="T63" fmla="*/ 1 h 332"/>
                  <a:gd name="T64" fmla="*/ 0 w 399"/>
                  <a:gd name="T65" fmla="*/ 1 h 332"/>
                  <a:gd name="T66" fmla="*/ 0 w 399"/>
                  <a:gd name="T67" fmla="*/ 1 h 332"/>
                  <a:gd name="T68" fmla="*/ 0 w 399"/>
                  <a:gd name="T69" fmla="*/ 1 h 332"/>
                  <a:gd name="T70" fmla="*/ 0 w 399"/>
                  <a:gd name="T71" fmla="*/ 1 h 332"/>
                  <a:gd name="T72" fmla="*/ 0 w 399"/>
                  <a:gd name="T73" fmla="*/ 1 h 332"/>
                  <a:gd name="T74" fmla="*/ 0 w 399"/>
                  <a:gd name="T75" fmla="*/ 1 h 332"/>
                  <a:gd name="T76" fmla="*/ 0 w 399"/>
                  <a:gd name="T77" fmla="*/ 1 h 332"/>
                  <a:gd name="T78" fmla="*/ 0 w 399"/>
                  <a:gd name="T79" fmla="*/ 1 h 332"/>
                  <a:gd name="T80" fmla="*/ 0 w 399"/>
                  <a:gd name="T81" fmla="*/ 0 h 332"/>
                  <a:gd name="T82" fmla="*/ 0 w 399"/>
                  <a:gd name="T83" fmla="*/ 1 h 332"/>
                  <a:gd name="T84" fmla="*/ 0 w 399"/>
                  <a:gd name="T85" fmla="*/ 1 h 332"/>
                  <a:gd name="T86" fmla="*/ 0 w 399"/>
                  <a:gd name="T87" fmla="*/ 1 h 33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399" h="332">
                    <a:moveTo>
                      <a:pt x="155" y="45"/>
                    </a:moveTo>
                    <a:lnTo>
                      <a:pt x="125" y="62"/>
                    </a:lnTo>
                    <a:lnTo>
                      <a:pt x="94" y="81"/>
                    </a:lnTo>
                    <a:lnTo>
                      <a:pt x="67" y="101"/>
                    </a:lnTo>
                    <a:lnTo>
                      <a:pt x="42" y="123"/>
                    </a:lnTo>
                    <a:lnTo>
                      <a:pt x="22" y="147"/>
                    </a:lnTo>
                    <a:lnTo>
                      <a:pt x="7" y="172"/>
                    </a:lnTo>
                    <a:lnTo>
                      <a:pt x="0" y="200"/>
                    </a:lnTo>
                    <a:lnTo>
                      <a:pt x="2" y="228"/>
                    </a:lnTo>
                    <a:lnTo>
                      <a:pt x="4" y="235"/>
                    </a:lnTo>
                    <a:lnTo>
                      <a:pt x="9" y="243"/>
                    </a:lnTo>
                    <a:lnTo>
                      <a:pt x="13" y="249"/>
                    </a:lnTo>
                    <a:lnTo>
                      <a:pt x="19" y="256"/>
                    </a:lnTo>
                    <a:lnTo>
                      <a:pt x="26" y="262"/>
                    </a:lnTo>
                    <a:lnTo>
                      <a:pt x="33" y="268"/>
                    </a:lnTo>
                    <a:lnTo>
                      <a:pt x="42" y="273"/>
                    </a:lnTo>
                    <a:lnTo>
                      <a:pt x="51" y="277"/>
                    </a:lnTo>
                    <a:lnTo>
                      <a:pt x="70" y="285"/>
                    </a:lnTo>
                    <a:lnTo>
                      <a:pt x="89" y="292"/>
                    </a:lnTo>
                    <a:lnTo>
                      <a:pt x="107" y="298"/>
                    </a:lnTo>
                    <a:lnTo>
                      <a:pt x="128" y="303"/>
                    </a:lnTo>
                    <a:lnTo>
                      <a:pt x="148" y="308"/>
                    </a:lnTo>
                    <a:lnTo>
                      <a:pt x="168" y="312"/>
                    </a:lnTo>
                    <a:lnTo>
                      <a:pt x="189" y="316"/>
                    </a:lnTo>
                    <a:lnTo>
                      <a:pt x="209" y="319"/>
                    </a:lnTo>
                    <a:lnTo>
                      <a:pt x="231" y="322"/>
                    </a:lnTo>
                    <a:lnTo>
                      <a:pt x="253" y="324"/>
                    </a:lnTo>
                    <a:lnTo>
                      <a:pt x="273" y="326"/>
                    </a:lnTo>
                    <a:lnTo>
                      <a:pt x="295" y="328"/>
                    </a:lnTo>
                    <a:lnTo>
                      <a:pt x="316" y="329"/>
                    </a:lnTo>
                    <a:lnTo>
                      <a:pt x="338" y="330"/>
                    </a:lnTo>
                    <a:lnTo>
                      <a:pt x="358" y="331"/>
                    </a:lnTo>
                    <a:lnTo>
                      <a:pt x="380" y="332"/>
                    </a:lnTo>
                    <a:lnTo>
                      <a:pt x="386" y="332"/>
                    </a:lnTo>
                    <a:lnTo>
                      <a:pt x="392" y="329"/>
                    </a:lnTo>
                    <a:lnTo>
                      <a:pt x="396" y="326"/>
                    </a:lnTo>
                    <a:lnTo>
                      <a:pt x="399" y="321"/>
                    </a:lnTo>
                    <a:lnTo>
                      <a:pt x="399" y="316"/>
                    </a:lnTo>
                    <a:lnTo>
                      <a:pt x="396" y="312"/>
                    </a:lnTo>
                    <a:lnTo>
                      <a:pt x="390" y="309"/>
                    </a:lnTo>
                    <a:lnTo>
                      <a:pt x="385" y="308"/>
                    </a:lnTo>
                    <a:lnTo>
                      <a:pt x="364" y="308"/>
                    </a:lnTo>
                    <a:lnTo>
                      <a:pt x="345" y="308"/>
                    </a:lnTo>
                    <a:lnTo>
                      <a:pt x="325" y="307"/>
                    </a:lnTo>
                    <a:lnTo>
                      <a:pt x="306" y="306"/>
                    </a:lnTo>
                    <a:lnTo>
                      <a:pt x="286" y="305"/>
                    </a:lnTo>
                    <a:lnTo>
                      <a:pt x="266" y="303"/>
                    </a:lnTo>
                    <a:lnTo>
                      <a:pt x="247" y="301"/>
                    </a:lnTo>
                    <a:lnTo>
                      <a:pt x="226" y="299"/>
                    </a:lnTo>
                    <a:lnTo>
                      <a:pt x="208" y="296"/>
                    </a:lnTo>
                    <a:lnTo>
                      <a:pt x="187" y="293"/>
                    </a:lnTo>
                    <a:lnTo>
                      <a:pt x="168" y="289"/>
                    </a:lnTo>
                    <a:lnTo>
                      <a:pt x="150" y="285"/>
                    </a:lnTo>
                    <a:lnTo>
                      <a:pt x="131" y="281"/>
                    </a:lnTo>
                    <a:lnTo>
                      <a:pt x="113" y="275"/>
                    </a:lnTo>
                    <a:lnTo>
                      <a:pt x="94" y="269"/>
                    </a:lnTo>
                    <a:lnTo>
                      <a:pt x="77" y="263"/>
                    </a:lnTo>
                    <a:lnTo>
                      <a:pt x="62" y="256"/>
                    </a:lnTo>
                    <a:lnTo>
                      <a:pt x="51" y="246"/>
                    </a:lnTo>
                    <a:lnTo>
                      <a:pt x="44" y="236"/>
                    </a:lnTo>
                    <a:lnTo>
                      <a:pt x="38" y="224"/>
                    </a:lnTo>
                    <a:lnTo>
                      <a:pt x="38" y="210"/>
                    </a:lnTo>
                    <a:lnTo>
                      <a:pt x="41" y="192"/>
                    </a:lnTo>
                    <a:lnTo>
                      <a:pt x="46" y="173"/>
                    </a:lnTo>
                    <a:lnTo>
                      <a:pt x="52" y="160"/>
                    </a:lnTo>
                    <a:lnTo>
                      <a:pt x="62" y="145"/>
                    </a:lnTo>
                    <a:lnTo>
                      <a:pt x="74" y="132"/>
                    </a:lnTo>
                    <a:lnTo>
                      <a:pt x="84" y="120"/>
                    </a:lnTo>
                    <a:lnTo>
                      <a:pt x="97" y="109"/>
                    </a:lnTo>
                    <a:lnTo>
                      <a:pt x="110" y="98"/>
                    </a:lnTo>
                    <a:lnTo>
                      <a:pt x="125" y="88"/>
                    </a:lnTo>
                    <a:lnTo>
                      <a:pt x="141" y="78"/>
                    </a:lnTo>
                    <a:lnTo>
                      <a:pt x="160" y="67"/>
                    </a:lnTo>
                    <a:lnTo>
                      <a:pt x="179" y="57"/>
                    </a:lnTo>
                    <a:lnTo>
                      <a:pt x="200" y="47"/>
                    </a:lnTo>
                    <a:lnTo>
                      <a:pt x="223" y="37"/>
                    </a:lnTo>
                    <a:lnTo>
                      <a:pt x="248" y="28"/>
                    </a:lnTo>
                    <a:lnTo>
                      <a:pt x="271" y="19"/>
                    </a:lnTo>
                    <a:lnTo>
                      <a:pt x="293" y="12"/>
                    </a:lnTo>
                    <a:lnTo>
                      <a:pt x="313" y="6"/>
                    </a:lnTo>
                    <a:lnTo>
                      <a:pt x="331" y="1"/>
                    </a:lnTo>
                    <a:lnTo>
                      <a:pt x="315" y="0"/>
                    </a:lnTo>
                    <a:lnTo>
                      <a:pt x="295" y="1"/>
                    </a:lnTo>
                    <a:lnTo>
                      <a:pt x="273" y="5"/>
                    </a:lnTo>
                    <a:lnTo>
                      <a:pt x="248" y="10"/>
                    </a:lnTo>
                    <a:lnTo>
                      <a:pt x="223" y="17"/>
                    </a:lnTo>
                    <a:lnTo>
                      <a:pt x="199" y="25"/>
                    </a:lnTo>
                    <a:lnTo>
                      <a:pt x="176" y="35"/>
                    </a:lnTo>
                    <a:lnTo>
                      <a:pt x="155" y="4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1665" name="Freeform 77"/>
              <p:cNvSpPr>
                <a:spLocks/>
              </p:cNvSpPr>
              <p:nvPr/>
            </p:nvSpPr>
            <p:spPr bwMode="auto">
              <a:xfrm>
                <a:off x="1396" y="2213"/>
                <a:ext cx="116" cy="110"/>
              </a:xfrm>
              <a:custGeom>
                <a:avLst/>
                <a:gdLst>
                  <a:gd name="T0" fmla="*/ 0 w 348"/>
                  <a:gd name="T1" fmla="*/ 0 h 222"/>
                  <a:gd name="T2" fmla="*/ 0 w 348"/>
                  <a:gd name="T3" fmla="*/ 0 h 222"/>
                  <a:gd name="T4" fmla="*/ 0 w 348"/>
                  <a:gd name="T5" fmla="*/ 0 h 222"/>
                  <a:gd name="T6" fmla="*/ 0 w 348"/>
                  <a:gd name="T7" fmla="*/ 0 h 222"/>
                  <a:gd name="T8" fmla="*/ 0 w 348"/>
                  <a:gd name="T9" fmla="*/ 0 h 222"/>
                  <a:gd name="T10" fmla="*/ 0 w 348"/>
                  <a:gd name="T11" fmla="*/ 0 h 222"/>
                  <a:gd name="T12" fmla="*/ 0 w 348"/>
                  <a:gd name="T13" fmla="*/ 0 h 222"/>
                  <a:gd name="T14" fmla="*/ 0 w 348"/>
                  <a:gd name="T15" fmla="*/ 0 h 222"/>
                  <a:gd name="T16" fmla="*/ 0 w 348"/>
                  <a:gd name="T17" fmla="*/ 0 h 222"/>
                  <a:gd name="T18" fmla="*/ 0 w 348"/>
                  <a:gd name="T19" fmla="*/ 0 h 222"/>
                  <a:gd name="T20" fmla="*/ 0 w 348"/>
                  <a:gd name="T21" fmla="*/ 0 h 222"/>
                  <a:gd name="T22" fmla="*/ 0 w 348"/>
                  <a:gd name="T23" fmla="*/ 0 h 222"/>
                  <a:gd name="T24" fmla="*/ 0 w 348"/>
                  <a:gd name="T25" fmla="*/ 0 h 222"/>
                  <a:gd name="T26" fmla="*/ 0 w 348"/>
                  <a:gd name="T27" fmla="*/ 0 h 222"/>
                  <a:gd name="T28" fmla="*/ 0 w 348"/>
                  <a:gd name="T29" fmla="*/ 0 h 222"/>
                  <a:gd name="T30" fmla="*/ 0 w 348"/>
                  <a:gd name="T31" fmla="*/ 0 h 222"/>
                  <a:gd name="T32" fmla="*/ 0 w 348"/>
                  <a:gd name="T33" fmla="*/ 0 h 222"/>
                  <a:gd name="T34" fmla="*/ 0 w 348"/>
                  <a:gd name="T35" fmla="*/ 0 h 222"/>
                  <a:gd name="T36" fmla="*/ 0 w 348"/>
                  <a:gd name="T37" fmla="*/ 0 h 222"/>
                  <a:gd name="T38" fmla="*/ 0 w 348"/>
                  <a:gd name="T39" fmla="*/ 0 h 222"/>
                  <a:gd name="T40" fmla="*/ 0 w 348"/>
                  <a:gd name="T41" fmla="*/ 0 h 222"/>
                  <a:gd name="T42" fmla="*/ 0 w 348"/>
                  <a:gd name="T43" fmla="*/ 0 h 222"/>
                  <a:gd name="T44" fmla="*/ 0 w 348"/>
                  <a:gd name="T45" fmla="*/ 0 h 222"/>
                  <a:gd name="T46" fmla="*/ 0 w 348"/>
                  <a:gd name="T47" fmla="*/ 0 h 222"/>
                  <a:gd name="T48" fmla="*/ 0 w 348"/>
                  <a:gd name="T49" fmla="*/ 0 h 222"/>
                  <a:gd name="T50" fmla="*/ 0 w 348"/>
                  <a:gd name="T51" fmla="*/ 0 h 222"/>
                  <a:gd name="T52" fmla="*/ 0 w 348"/>
                  <a:gd name="T53" fmla="*/ 0 h 222"/>
                  <a:gd name="T54" fmla="*/ 0 w 348"/>
                  <a:gd name="T55" fmla="*/ 0 h 222"/>
                  <a:gd name="T56" fmla="*/ 0 w 348"/>
                  <a:gd name="T57" fmla="*/ 0 h 222"/>
                  <a:gd name="T58" fmla="*/ 0 w 348"/>
                  <a:gd name="T59" fmla="*/ 0 h 222"/>
                  <a:gd name="T60" fmla="*/ 0 w 348"/>
                  <a:gd name="T61" fmla="*/ 0 h 222"/>
                  <a:gd name="T62" fmla="*/ 0 w 348"/>
                  <a:gd name="T63" fmla="*/ 0 h 222"/>
                  <a:gd name="T64" fmla="*/ 0 w 348"/>
                  <a:gd name="T65" fmla="*/ 0 h 222"/>
                  <a:gd name="T66" fmla="*/ 0 w 348"/>
                  <a:gd name="T67" fmla="*/ 0 h 222"/>
                  <a:gd name="T68" fmla="*/ 0 w 348"/>
                  <a:gd name="T69" fmla="*/ 0 h 222"/>
                  <a:gd name="T70" fmla="*/ 0 w 348"/>
                  <a:gd name="T71" fmla="*/ 0 h 222"/>
                  <a:gd name="T72" fmla="*/ 0 w 348"/>
                  <a:gd name="T73" fmla="*/ 0 h 222"/>
                  <a:gd name="T74" fmla="*/ 0 w 348"/>
                  <a:gd name="T75" fmla="*/ 0 h 222"/>
                  <a:gd name="T76" fmla="*/ 0 w 348"/>
                  <a:gd name="T77" fmla="*/ 0 h 222"/>
                  <a:gd name="T78" fmla="*/ 0 w 348"/>
                  <a:gd name="T79" fmla="*/ 0 h 222"/>
                  <a:gd name="T80" fmla="*/ 0 w 348"/>
                  <a:gd name="T81" fmla="*/ 0 h 222"/>
                  <a:gd name="T82" fmla="*/ 0 w 348"/>
                  <a:gd name="T83" fmla="*/ 0 h 222"/>
                  <a:gd name="T84" fmla="*/ 0 w 348"/>
                  <a:gd name="T85" fmla="*/ 0 h 222"/>
                  <a:gd name="T86" fmla="*/ 0 w 348"/>
                  <a:gd name="T87" fmla="*/ 0 h 222"/>
                  <a:gd name="T88" fmla="*/ 0 w 348"/>
                  <a:gd name="T89" fmla="*/ 0 h 222"/>
                  <a:gd name="T90" fmla="*/ 0 w 348"/>
                  <a:gd name="T91" fmla="*/ 0 h 222"/>
                  <a:gd name="T92" fmla="*/ 0 w 348"/>
                  <a:gd name="T93" fmla="*/ 0 h 222"/>
                  <a:gd name="T94" fmla="*/ 0 w 348"/>
                  <a:gd name="T95" fmla="*/ 0 h 222"/>
                  <a:gd name="T96" fmla="*/ 0 w 348"/>
                  <a:gd name="T97" fmla="*/ 0 h 222"/>
                  <a:gd name="T98" fmla="*/ 0 w 348"/>
                  <a:gd name="T99" fmla="*/ 0 h 222"/>
                  <a:gd name="T100" fmla="*/ 0 w 348"/>
                  <a:gd name="T101" fmla="*/ 0 h 222"/>
                  <a:gd name="T102" fmla="*/ 0 w 348"/>
                  <a:gd name="T103" fmla="*/ 0 h 222"/>
                  <a:gd name="T104" fmla="*/ 0 w 348"/>
                  <a:gd name="T105" fmla="*/ 0 h 222"/>
                  <a:gd name="T106" fmla="*/ 0 w 348"/>
                  <a:gd name="T107" fmla="*/ 0 h 222"/>
                  <a:gd name="T108" fmla="*/ 0 w 348"/>
                  <a:gd name="T109" fmla="*/ 0 h 222"/>
                  <a:gd name="T110" fmla="*/ 0 w 348"/>
                  <a:gd name="T111" fmla="*/ 0 h 222"/>
                  <a:gd name="T112" fmla="*/ 0 w 348"/>
                  <a:gd name="T113" fmla="*/ 0 h 222"/>
                  <a:gd name="T114" fmla="*/ 0 w 348"/>
                  <a:gd name="T115" fmla="*/ 0 h 222"/>
                  <a:gd name="T116" fmla="*/ 0 w 348"/>
                  <a:gd name="T117" fmla="*/ 0 h 222"/>
                  <a:gd name="T118" fmla="*/ 0 w 348"/>
                  <a:gd name="T119" fmla="*/ 0 h 222"/>
                  <a:gd name="T120" fmla="*/ 0 w 348"/>
                  <a:gd name="T121" fmla="*/ 0 h 22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348" h="222">
                    <a:moveTo>
                      <a:pt x="290" y="69"/>
                    </a:moveTo>
                    <a:lnTo>
                      <a:pt x="306" y="81"/>
                    </a:lnTo>
                    <a:lnTo>
                      <a:pt x="315" y="95"/>
                    </a:lnTo>
                    <a:lnTo>
                      <a:pt x="321" y="110"/>
                    </a:lnTo>
                    <a:lnTo>
                      <a:pt x="321" y="126"/>
                    </a:lnTo>
                    <a:lnTo>
                      <a:pt x="318" y="139"/>
                    </a:lnTo>
                    <a:lnTo>
                      <a:pt x="312" y="150"/>
                    </a:lnTo>
                    <a:lnTo>
                      <a:pt x="302" y="161"/>
                    </a:lnTo>
                    <a:lnTo>
                      <a:pt x="292" y="170"/>
                    </a:lnTo>
                    <a:lnTo>
                      <a:pt x="279" y="180"/>
                    </a:lnTo>
                    <a:lnTo>
                      <a:pt x="265" y="188"/>
                    </a:lnTo>
                    <a:lnTo>
                      <a:pt x="252" y="198"/>
                    </a:lnTo>
                    <a:lnTo>
                      <a:pt x="239" y="207"/>
                    </a:lnTo>
                    <a:lnTo>
                      <a:pt x="236" y="210"/>
                    </a:lnTo>
                    <a:lnTo>
                      <a:pt x="235" y="213"/>
                    </a:lnTo>
                    <a:lnTo>
                      <a:pt x="236" y="216"/>
                    </a:lnTo>
                    <a:lnTo>
                      <a:pt x="239" y="219"/>
                    </a:lnTo>
                    <a:lnTo>
                      <a:pt x="244" y="221"/>
                    </a:lnTo>
                    <a:lnTo>
                      <a:pt x="248" y="222"/>
                    </a:lnTo>
                    <a:lnTo>
                      <a:pt x="254" y="221"/>
                    </a:lnTo>
                    <a:lnTo>
                      <a:pt x="258" y="219"/>
                    </a:lnTo>
                    <a:lnTo>
                      <a:pt x="287" y="206"/>
                    </a:lnTo>
                    <a:lnTo>
                      <a:pt x="310" y="188"/>
                    </a:lnTo>
                    <a:lnTo>
                      <a:pt x="331" y="168"/>
                    </a:lnTo>
                    <a:lnTo>
                      <a:pt x="344" y="147"/>
                    </a:lnTo>
                    <a:lnTo>
                      <a:pt x="348" y="124"/>
                    </a:lnTo>
                    <a:lnTo>
                      <a:pt x="345" y="102"/>
                    </a:lnTo>
                    <a:lnTo>
                      <a:pt x="334" y="81"/>
                    </a:lnTo>
                    <a:lnTo>
                      <a:pt x="310" y="62"/>
                    </a:lnTo>
                    <a:lnTo>
                      <a:pt x="293" y="52"/>
                    </a:lnTo>
                    <a:lnTo>
                      <a:pt x="273" y="43"/>
                    </a:lnTo>
                    <a:lnTo>
                      <a:pt x="249" y="34"/>
                    </a:lnTo>
                    <a:lnTo>
                      <a:pt x="226" y="27"/>
                    </a:lnTo>
                    <a:lnTo>
                      <a:pt x="202" y="21"/>
                    </a:lnTo>
                    <a:lnTo>
                      <a:pt x="176" y="16"/>
                    </a:lnTo>
                    <a:lnTo>
                      <a:pt x="151" y="11"/>
                    </a:lnTo>
                    <a:lnTo>
                      <a:pt x="125" y="7"/>
                    </a:lnTo>
                    <a:lnTo>
                      <a:pt x="102" y="4"/>
                    </a:lnTo>
                    <a:lnTo>
                      <a:pt x="78" y="2"/>
                    </a:lnTo>
                    <a:lnTo>
                      <a:pt x="58" y="0"/>
                    </a:lnTo>
                    <a:lnTo>
                      <a:pt x="39" y="0"/>
                    </a:lnTo>
                    <a:lnTo>
                      <a:pt x="23" y="0"/>
                    </a:lnTo>
                    <a:lnTo>
                      <a:pt x="12" y="1"/>
                    </a:lnTo>
                    <a:lnTo>
                      <a:pt x="4" y="3"/>
                    </a:lnTo>
                    <a:lnTo>
                      <a:pt x="0" y="5"/>
                    </a:lnTo>
                    <a:lnTo>
                      <a:pt x="14" y="7"/>
                    </a:lnTo>
                    <a:lnTo>
                      <a:pt x="30" y="8"/>
                    </a:lnTo>
                    <a:lnTo>
                      <a:pt x="46" y="10"/>
                    </a:lnTo>
                    <a:lnTo>
                      <a:pt x="64" y="12"/>
                    </a:lnTo>
                    <a:lnTo>
                      <a:pt x="83" y="14"/>
                    </a:lnTo>
                    <a:lnTo>
                      <a:pt x="102" y="16"/>
                    </a:lnTo>
                    <a:lnTo>
                      <a:pt x="120" y="19"/>
                    </a:lnTo>
                    <a:lnTo>
                      <a:pt x="141" y="22"/>
                    </a:lnTo>
                    <a:lnTo>
                      <a:pt x="160" y="26"/>
                    </a:lnTo>
                    <a:lnTo>
                      <a:pt x="180" y="30"/>
                    </a:lnTo>
                    <a:lnTo>
                      <a:pt x="200" y="35"/>
                    </a:lnTo>
                    <a:lnTo>
                      <a:pt x="219" y="41"/>
                    </a:lnTo>
                    <a:lnTo>
                      <a:pt x="238" y="47"/>
                    </a:lnTo>
                    <a:lnTo>
                      <a:pt x="257" y="53"/>
                    </a:lnTo>
                    <a:lnTo>
                      <a:pt x="274" y="61"/>
                    </a:lnTo>
                    <a:lnTo>
                      <a:pt x="290" y="6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1666" name="Freeform 78"/>
              <p:cNvSpPr>
                <a:spLocks/>
              </p:cNvSpPr>
              <p:nvPr/>
            </p:nvSpPr>
            <p:spPr bwMode="auto">
              <a:xfrm>
                <a:off x="1162" y="2273"/>
                <a:ext cx="48" cy="103"/>
              </a:xfrm>
              <a:custGeom>
                <a:avLst/>
                <a:gdLst>
                  <a:gd name="T0" fmla="*/ 0 w 142"/>
                  <a:gd name="T1" fmla="*/ 0 h 207"/>
                  <a:gd name="T2" fmla="*/ 0 w 142"/>
                  <a:gd name="T3" fmla="*/ 0 h 207"/>
                  <a:gd name="T4" fmla="*/ 0 w 142"/>
                  <a:gd name="T5" fmla="*/ 0 h 207"/>
                  <a:gd name="T6" fmla="*/ 0 w 142"/>
                  <a:gd name="T7" fmla="*/ 0 h 207"/>
                  <a:gd name="T8" fmla="*/ 0 w 142"/>
                  <a:gd name="T9" fmla="*/ 0 h 207"/>
                  <a:gd name="T10" fmla="*/ 0 w 142"/>
                  <a:gd name="T11" fmla="*/ 0 h 207"/>
                  <a:gd name="T12" fmla="*/ 0 w 142"/>
                  <a:gd name="T13" fmla="*/ 0 h 207"/>
                  <a:gd name="T14" fmla="*/ 0 w 142"/>
                  <a:gd name="T15" fmla="*/ 0 h 207"/>
                  <a:gd name="T16" fmla="*/ 0 w 142"/>
                  <a:gd name="T17" fmla="*/ 0 h 207"/>
                  <a:gd name="T18" fmla="*/ 0 w 142"/>
                  <a:gd name="T19" fmla="*/ 0 h 207"/>
                  <a:gd name="T20" fmla="*/ 0 w 142"/>
                  <a:gd name="T21" fmla="*/ 0 h 207"/>
                  <a:gd name="T22" fmla="*/ 0 w 142"/>
                  <a:gd name="T23" fmla="*/ 0 h 207"/>
                  <a:gd name="T24" fmla="*/ 0 w 142"/>
                  <a:gd name="T25" fmla="*/ 0 h 207"/>
                  <a:gd name="T26" fmla="*/ 0 w 142"/>
                  <a:gd name="T27" fmla="*/ 0 h 207"/>
                  <a:gd name="T28" fmla="*/ 0 w 142"/>
                  <a:gd name="T29" fmla="*/ 0 h 207"/>
                  <a:gd name="T30" fmla="*/ 0 w 142"/>
                  <a:gd name="T31" fmla="*/ 0 h 207"/>
                  <a:gd name="T32" fmla="*/ 0 w 142"/>
                  <a:gd name="T33" fmla="*/ 0 h 207"/>
                  <a:gd name="T34" fmla="*/ 0 w 142"/>
                  <a:gd name="T35" fmla="*/ 0 h 207"/>
                  <a:gd name="T36" fmla="*/ 0 w 142"/>
                  <a:gd name="T37" fmla="*/ 0 h 207"/>
                  <a:gd name="T38" fmla="*/ 0 w 142"/>
                  <a:gd name="T39" fmla="*/ 0 h 207"/>
                  <a:gd name="T40" fmla="*/ 0 w 142"/>
                  <a:gd name="T41" fmla="*/ 0 h 207"/>
                  <a:gd name="T42" fmla="*/ 0 w 142"/>
                  <a:gd name="T43" fmla="*/ 0 h 207"/>
                  <a:gd name="T44" fmla="*/ 0 w 142"/>
                  <a:gd name="T45" fmla="*/ 0 h 207"/>
                  <a:gd name="T46" fmla="*/ 0 w 142"/>
                  <a:gd name="T47" fmla="*/ 0 h 207"/>
                  <a:gd name="T48" fmla="*/ 0 w 142"/>
                  <a:gd name="T49" fmla="*/ 0 h 207"/>
                  <a:gd name="T50" fmla="*/ 0 w 142"/>
                  <a:gd name="T51" fmla="*/ 0 h 207"/>
                  <a:gd name="T52" fmla="*/ 0 w 142"/>
                  <a:gd name="T53" fmla="*/ 0 h 207"/>
                  <a:gd name="T54" fmla="*/ 0 w 142"/>
                  <a:gd name="T55" fmla="*/ 0 h 207"/>
                  <a:gd name="T56" fmla="*/ 0 w 142"/>
                  <a:gd name="T57" fmla="*/ 0 h 207"/>
                  <a:gd name="T58" fmla="*/ 0 w 142"/>
                  <a:gd name="T59" fmla="*/ 0 h 207"/>
                  <a:gd name="T60" fmla="*/ 0 w 142"/>
                  <a:gd name="T61" fmla="*/ 0 h 207"/>
                  <a:gd name="T62" fmla="*/ 0 w 142"/>
                  <a:gd name="T63" fmla="*/ 0 h 207"/>
                  <a:gd name="T64" fmla="*/ 0 w 142"/>
                  <a:gd name="T65" fmla="*/ 0 h 207"/>
                  <a:gd name="T66" fmla="*/ 0 w 142"/>
                  <a:gd name="T67" fmla="*/ 0 h 207"/>
                  <a:gd name="T68" fmla="*/ 0 w 142"/>
                  <a:gd name="T69" fmla="*/ 0 h 207"/>
                  <a:gd name="T70" fmla="*/ 0 w 142"/>
                  <a:gd name="T71" fmla="*/ 0 h 207"/>
                  <a:gd name="T72" fmla="*/ 0 w 142"/>
                  <a:gd name="T73" fmla="*/ 0 h 207"/>
                  <a:gd name="T74" fmla="*/ 0 w 142"/>
                  <a:gd name="T75" fmla="*/ 0 h 207"/>
                  <a:gd name="T76" fmla="*/ 0 w 142"/>
                  <a:gd name="T77" fmla="*/ 0 h 207"/>
                  <a:gd name="T78" fmla="*/ 0 w 142"/>
                  <a:gd name="T79" fmla="*/ 0 h 207"/>
                  <a:gd name="T80" fmla="*/ 0 w 142"/>
                  <a:gd name="T81" fmla="*/ 0 h 207"/>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42" h="207">
                    <a:moveTo>
                      <a:pt x="0" y="113"/>
                    </a:moveTo>
                    <a:lnTo>
                      <a:pt x="0" y="130"/>
                    </a:lnTo>
                    <a:lnTo>
                      <a:pt x="6" y="146"/>
                    </a:lnTo>
                    <a:lnTo>
                      <a:pt x="16" y="161"/>
                    </a:lnTo>
                    <a:lnTo>
                      <a:pt x="31" y="174"/>
                    </a:lnTo>
                    <a:lnTo>
                      <a:pt x="48" y="185"/>
                    </a:lnTo>
                    <a:lnTo>
                      <a:pt x="68" y="195"/>
                    </a:lnTo>
                    <a:lnTo>
                      <a:pt x="92" y="202"/>
                    </a:lnTo>
                    <a:lnTo>
                      <a:pt x="115" y="206"/>
                    </a:lnTo>
                    <a:lnTo>
                      <a:pt x="122" y="207"/>
                    </a:lnTo>
                    <a:lnTo>
                      <a:pt x="129" y="205"/>
                    </a:lnTo>
                    <a:lnTo>
                      <a:pt x="135" y="202"/>
                    </a:lnTo>
                    <a:lnTo>
                      <a:pt x="138" y="198"/>
                    </a:lnTo>
                    <a:lnTo>
                      <a:pt x="138" y="193"/>
                    </a:lnTo>
                    <a:lnTo>
                      <a:pt x="137" y="188"/>
                    </a:lnTo>
                    <a:lnTo>
                      <a:pt x="132" y="184"/>
                    </a:lnTo>
                    <a:lnTo>
                      <a:pt x="125" y="182"/>
                    </a:lnTo>
                    <a:lnTo>
                      <a:pt x="102" y="176"/>
                    </a:lnTo>
                    <a:lnTo>
                      <a:pt x="80" y="168"/>
                    </a:lnTo>
                    <a:lnTo>
                      <a:pt x="63" y="157"/>
                    </a:lnTo>
                    <a:lnTo>
                      <a:pt x="50" y="145"/>
                    </a:lnTo>
                    <a:lnTo>
                      <a:pt x="41" y="130"/>
                    </a:lnTo>
                    <a:lnTo>
                      <a:pt x="37" y="114"/>
                    </a:lnTo>
                    <a:lnTo>
                      <a:pt x="37" y="97"/>
                    </a:lnTo>
                    <a:lnTo>
                      <a:pt x="44" y="79"/>
                    </a:lnTo>
                    <a:lnTo>
                      <a:pt x="54" y="65"/>
                    </a:lnTo>
                    <a:lnTo>
                      <a:pt x="70" y="52"/>
                    </a:lnTo>
                    <a:lnTo>
                      <a:pt x="87" y="40"/>
                    </a:lnTo>
                    <a:lnTo>
                      <a:pt x="106" y="29"/>
                    </a:lnTo>
                    <a:lnTo>
                      <a:pt x="122" y="20"/>
                    </a:lnTo>
                    <a:lnTo>
                      <a:pt x="135" y="11"/>
                    </a:lnTo>
                    <a:lnTo>
                      <a:pt x="142" y="5"/>
                    </a:lnTo>
                    <a:lnTo>
                      <a:pt x="142" y="0"/>
                    </a:lnTo>
                    <a:lnTo>
                      <a:pt x="126" y="4"/>
                    </a:lnTo>
                    <a:lnTo>
                      <a:pt x="106" y="11"/>
                    </a:lnTo>
                    <a:lnTo>
                      <a:pt x="84" y="23"/>
                    </a:lnTo>
                    <a:lnTo>
                      <a:pt x="61" y="37"/>
                    </a:lnTo>
                    <a:lnTo>
                      <a:pt x="39" y="53"/>
                    </a:lnTo>
                    <a:lnTo>
                      <a:pt x="22" y="72"/>
                    </a:lnTo>
                    <a:lnTo>
                      <a:pt x="8" y="93"/>
                    </a:lnTo>
                    <a:lnTo>
                      <a:pt x="0" y="1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1667" name="Freeform 79"/>
              <p:cNvSpPr>
                <a:spLocks/>
              </p:cNvSpPr>
              <p:nvPr/>
            </p:nvSpPr>
            <p:spPr bwMode="auto">
              <a:xfrm>
                <a:off x="1492" y="2206"/>
                <a:ext cx="101" cy="135"/>
              </a:xfrm>
              <a:custGeom>
                <a:avLst/>
                <a:gdLst>
                  <a:gd name="T0" fmla="*/ 0 w 303"/>
                  <a:gd name="T1" fmla="*/ 0 h 272"/>
                  <a:gd name="T2" fmla="*/ 0 w 303"/>
                  <a:gd name="T3" fmla="*/ 0 h 272"/>
                  <a:gd name="T4" fmla="*/ 0 w 303"/>
                  <a:gd name="T5" fmla="*/ 0 h 272"/>
                  <a:gd name="T6" fmla="*/ 0 w 303"/>
                  <a:gd name="T7" fmla="*/ 0 h 272"/>
                  <a:gd name="T8" fmla="*/ 0 w 303"/>
                  <a:gd name="T9" fmla="*/ 0 h 272"/>
                  <a:gd name="T10" fmla="*/ 0 w 303"/>
                  <a:gd name="T11" fmla="*/ 0 h 272"/>
                  <a:gd name="T12" fmla="*/ 0 w 303"/>
                  <a:gd name="T13" fmla="*/ 0 h 272"/>
                  <a:gd name="T14" fmla="*/ 0 w 303"/>
                  <a:gd name="T15" fmla="*/ 0 h 272"/>
                  <a:gd name="T16" fmla="*/ 0 w 303"/>
                  <a:gd name="T17" fmla="*/ 0 h 272"/>
                  <a:gd name="T18" fmla="*/ 0 w 303"/>
                  <a:gd name="T19" fmla="*/ 0 h 272"/>
                  <a:gd name="T20" fmla="*/ 0 w 303"/>
                  <a:gd name="T21" fmla="*/ 0 h 272"/>
                  <a:gd name="T22" fmla="*/ 0 w 303"/>
                  <a:gd name="T23" fmla="*/ 0 h 272"/>
                  <a:gd name="T24" fmla="*/ 0 w 303"/>
                  <a:gd name="T25" fmla="*/ 0 h 272"/>
                  <a:gd name="T26" fmla="*/ 0 w 303"/>
                  <a:gd name="T27" fmla="*/ 0 h 272"/>
                  <a:gd name="T28" fmla="*/ 0 w 303"/>
                  <a:gd name="T29" fmla="*/ 0 h 272"/>
                  <a:gd name="T30" fmla="*/ 0 w 303"/>
                  <a:gd name="T31" fmla="*/ 0 h 272"/>
                  <a:gd name="T32" fmla="*/ 0 w 303"/>
                  <a:gd name="T33" fmla="*/ 0 h 272"/>
                  <a:gd name="T34" fmla="*/ 0 w 303"/>
                  <a:gd name="T35" fmla="*/ 0 h 272"/>
                  <a:gd name="T36" fmla="*/ 0 w 303"/>
                  <a:gd name="T37" fmla="*/ 0 h 272"/>
                  <a:gd name="T38" fmla="*/ 0 w 303"/>
                  <a:gd name="T39" fmla="*/ 0 h 272"/>
                  <a:gd name="T40" fmla="*/ 0 w 303"/>
                  <a:gd name="T41" fmla="*/ 0 h 272"/>
                  <a:gd name="T42" fmla="*/ 0 w 303"/>
                  <a:gd name="T43" fmla="*/ 0 h 272"/>
                  <a:gd name="T44" fmla="*/ 0 w 303"/>
                  <a:gd name="T45" fmla="*/ 0 h 272"/>
                  <a:gd name="T46" fmla="*/ 0 w 303"/>
                  <a:gd name="T47" fmla="*/ 0 h 272"/>
                  <a:gd name="T48" fmla="*/ 0 w 303"/>
                  <a:gd name="T49" fmla="*/ 0 h 272"/>
                  <a:gd name="T50" fmla="*/ 0 w 303"/>
                  <a:gd name="T51" fmla="*/ 0 h 272"/>
                  <a:gd name="T52" fmla="*/ 0 w 303"/>
                  <a:gd name="T53" fmla="*/ 0 h 272"/>
                  <a:gd name="T54" fmla="*/ 0 w 303"/>
                  <a:gd name="T55" fmla="*/ 0 h 272"/>
                  <a:gd name="T56" fmla="*/ 0 w 303"/>
                  <a:gd name="T57" fmla="*/ 0 h 272"/>
                  <a:gd name="T58" fmla="*/ 0 w 303"/>
                  <a:gd name="T59" fmla="*/ 0 h 272"/>
                  <a:gd name="T60" fmla="*/ 0 w 303"/>
                  <a:gd name="T61" fmla="*/ 0 h 272"/>
                  <a:gd name="T62" fmla="*/ 0 w 303"/>
                  <a:gd name="T63" fmla="*/ 0 h 272"/>
                  <a:gd name="T64" fmla="*/ 0 w 303"/>
                  <a:gd name="T65" fmla="*/ 0 h 272"/>
                  <a:gd name="T66" fmla="*/ 0 w 303"/>
                  <a:gd name="T67" fmla="*/ 0 h 272"/>
                  <a:gd name="T68" fmla="*/ 0 w 303"/>
                  <a:gd name="T69" fmla="*/ 0 h 272"/>
                  <a:gd name="T70" fmla="*/ 0 w 303"/>
                  <a:gd name="T71" fmla="*/ 0 h 272"/>
                  <a:gd name="T72" fmla="*/ 0 w 303"/>
                  <a:gd name="T73" fmla="*/ 0 h 272"/>
                  <a:gd name="T74" fmla="*/ 0 w 303"/>
                  <a:gd name="T75" fmla="*/ 0 h 272"/>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303" h="272">
                    <a:moveTo>
                      <a:pt x="246" y="102"/>
                    </a:moveTo>
                    <a:lnTo>
                      <a:pt x="256" y="109"/>
                    </a:lnTo>
                    <a:lnTo>
                      <a:pt x="264" y="117"/>
                    </a:lnTo>
                    <a:lnTo>
                      <a:pt x="271" y="126"/>
                    </a:lnTo>
                    <a:lnTo>
                      <a:pt x="275" y="135"/>
                    </a:lnTo>
                    <a:lnTo>
                      <a:pt x="278" y="144"/>
                    </a:lnTo>
                    <a:lnTo>
                      <a:pt x="277" y="154"/>
                    </a:lnTo>
                    <a:lnTo>
                      <a:pt x="274" y="164"/>
                    </a:lnTo>
                    <a:lnTo>
                      <a:pt x="267" y="173"/>
                    </a:lnTo>
                    <a:lnTo>
                      <a:pt x="256" y="183"/>
                    </a:lnTo>
                    <a:lnTo>
                      <a:pt x="245" y="192"/>
                    </a:lnTo>
                    <a:lnTo>
                      <a:pt x="232" y="200"/>
                    </a:lnTo>
                    <a:lnTo>
                      <a:pt x="219" y="209"/>
                    </a:lnTo>
                    <a:lnTo>
                      <a:pt x="204" y="216"/>
                    </a:lnTo>
                    <a:lnTo>
                      <a:pt x="190" y="224"/>
                    </a:lnTo>
                    <a:lnTo>
                      <a:pt x="175" y="232"/>
                    </a:lnTo>
                    <a:lnTo>
                      <a:pt x="162" y="241"/>
                    </a:lnTo>
                    <a:lnTo>
                      <a:pt x="158" y="244"/>
                    </a:lnTo>
                    <a:lnTo>
                      <a:pt x="155" y="248"/>
                    </a:lnTo>
                    <a:lnTo>
                      <a:pt x="152" y="252"/>
                    </a:lnTo>
                    <a:lnTo>
                      <a:pt x="149" y="256"/>
                    </a:lnTo>
                    <a:lnTo>
                      <a:pt x="148" y="260"/>
                    </a:lnTo>
                    <a:lnTo>
                      <a:pt x="148" y="264"/>
                    </a:lnTo>
                    <a:lnTo>
                      <a:pt x="151" y="268"/>
                    </a:lnTo>
                    <a:lnTo>
                      <a:pt x="155" y="271"/>
                    </a:lnTo>
                    <a:lnTo>
                      <a:pt x="161" y="272"/>
                    </a:lnTo>
                    <a:lnTo>
                      <a:pt x="166" y="272"/>
                    </a:lnTo>
                    <a:lnTo>
                      <a:pt x="171" y="271"/>
                    </a:lnTo>
                    <a:lnTo>
                      <a:pt x="175" y="268"/>
                    </a:lnTo>
                    <a:lnTo>
                      <a:pt x="190" y="256"/>
                    </a:lnTo>
                    <a:lnTo>
                      <a:pt x="206" y="246"/>
                    </a:lnTo>
                    <a:lnTo>
                      <a:pt x="222" y="236"/>
                    </a:lnTo>
                    <a:lnTo>
                      <a:pt x="239" y="226"/>
                    </a:lnTo>
                    <a:lnTo>
                      <a:pt x="255" y="216"/>
                    </a:lnTo>
                    <a:lnTo>
                      <a:pt x="271" y="204"/>
                    </a:lnTo>
                    <a:lnTo>
                      <a:pt x="284" y="192"/>
                    </a:lnTo>
                    <a:lnTo>
                      <a:pt x="294" y="179"/>
                    </a:lnTo>
                    <a:lnTo>
                      <a:pt x="301" y="163"/>
                    </a:lnTo>
                    <a:lnTo>
                      <a:pt x="303" y="148"/>
                    </a:lnTo>
                    <a:lnTo>
                      <a:pt x="300" y="133"/>
                    </a:lnTo>
                    <a:lnTo>
                      <a:pt x="293" y="118"/>
                    </a:lnTo>
                    <a:lnTo>
                      <a:pt x="281" y="105"/>
                    </a:lnTo>
                    <a:lnTo>
                      <a:pt x="268" y="92"/>
                    </a:lnTo>
                    <a:lnTo>
                      <a:pt x="251" y="82"/>
                    </a:lnTo>
                    <a:lnTo>
                      <a:pt x="232" y="73"/>
                    </a:lnTo>
                    <a:lnTo>
                      <a:pt x="217" y="67"/>
                    </a:lnTo>
                    <a:lnTo>
                      <a:pt x="201" y="61"/>
                    </a:lnTo>
                    <a:lnTo>
                      <a:pt x="185" y="54"/>
                    </a:lnTo>
                    <a:lnTo>
                      <a:pt x="168" y="47"/>
                    </a:lnTo>
                    <a:lnTo>
                      <a:pt x="151" y="40"/>
                    </a:lnTo>
                    <a:lnTo>
                      <a:pt x="132" y="34"/>
                    </a:lnTo>
                    <a:lnTo>
                      <a:pt x="114" y="27"/>
                    </a:lnTo>
                    <a:lnTo>
                      <a:pt x="97" y="21"/>
                    </a:lnTo>
                    <a:lnTo>
                      <a:pt x="81" y="16"/>
                    </a:lnTo>
                    <a:lnTo>
                      <a:pt x="65" y="11"/>
                    </a:lnTo>
                    <a:lnTo>
                      <a:pt x="49" y="7"/>
                    </a:lnTo>
                    <a:lnTo>
                      <a:pt x="36" y="4"/>
                    </a:lnTo>
                    <a:lnTo>
                      <a:pt x="24" y="1"/>
                    </a:lnTo>
                    <a:lnTo>
                      <a:pt x="14" y="0"/>
                    </a:lnTo>
                    <a:lnTo>
                      <a:pt x="5" y="0"/>
                    </a:lnTo>
                    <a:lnTo>
                      <a:pt x="0" y="2"/>
                    </a:lnTo>
                    <a:lnTo>
                      <a:pt x="13" y="7"/>
                    </a:lnTo>
                    <a:lnTo>
                      <a:pt x="27" y="12"/>
                    </a:lnTo>
                    <a:lnTo>
                      <a:pt x="43" y="17"/>
                    </a:lnTo>
                    <a:lnTo>
                      <a:pt x="58" y="22"/>
                    </a:lnTo>
                    <a:lnTo>
                      <a:pt x="74" y="27"/>
                    </a:lnTo>
                    <a:lnTo>
                      <a:pt x="90" y="32"/>
                    </a:lnTo>
                    <a:lnTo>
                      <a:pt x="106" y="38"/>
                    </a:lnTo>
                    <a:lnTo>
                      <a:pt x="122" y="44"/>
                    </a:lnTo>
                    <a:lnTo>
                      <a:pt x="139" y="50"/>
                    </a:lnTo>
                    <a:lnTo>
                      <a:pt x="155" y="57"/>
                    </a:lnTo>
                    <a:lnTo>
                      <a:pt x="171" y="63"/>
                    </a:lnTo>
                    <a:lnTo>
                      <a:pt x="187" y="70"/>
                    </a:lnTo>
                    <a:lnTo>
                      <a:pt x="203" y="78"/>
                    </a:lnTo>
                    <a:lnTo>
                      <a:pt x="217" y="85"/>
                    </a:lnTo>
                    <a:lnTo>
                      <a:pt x="232" y="93"/>
                    </a:lnTo>
                    <a:lnTo>
                      <a:pt x="246" y="10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111635" name="Group 80"/>
          <p:cNvGrpSpPr>
            <a:grpSpLocks/>
          </p:cNvGrpSpPr>
          <p:nvPr/>
        </p:nvGrpSpPr>
        <p:grpSpPr bwMode="auto">
          <a:xfrm>
            <a:off x="2587625" y="4762500"/>
            <a:ext cx="414338" cy="509588"/>
            <a:chOff x="2870" y="1518"/>
            <a:chExt cx="292" cy="320"/>
          </a:xfrm>
        </p:grpSpPr>
        <p:graphicFrame>
          <p:nvGraphicFramePr>
            <p:cNvPr id="111646" name="Object 81"/>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spid="_x0000_s112415" name="Clip" r:id="rId13" imgW="826829" imgH="840406" progId="MS_ClipArt_Gallery.2">
                    <p:embed/>
                  </p:oleObj>
                </mc:Choice>
                <mc:Fallback>
                  <p:oleObj name="Clip" r:id="rId13" imgW="826829" imgH="840406" progId="MS_ClipArt_Gallery.2">
                    <p:embed/>
                    <p:pic>
                      <p:nvPicPr>
                        <p:cNvPr id="0" name="Object 8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1647" name="Object 82"/>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spid="_x0000_s112416" name="Clip" r:id="rId14" imgW="1268295" imgH="1199426" progId="MS_ClipArt_Gallery.2">
                    <p:embed/>
                  </p:oleObj>
                </mc:Choice>
                <mc:Fallback>
                  <p:oleObj name="Clip" r:id="rId14" imgW="1268295" imgH="1199426" progId="MS_ClipArt_Gallery.2">
                    <p:embed/>
                    <p:pic>
                      <p:nvPicPr>
                        <p:cNvPr id="0" name="Object 8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111636" name="Group 83"/>
          <p:cNvGrpSpPr>
            <a:grpSpLocks/>
          </p:cNvGrpSpPr>
          <p:nvPr/>
        </p:nvGrpSpPr>
        <p:grpSpPr bwMode="auto">
          <a:xfrm>
            <a:off x="2767013" y="5303838"/>
            <a:ext cx="415925" cy="509587"/>
            <a:chOff x="2870" y="1518"/>
            <a:chExt cx="292" cy="320"/>
          </a:xfrm>
        </p:grpSpPr>
        <p:graphicFrame>
          <p:nvGraphicFramePr>
            <p:cNvPr id="111644" name="Object 84"/>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spid="_x0000_s112417" name="Clip" r:id="rId15" imgW="826829" imgH="840406" progId="MS_ClipArt_Gallery.2">
                    <p:embed/>
                  </p:oleObj>
                </mc:Choice>
                <mc:Fallback>
                  <p:oleObj name="Clip" r:id="rId15" imgW="826829" imgH="840406" progId="MS_ClipArt_Gallery.2">
                    <p:embed/>
                    <p:pic>
                      <p:nvPicPr>
                        <p:cNvPr id="0" name="Object 8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1645" name="Object 85"/>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spid="_x0000_s112418" name="Clip" r:id="rId16" imgW="1268295" imgH="1199426" progId="MS_ClipArt_Gallery.2">
                    <p:embed/>
                  </p:oleObj>
                </mc:Choice>
                <mc:Fallback>
                  <p:oleObj name="Clip" r:id="rId16" imgW="1268295" imgH="1199426" progId="MS_ClipArt_Gallery.2">
                    <p:embed/>
                    <p:pic>
                      <p:nvPicPr>
                        <p:cNvPr id="0" name="Object 8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111637" name="Group 86"/>
          <p:cNvGrpSpPr>
            <a:grpSpLocks/>
          </p:cNvGrpSpPr>
          <p:nvPr/>
        </p:nvGrpSpPr>
        <p:grpSpPr bwMode="auto">
          <a:xfrm>
            <a:off x="3798888" y="4772025"/>
            <a:ext cx="415925" cy="511175"/>
            <a:chOff x="2870" y="1518"/>
            <a:chExt cx="292" cy="320"/>
          </a:xfrm>
        </p:grpSpPr>
        <p:graphicFrame>
          <p:nvGraphicFramePr>
            <p:cNvPr id="111642" name="Object 87"/>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spid="_x0000_s112419" name="Clip" r:id="rId17" imgW="826829" imgH="840406" progId="MS_ClipArt_Gallery.2">
                    <p:embed/>
                  </p:oleObj>
                </mc:Choice>
                <mc:Fallback>
                  <p:oleObj name="Clip" r:id="rId17" imgW="826829" imgH="840406" progId="MS_ClipArt_Gallery.2">
                    <p:embed/>
                    <p:pic>
                      <p:nvPicPr>
                        <p:cNvPr id="0" name="Object 8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1643" name="Object 88"/>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spid="_x0000_s112420" name="Clip" r:id="rId18" imgW="1268295" imgH="1199426" progId="MS_ClipArt_Gallery.2">
                    <p:embed/>
                  </p:oleObj>
                </mc:Choice>
                <mc:Fallback>
                  <p:oleObj name="Clip" r:id="rId18" imgW="1268295" imgH="1199426" progId="MS_ClipArt_Gallery.2">
                    <p:embed/>
                    <p:pic>
                      <p:nvPicPr>
                        <p:cNvPr id="0" name="Object 8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111638" name="Group 89"/>
          <p:cNvGrpSpPr>
            <a:grpSpLocks/>
          </p:cNvGrpSpPr>
          <p:nvPr/>
        </p:nvGrpSpPr>
        <p:grpSpPr bwMode="auto">
          <a:xfrm>
            <a:off x="3352800" y="5313363"/>
            <a:ext cx="414338" cy="509587"/>
            <a:chOff x="2870" y="1518"/>
            <a:chExt cx="292" cy="320"/>
          </a:xfrm>
        </p:grpSpPr>
        <p:graphicFrame>
          <p:nvGraphicFramePr>
            <p:cNvPr id="111640" name="Object 90"/>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spid="_x0000_s112421" name="Clip" r:id="rId19" imgW="826829" imgH="840406" progId="MS_ClipArt_Gallery.2">
                    <p:embed/>
                  </p:oleObj>
                </mc:Choice>
                <mc:Fallback>
                  <p:oleObj name="Clip" r:id="rId19" imgW="826829" imgH="840406" progId="MS_ClipArt_Gallery.2">
                    <p:embed/>
                    <p:pic>
                      <p:nvPicPr>
                        <p:cNvPr id="0" name="Object 9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1641" name="Object 91"/>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spid="_x0000_s112422" name="Clip" r:id="rId20" imgW="1268295" imgH="1199426" progId="MS_ClipArt_Gallery.2">
                    <p:embed/>
                  </p:oleObj>
                </mc:Choice>
                <mc:Fallback>
                  <p:oleObj name="Clip" r:id="rId20" imgW="1268295" imgH="1199426" progId="MS_ClipArt_Gallery.2">
                    <p:embed/>
                    <p:pic>
                      <p:nvPicPr>
                        <p:cNvPr id="0" name="Object 9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pic>
        <p:nvPicPr>
          <p:cNvPr id="111639" name="Picture 93"/>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6080125" y="4964113"/>
            <a:ext cx="1943100" cy="1590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rnd" algn="ctr">
                <a:solidFill>
                  <a:srgbClr val="FFFF00"/>
                </a:solidFill>
                <a:prstDash val="sysDot"/>
                <a:miter lim="800000"/>
                <a:headEnd type="none" w="sm" len="sm"/>
                <a:tailEnd/>
              </a14:hiddenLine>
            </a:ext>
          </a:extLst>
        </p:spPr>
      </p:pic>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标题 1"/>
          <p:cNvSpPr>
            <a:spLocks noGrp="1"/>
          </p:cNvSpPr>
          <p:nvPr>
            <p:ph type="title"/>
          </p:nvPr>
        </p:nvSpPr>
        <p:spPr/>
        <p:txBody>
          <a:bodyPr/>
          <a:lstStyle/>
          <a:p>
            <a:r>
              <a:rPr lang="en-US" altLang="zh-CN">
                <a:ea typeface="宋体" pitchFamily="2" charset="-122"/>
              </a:rPr>
              <a:t>802.11 protocol stack</a:t>
            </a:r>
            <a:endParaRPr lang="zh-CN" altLang="en-US">
              <a:ea typeface="宋体" pitchFamily="2" charset="-122"/>
            </a:endParaRPr>
          </a:p>
        </p:txBody>
      </p:sp>
      <p:pic>
        <p:nvPicPr>
          <p:cNvPr id="11264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1300" y="1306513"/>
            <a:ext cx="8589963" cy="36020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rnd" algn="ctr">
                <a:solidFill>
                  <a:srgbClr val="FFFF00"/>
                </a:solidFill>
                <a:prstDash val="sysDot"/>
                <a:miter lim="800000"/>
                <a:headEnd type="none" w="sm" len="sm"/>
                <a:tailEnd/>
              </a14:hiddenLine>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subTitle" idx="1"/>
          </p:nvPr>
        </p:nvSpPr>
        <p:spPr>
          <a:xfrm>
            <a:off x="349250" y="2455863"/>
            <a:ext cx="8577263" cy="2906712"/>
          </a:xfrm>
        </p:spPr>
        <p:txBody>
          <a:bodyPr/>
          <a:lstStyle/>
          <a:p>
            <a:pPr eaLnBrk="1" hangingPunct="1">
              <a:lnSpc>
                <a:spcPct val="80000"/>
              </a:lnSpc>
              <a:buFontTx/>
              <a:buNone/>
            </a:pPr>
            <a:r>
              <a:rPr lang="en-US" altLang="zh-CN" sz="5400">
                <a:solidFill>
                  <a:srgbClr val="0000FF"/>
                </a:solidFill>
                <a:latin typeface="Times New Roman" pitchFamily="18" charset="0"/>
                <a:ea typeface="宋体" pitchFamily="2" charset="-122"/>
              </a:rPr>
              <a:t>Dynamic Channel Allocation</a:t>
            </a: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p:cNvSpPr>
            <a:spLocks noGrp="1" noChangeArrowheads="1"/>
          </p:cNvSpPr>
          <p:nvPr>
            <p:ph type="title"/>
          </p:nvPr>
        </p:nvSpPr>
        <p:spPr/>
        <p:txBody>
          <a:bodyPr/>
          <a:lstStyle/>
          <a:p>
            <a:r>
              <a:rPr lang="en-US" altLang="zh-CN">
                <a:ea typeface="宋体" pitchFamily="2" charset="-122"/>
              </a:rPr>
              <a:t>IEEE 802.11 Wireless LAN</a:t>
            </a:r>
          </a:p>
        </p:txBody>
      </p:sp>
      <p:sp>
        <p:nvSpPr>
          <p:cNvPr id="113667" name="Rectangle 3"/>
          <p:cNvSpPr>
            <a:spLocks noGrp="1" noChangeArrowheads="1"/>
          </p:cNvSpPr>
          <p:nvPr>
            <p:ph type="body" sz="half" idx="1"/>
          </p:nvPr>
        </p:nvSpPr>
        <p:spPr>
          <a:xfrm>
            <a:off x="169863" y="877888"/>
            <a:ext cx="4287837" cy="5783262"/>
          </a:xfrm>
        </p:spPr>
        <p:txBody>
          <a:bodyPr/>
          <a:lstStyle/>
          <a:p>
            <a:r>
              <a:rPr lang="en-US" altLang="zh-CN" sz="2000">
                <a:solidFill>
                  <a:srgbClr val="FF0000"/>
                </a:solidFill>
                <a:ea typeface="宋体" pitchFamily="2" charset="-122"/>
              </a:rPr>
              <a:t>802.11b</a:t>
            </a:r>
            <a:endParaRPr lang="en-US" altLang="zh-CN" sz="2000">
              <a:ea typeface="宋体" pitchFamily="2" charset="-122"/>
            </a:endParaRPr>
          </a:p>
          <a:p>
            <a:pPr lvl="1"/>
            <a:r>
              <a:rPr lang="en-US" altLang="zh-CN" sz="1800">
                <a:ea typeface="宋体" pitchFamily="2" charset="-122"/>
              </a:rPr>
              <a:t>2.4-5 GHz unlicensed radio spectrum</a:t>
            </a:r>
          </a:p>
          <a:p>
            <a:pPr lvl="1"/>
            <a:r>
              <a:rPr lang="en-US" altLang="zh-CN" sz="1800">
                <a:ea typeface="宋体" pitchFamily="2" charset="-122"/>
              </a:rPr>
              <a:t>up to 11 Mbps</a:t>
            </a:r>
          </a:p>
          <a:p>
            <a:pPr lvl="1"/>
            <a:r>
              <a:rPr lang="en-US" altLang="zh-CN" sz="1800">
                <a:ea typeface="宋体" pitchFamily="2" charset="-122"/>
              </a:rPr>
              <a:t>direct sequence spread spectrum (DSSS) in physical layer</a:t>
            </a:r>
          </a:p>
          <a:p>
            <a:pPr lvl="1"/>
            <a:r>
              <a:rPr lang="en-US" altLang="zh-CN" sz="1800">
                <a:ea typeface="宋体" pitchFamily="2" charset="-122"/>
              </a:rPr>
              <a:t>widely deployed, using base stations</a:t>
            </a:r>
          </a:p>
          <a:p>
            <a:r>
              <a:rPr lang="en-US" altLang="zh-CN" sz="2000">
                <a:solidFill>
                  <a:srgbClr val="FF0000"/>
                </a:solidFill>
                <a:ea typeface="宋体" pitchFamily="2" charset="-122"/>
              </a:rPr>
              <a:t>802.11n</a:t>
            </a:r>
            <a:endParaRPr lang="en-US" altLang="zh-CN" sz="2000">
              <a:ea typeface="宋体" pitchFamily="2" charset="-122"/>
            </a:endParaRPr>
          </a:p>
          <a:p>
            <a:pPr lvl="1"/>
            <a:r>
              <a:rPr lang="en-US" altLang="zh-CN" sz="1800">
                <a:ea typeface="宋体" pitchFamily="2" charset="-122"/>
              </a:rPr>
              <a:t>up to 600 Mbps</a:t>
            </a:r>
          </a:p>
          <a:p>
            <a:pPr lvl="1"/>
            <a:r>
              <a:rPr lang="en-US" altLang="zh-CN" sz="1800">
                <a:ea typeface="宋体" pitchFamily="2" charset="-122"/>
              </a:rPr>
              <a:t>MIMO</a:t>
            </a:r>
            <a:endParaRPr lang="zh-CN" altLang="en-US" sz="1800">
              <a:ea typeface="宋体" pitchFamily="2" charset="-122"/>
            </a:endParaRPr>
          </a:p>
        </p:txBody>
      </p:sp>
      <p:sp>
        <p:nvSpPr>
          <p:cNvPr id="113668" name="Rectangle 4"/>
          <p:cNvSpPr>
            <a:spLocks noGrp="1" noChangeArrowheads="1"/>
          </p:cNvSpPr>
          <p:nvPr>
            <p:ph type="body" sz="half" idx="2"/>
          </p:nvPr>
        </p:nvSpPr>
        <p:spPr>
          <a:xfrm>
            <a:off x="4468813" y="890588"/>
            <a:ext cx="3810000" cy="4733925"/>
          </a:xfrm>
        </p:spPr>
        <p:txBody>
          <a:bodyPr/>
          <a:lstStyle/>
          <a:p>
            <a:r>
              <a:rPr lang="en-US" altLang="zh-CN" sz="2000">
                <a:solidFill>
                  <a:srgbClr val="FF0000"/>
                </a:solidFill>
                <a:ea typeface="宋体" pitchFamily="2" charset="-122"/>
              </a:rPr>
              <a:t>802.11a</a:t>
            </a:r>
            <a:r>
              <a:rPr lang="en-US" altLang="zh-CN" sz="2000">
                <a:ea typeface="宋体" pitchFamily="2" charset="-122"/>
              </a:rPr>
              <a:t> </a:t>
            </a:r>
          </a:p>
          <a:p>
            <a:pPr lvl="1"/>
            <a:r>
              <a:rPr lang="en-US" altLang="zh-CN" sz="1800">
                <a:ea typeface="宋体" pitchFamily="2" charset="-122"/>
              </a:rPr>
              <a:t>5-6 GHz range</a:t>
            </a:r>
          </a:p>
          <a:p>
            <a:pPr lvl="1"/>
            <a:r>
              <a:rPr lang="en-US" altLang="zh-CN" sz="1800">
                <a:ea typeface="宋体" pitchFamily="2" charset="-122"/>
              </a:rPr>
              <a:t>up to 54 Mbps</a:t>
            </a:r>
          </a:p>
          <a:p>
            <a:pPr lvl="1"/>
            <a:r>
              <a:rPr lang="en-US" altLang="zh-CN" sz="1800">
                <a:ea typeface="宋体" pitchFamily="2" charset="-122"/>
              </a:rPr>
              <a:t>OFDM </a:t>
            </a:r>
          </a:p>
          <a:p>
            <a:r>
              <a:rPr lang="en-US" altLang="zh-CN" sz="2000">
                <a:solidFill>
                  <a:srgbClr val="FF0000"/>
                </a:solidFill>
                <a:ea typeface="宋体" pitchFamily="2" charset="-122"/>
              </a:rPr>
              <a:t>802.11g</a:t>
            </a:r>
            <a:r>
              <a:rPr lang="en-US" altLang="zh-CN" sz="2000">
                <a:ea typeface="宋体" pitchFamily="2" charset="-122"/>
              </a:rPr>
              <a:t> </a:t>
            </a:r>
          </a:p>
          <a:p>
            <a:pPr lvl="1"/>
            <a:r>
              <a:rPr lang="en-US" altLang="zh-CN" sz="1800">
                <a:ea typeface="宋体" pitchFamily="2" charset="-122"/>
              </a:rPr>
              <a:t>2.4-5 GHz range</a:t>
            </a:r>
          </a:p>
          <a:p>
            <a:pPr lvl="1"/>
            <a:r>
              <a:rPr lang="en-US" altLang="zh-CN" sz="1800">
                <a:ea typeface="宋体" pitchFamily="2" charset="-122"/>
              </a:rPr>
              <a:t>up to 54 Mbps</a:t>
            </a:r>
          </a:p>
          <a:p>
            <a:pPr lvl="1"/>
            <a:r>
              <a:rPr lang="en-US" altLang="zh-CN" sz="1800">
                <a:ea typeface="宋体" pitchFamily="2" charset="-122"/>
              </a:rPr>
              <a:t>OFDM, like ADSL modem</a:t>
            </a:r>
          </a:p>
          <a:p>
            <a:r>
              <a:rPr lang="en-US" altLang="zh-CN" sz="2000">
                <a:ea typeface="宋体" pitchFamily="2" charset="-122"/>
              </a:rPr>
              <a:t>All use CSMA/CA for multiple access</a:t>
            </a:r>
          </a:p>
          <a:p>
            <a:r>
              <a:rPr lang="en-US" altLang="zh-CN" sz="2000">
                <a:ea typeface="宋体" pitchFamily="2" charset="-122"/>
              </a:rPr>
              <a:t>All have base-station and ad-hoc network versions</a:t>
            </a: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p:cNvSpPr>
            <a:spLocks noGrp="1" noChangeArrowheads="1"/>
          </p:cNvSpPr>
          <p:nvPr>
            <p:ph type="title"/>
          </p:nvPr>
        </p:nvSpPr>
        <p:spPr>
          <a:xfrm>
            <a:off x="509588" y="0"/>
            <a:ext cx="7772400" cy="1143000"/>
          </a:xfrm>
        </p:spPr>
        <p:txBody>
          <a:bodyPr/>
          <a:lstStyle/>
          <a:p>
            <a:r>
              <a:rPr lang="en-US" altLang="zh-CN">
                <a:ea typeface="宋体" pitchFamily="2" charset="-122"/>
              </a:rPr>
              <a:t>IEEE 802.11: multiple access</a:t>
            </a:r>
          </a:p>
        </p:txBody>
      </p:sp>
      <p:sp>
        <p:nvSpPr>
          <p:cNvPr id="114691" name="Rectangle 3"/>
          <p:cNvSpPr>
            <a:spLocks noGrp="1" noChangeArrowheads="1"/>
          </p:cNvSpPr>
          <p:nvPr>
            <p:ph type="body" idx="1"/>
          </p:nvPr>
        </p:nvSpPr>
        <p:spPr>
          <a:xfrm>
            <a:off x="465138" y="874713"/>
            <a:ext cx="8188325" cy="4648200"/>
          </a:xfrm>
        </p:spPr>
        <p:txBody>
          <a:bodyPr/>
          <a:lstStyle/>
          <a:p>
            <a:r>
              <a:rPr lang="en-US" altLang="zh-CN" sz="2400" dirty="0">
                <a:ea typeface="宋体" pitchFamily="2" charset="-122"/>
              </a:rPr>
              <a:t>avoid collisions:  nodes </a:t>
            </a:r>
            <a:r>
              <a:rPr lang="en-US" altLang="zh-CN" sz="2400" dirty="0">
                <a:ea typeface="宋体" pitchFamily="2" charset="-122"/>
                <a:sym typeface="Symbol" pitchFamily="18" charset="2"/>
              </a:rPr>
              <a:t>transmitting at same time</a:t>
            </a:r>
          </a:p>
          <a:p>
            <a:r>
              <a:rPr lang="en-US" altLang="zh-CN" sz="2400" dirty="0">
                <a:ea typeface="宋体" pitchFamily="2" charset="-122"/>
                <a:sym typeface="Symbol" pitchFamily="18" charset="2"/>
              </a:rPr>
              <a:t>802.11: CSMA - sense before transmitting</a:t>
            </a:r>
          </a:p>
          <a:p>
            <a:pPr lvl="1"/>
            <a:r>
              <a:rPr lang="en-US" altLang="zh-CN" sz="2000" dirty="0">
                <a:ea typeface="宋体" pitchFamily="2" charset="-122"/>
              </a:rPr>
              <a:t>don</a:t>
            </a:r>
            <a:r>
              <a:rPr lang="en-US" altLang="zh-CN" sz="2000" dirty="0">
                <a:latin typeface="Comic Sans MS" pitchFamily="66" charset="0"/>
                <a:ea typeface="宋体" pitchFamily="2" charset="-122"/>
              </a:rPr>
              <a:t>’</a:t>
            </a:r>
            <a:r>
              <a:rPr lang="en-US" altLang="zh-CN" sz="2000" dirty="0">
                <a:ea typeface="宋体" pitchFamily="2" charset="-122"/>
              </a:rPr>
              <a:t>t collide with ongoing transmission by other node</a:t>
            </a:r>
          </a:p>
          <a:p>
            <a:r>
              <a:rPr lang="en-US" altLang="zh-CN" sz="2400" dirty="0">
                <a:ea typeface="宋体" pitchFamily="2" charset="-122"/>
              </a:rPr>
              <a:t>802.11: </a:t>
            </a:r>
            <a:r>
              <a:rPr lang="en-US" altLang="zh-CN" sz="2400" i="1" dirty="0">
                <a:ea typeface="宋体" pitchFamily="2" charset="-122"/>
              </a:rPr>
              <a:t>no</a:t>
            </a:r>
            <a:r>
              <a:rPr lang="en-US" altLang="zh-CN" sz="2400" dirty="0">
                <a:ea typeface="宋体" pitchFamily="2" charset="-122"/>
              </a:rPr>
              <a:t> collision detection!</a:t>
            </a:r>
          </a:p>
          <a:p>
            <a:pPr lvl="1"/>
            <a:r>
              <a:rPr lang="en-US" altLang="zh-CN" sz="2000" dirty="0">
                <a:ea typeface="宋体" pitchFamily="2" charset="-122"/>
              </a:rPr>
              <a:t>difficult to receive (sense collisions) when transmitting due to weak received signals (fading)</a:t>
            </a:r>
          </a:p>
          <a:p>
            <a:pPr lvl="1"/>
            <a:r>
              <a:rPr lang="en-US" altLang="zh-CN" sz="2000" dirty="0">
                <a:ea typeface="宋体" pitchFamily="2" charset="-122"/>
              </a:rPr>
              <a:t>can</a:t>
            </a:r>
            <a:r>
              <a:rPr lang="en-US" altLang="zh-CN" sz="2000" dirty="0">
                <a:latin typeface="Comic Sans MS" pitchFamily="66" charset="0"/>
                <a:ea typeface="宋体" pitchFamily="2" charset="-122"/>
              </a:rPr>
              <a:t>’</a:t>
            </a:r>
            <a:r>
              <a:rPr lang="en-US" altLang="zh-CN" sz="2000" dirty="0">
                <a:ea typeface="宋体" pitchFamily="2" charset="-122"/>
              </a:rPr>
              <a:t>t sense all collisions in any case: hidden terminal</a:t>
            </a:r>
          </a:p>
          <a:p>
            <a:pPr lvl="1"/>
            <a:r>
              <a:rPr lang="en-US" altLang="zh-CN" sz="2000" dirty="0">
                <a:ea typeface="宋体" pitchFamily="2" charset="-122"/>
              </a:rPr>
              <a:t>goal: </a:t>
            </a:r>
            <a:r>
              <a:rPr lang="en-US" altLang="zh-CN" sz="2000" i="1" dirty="0">
                <a:solidFill>
                  <a:srgbClr val="FF0000"/>
                </a:solidFill>
                <a:ea typeface="宋体" pitchFamily="2" charset="-122"/>
              </a:rPr>
              <a:t>avoid collisions:</a:t>
            </a:r>
            <a:r>
              <a:rPr lang="en-US" altLang="zh-CN" sz="2000" dirty="0">
                <a:ea typeface="宋体" pitchFamily="2" charset="-122"/>
              </a:rPr>
              <a:t> CSMA/C(</a:t>
            </a:r>
            <a:r>
              <a:rPr lang="en-US" altLang="zh-CN" sz="2000" dirty="0" err="1">
                <a:ea typeface="宋体" pitchFamily="2" charset="-122"/>
              </a:rPr>
              <a:t>ollision</a:t>
            </a:r>
            <a:r>
              <a:rPr lang="en-US" altLang="zh-CN" sz="2000" dirty="0">
                <a:ea typeface="宋体" pitchFamily="2" charset="-122"/>
              </a:rPr>
              <a:t>)A(voidance)</a:t>
            </a:r>
            <a:endParaRPr lang="en-US" altLang="zh-CN" sz="2000" dirty="0">
              <a:solidFill>
                <a:srgbClr val="FF0000"/>
              </a:solidFill>
              <a:ea typeface="宋体" pitchFamily="2" charset="-122"/>
            </a:endParaRP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标题 1"/>
          <p:cNvSpPr>
            <a:spLocks noGrp="1"/>
          </p:cNvSpPr>
          <p:nvPr>
            <p:ph type="title"/>
          </p:nvPr>
        </p:nvSpPr>
        <p:spPr/>
        <p:txBody>
          <a:bodyPr/>
          <a:lstStyle/>
          <a:p>
            <a:r>
              <a:rPr lang="en-US" altLang="zh-CN">
                <a:ea typeface="宋体" pitchFamily="2" charset="-122"/>
              </a:rPr>
              <a:t>CSMA/CA</a:t>
            </a:r>
            <a:endParaRPr lang="zh-CN" altLang="en-US">
              <a:ea typeface="宋体" pitchFamily="2" charset="-122"/>
            </a:endParaRPr>
          </a:p>
        </p:txBody>
      </p:sp>
      <p:sp>
        <p:nvSpPr>
          <p:cNvPr id="115715" name="内容占位符 2"/>
          <p:cNvSpPr>
            <a:spLocks noGrp="1"/>
          </p:cNvSpPr>
          <p:nvPr>
            <p:ph idx="1"/>
          </p:nvPr>
        </p:nvSpPr>
        <p:spPr>
          <a:xfrm>
            <a:off x="304800" y="762000"/>
            <a:ext cx="8458200" cy="5897563"/>
          </a:xfrm>
        </p:spPr>
        <p:txBody>
          <a:bodyPr/>
          <a:lstStyle/>
          <a:p>
            <a:r>
              <a:rPr lang="en-US" altLang="zh-CN" sz="2400">
                <a:ea typeface="宋体" pitchFamily="2" charset="-122"/>
              </a:rPr>
              <a:t>802.11 MAC is different from that of Ethernet</a:t>
            </a:r>
          </a:p>
          <a:p>
            <a:pPr lvl="1"/>
            <a:r>
              <a:rPr lang="en-US" altLang="zh-CN" sz="2000">
                <a:ea typeface="宋体" pitchFamily="2" charset="-122"/>
              </a:rPr>
              <a:t>Radios are always half duplex</a:t>
            </a:r>
          </a:p>
          <a:p>
            <a:pPr lvl="1"/>
            <a:r>
              <a:rPr lang="en-US" altLang="zh-CN" sz="2000">
                <a:ea typeface="宋体" pitchFamily="2" charset="-122"/>
              </a:rPr>
              <a:t>Received signal is 10</a:t>
            </a:r>
            <a:r>
              <a:rPr lang="en-US" altLang="zh-CN" sz="2000" baseline="30000">
                <a:ea typeface="宋体" pitchFamily="2" charset="-122"/>
              </a:rPr>
              <a:t>6</a:t>
            </a:r>
            <a:r>
              <a:rPr lang="en-US" altLang="zh-CN" sz="2000">
                <a:ea typeface="宋体" pitchFamily="2" charset="-122"/>
              </a:rPr>
              <a:t> times weaker than the transmitted, collision detection mechanism does not work</a:t>
            </a:r>
            <a:endParaRPr lang="en-US" altLang="zh-CN">
              <a:ea typeface="宋体" pitchFamily="2" charset="-122"/>
            </a:endParaRPr>
          </a:p>
          <a:p>
            <a:r>
              <a:rPr lang="en-US" altLang="zh-CN" sz="2400">
                <a:ea typeface="宋体" pitchFamily="2" charset="-122"/>
              </a:rPr>
              <a:t>Avoid collisions with a protocol called CSMA/CA</a:t>
            </a:r>
          </a:p>
          <a:p>
            <a:pPr lvl="1">
              <a:buFont typeface="Wingdings" pitchFamily="2" charset="2"/>
              <a:buNone/>
            </a:pPr>
            <a:r>
              <a:rPr lang="en-US" altLang="zh-CN" sz="2000">
                <a:ea typeface="宋体" pitchFamily="2" charset="-122"/>
              </a:rPr>
              <a:t>When a station has a frame to send:</a:t>
            </a:r>
          </a:p>
          <a:p>
            <a:pPr lvl="1"/>
            <a:r>
              <a:rPr lang="en-US" altLang="zh-CN" sz="2000">
                <a:ea typeface="宋体" pitchFamily="2" charset="-122"/>
              </a:rPr>
              <a:t>Waits until the channel is idle  by </a:t>
            </a:r>
            <a:r>
              <a:rPr lang="en-US" altLang="zh-CN" sz="2000" b="1">
                <a:solidFill>
                  <a:srgbClr val="C00000"/>
                </a:solidFill>
                <a:ea typeface="宋体" pitchFamily="2" charset="-122"/>
              </a:rPr>
              <a:t>sensing</a:t>
            </a:r>
            <a:r>
              <a:rPr lang="en-US" altLang="zh-CN" sz="2000">
                <a:ea typeface="宋体" pitchFamily="2" charset="-122"/>
              </a:rPr>
              <a:t> and wait DIFS</a:t>
            </a:r>
          </a:p>
          <a:p>
            <a:pPr lvl="1"/>
            <a:r>
              <a:rPr lang="en-US" altLang="zh-CN" sz="2000" b="1">
                <a:solidFill>
                  <a:srgbClr val="C00000"/>
                </a:solidFill>
                <a:ea typeface="宋体" pitchFamily="2" charset="-122"/>
              </a:rPr>
              <a:t>Random backoff </a:t>
            </a:r>
            <a:r>
              <a:rPr lang="en-US" altLang="zh-CN" sz="2000">
                <a:ea typeface="宋体" pitchFamily="2" charset="-122"/>
              </a:rPr>
              <a:t>(0~15 time slots): counts down idle slots, pausing when frames are sent. </a:t>
            </a:r>
            <a:r>
              <a:rPr lang="en-US" altLang="zh-CN" sz="2000" b="1">
                <a:solidFill>
                  <a:srgbClr val="C00000"/>
                </a:solidFill>
                <a:ea typeface="宋体" pitchFamily="2" charset="-122"/>
              </a:rPr>
              <a:t>Sends</a:t>
            </a:r>
            <a:r>
              <a:rPr lang="en-US" altLang="zh-CN" sz="2000">
                <a:ea typeface="宋体" pitchFamily="2" charset="-122"/>
              </a:rPr>
              <a:t> its frame when the counter reaches 0</a:t>
            </a:r>
          </a:p>
          <a:p>
            <a:pPr lvl="1"/>
            <a:r>
              <a:rPr lang="en-US" altLang="zh-CN" sz="2000">
                <a:ea typeface="宋体" pitchFamily="2" charset="-122"/>
              </a:rPr>
              <a:t>If the frame gets through, destination sends a short </a:t>
            </a:r>
            <a:r>
              <a:rPr lang="en-US" altLang="zh-CN" sz="2000" b="1">
                <a:solidFill>
                  <a:srgbClr val="C00000"/>
                </a:solidFill>
                <a:ea typeface="宋体" pitchFamily="2" charset="-122"/>
              </a:rPr>
              <a:t>ACK</a:t>
            </a:r>
          </a:p>
          <a:p>
            <a:pPr lvl="1"/>
            <a:r>
              <a:rPr lang="en-US" altLang="zh-CN" sz="2000">
                <a:ea typeface="宋体" pitchFamily="2" charset="-122"/>
              </a:rPr>
              <a:t>Lack of an ACK is inferred to indicate a </a:t>
            </a:r>
            <a:r>
              <a:rPr lang="en-US" altLang="zh-CN" sz="2000" b="1">
                <a:solidFill>
                  <a:srgbClr val="C00000"/>
                </a:solidFill>
                <a:ea typeface="宋体" pitchFamily="2" charset="-122"/>
              </a:rPr>
              <a:t>collision</a:t>
            </a:r>
            <a:r>
              <a:rPr lang="en-US" altLang="zh-CN" sz="2000">
                <a:solidFill>
                  <a:srgbClr val="C00000"/>
                </a:solidFill>
                <a:ea typeface="宋体" pitchFamily="2" charset="-122"/>
              </a:rPr>
              <a:t> </a:t>
            </a:r>
            <a:r>
              <a:rPr lang="en-US" altLang="zh-CN" sz="2000">
                <a:ea typeface="宋体" pitchFamily="2" charset="-122"/>
              </a:rPr>
              <a:t>or other error, doubles the backoff period and tries again (as </a:t>
            </a:r>
            <a:r>
              <a:rPr lang="en-US" altLang="zh-CN" sz="2000" b="1">
                <a:solidFill>
                  <a:srgbClr val="C00000"/>
                </a:solidFill>
                <a:ea typeface="宋体" pitchFamily="2" charset="-122"/>
              </a:rPr>
              <a:t>exponential backoff</a:t>
            </a:r>
            <a:r>
              <a:rPr lang="en-US" altLang="zh-CN" sz="2000">
                <a:solidFill>
                  <a:srgbClr val="C00000"/>
                </a:solidFill>
                <a:ea typeface="宋体" pitchFamily="2" charset="-122"/>
              </a:rPr>
              <a:t> </a:t>
            </a:r>
            <a:r>
              <a:rPr lang="en-US" altLang="zh-CN" sz="2000">
                <a:ea typeface="宋体" pitchFamily="2" charset="-122"/>
              </a:rPr>
              <a:t>in Ethernet)</a:t>
            </a:r>
          </a:p>
          <a:p>
            <a:endParaRPr lang="zh-CN" altLang="en-US" sz="2400">
              <a:ea typeface="宋体" pitchFamily="2" charset="-122"/>
            </a:endParaRP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标题 1"/>
          <p:cNvSpPr>
            <a:spLocks noGrp="1"/>
          </p:cNvSpPr>
          <p:nvPr>
            <p:ph type="title"/>
          </p:nvPr>
        </p:nvSpPr>
        <p:spPr/>
        <p:txBody>
          <a:bodyPr/>
          <a:lstStyle/>
          <a:p>
            <a:r>
              <a:rPr lang="en-US" altLang="zh-CN">
                <a:ea typeface="宋体" pitchFamily="2" charset="-122"/>
              </a:rPr>
              <a:t>CSMA/CA</a:t>
            </a:r>
            <a:endParaRPr lang="zh-CN" altLang="en-US">
              <a:ea typeface="宋体" pitchFamily="2" charset="-122"/>
            </a:endParaRPr>
          </a:p>
        </p:txBody>
      </p:sp>
      <p:pic>
        <p:nvPicPr>
          <p:cNvPr id="11673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914400"/>
            <a:ext cx="8686800" cy="435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77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0275" y="3886200"/>
            <a:ext cx="7689850" cy="297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7763" name="标题 1"/>
          <p:cNvSpPr>
            <a:spLocks noGrp="1"/>
          </p:cNvSpPr>
          <p:nvPr>
            <p:ph type="title"/>
          </p:nvPr>
        </p:nvSpPr>
        <p:spPr/>
        <p:txBody>
          <a:bodyPr/>
          <a:lstStyle/>
          <a:p>
            <a:r>
              <a:rPr lang="en-US" altLang="zh-CN">
                <a:ea typeface="宋体" pitchFamily="2" charset="-122"/>
              </a:rPr>
              <a:t>Channel Sensing</a:t>
            </a:r>
            <a:endParaRPr lang="zh-CN" altLang="en-US">
              <a:ea typeface="宋体" pitchFamily="2" charset="-122"/>
            </a:endParaRPr>
          </a:p>
        </p:txBody>
      </p:sp>
      <p:sp>
        <p:nvSpPr>
          <p:cNvPr id="117764" name="内容占位符 2"/>
          <p:cNvSpPr>
            <a:spLocks noGrp="1"/>
          </p:cNvSpPr>
          <p:nvPr>
            <p:ph idx="1"/>
          </p:nvPr>
        </p:nvSpPr>
        <p:spPr>
          <a:xfrm>
            <a:off x="304800" y="762000"/>
            <a:ext cx="8382000" cy="3124200"/>
          </a:xfrm>
        </p:spPr>
        <p:txBody>
          <a:bodyPr/>
          <a:lstStyle/>
          <a:p>
            <a:r>
              <a:rPr lang="en-US" altLang="zh-CN" sz="2400">
                <a:ea typeface="宋体" pitchFamily="2" charset="-122"/>
              </a:rPr>
              <a:t>Physical sensing</a:t>
            </a:r>
          </a:p>
          <a:p>
            <a:pPr lvl="1"/>
            <a:r>
              <a:rPr lang="en-US" altLang="zh-CN" sz="2000">
                <a:ea typeface="宋体" pitchFamily="2" charset="-122"/>
              </a:rPr>
              <a:t>Checks the medium to see if there is a valid signal</a:t>
            </a:r>
          </a:p>
          <a:p>
            <a:r>
              <a:rPr lang="en-US" altLang="zh-CN" sz="2400">
                <a:ea typeface="宋体" pitchFamily="2" charset="-122"/>
              </a:rPr>
              <a:t>Virtual sensing</a:t>
            </a:r>
          </a:p>
          <a:p>
            <a:pPr lvl="1"/>
            <a:r>
              <a:rPr lang="en-US" altLang="zh-CN" sz="2000" b="1">
                <a:solidFill>
                  <a:srgbClr val="C00000"/>
                </a:solidFill>
                <a:ea typeface="宋体" pitchFamily="2" charset="-122"/>
              </a:rPr>
              <a:t>Each station </a:t>
            </a:r>
            <a:r>
              <a:rPr lang="en-US" altLang="zh-CN" sz="2000">
                <a:ea typeface="宋体" pitchFamily="2" charset="-122"/>
              </a:rPr>
              <a:t>keeps a logical record of when the channel is in use by tracking NAV (Network Allocation Vector)</a:t>
            </a:r>
          </a:p>
          <a:p>
            <a:pPr lvl="1"/>
            <a:r>
              <a:rPr lang="en-US" altLang="zh-CN" sz="2000" b="1">
                <a:solidFill>
                  <a:srgbClr val="C00000"/>
                </a:solidFill>
                <a:ea typeface="宋体" pitchFamily="2" charset="-122"/>
              </a:rPr>
              <a:t>Each frame </a:t>
            </a:r>
            <a:r>
              <a:rPr lang="en-US" altLang="zh-CN" sz="2000">
                <a:ea typeface="宋体" pitchFamily="2" charset="-122"/>
              </a:rPr>
              <a:t>carries a NAV</a:t>
            </a:r>
          </a:p>
          <a:p>
            <a:pPr lvl="2"/>
            <a:r>
              <a:rPr lang="en-US" altLang="zh-CN" sz="1800">
                <a:ea typeface="宋体" pitchFamily="2" charset="-122"/>
              </a:rPr>
              <a:t>NAV of a data frame includes the time needed to send ACK</a:t>
            </a:r>
          </a:p>
          <a:p>
            <a:pPr lvl="1"/>
            <a:r>
              <a:rPr lang="en-US" altLang="zh-CN" sz="2000">
                <a:ea typeface="宋体" pitchFamily="2" charset="-122"/>
              </a:rPr>
              <a:t>Optional RTS/CTS mechanism</a:t>
            </a:r>
            <a:endParaRPr lang="zh-CN" altLang="en-US" sz="2000">
              <a:ea typeface="宋体" pitchFamily="2" charset="-122"/>
            </a:endParaRP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2"/>
          <p:cNvSpPr>
            <a:spLocks noGrp="1" noChangeArrowheads="1"/>
          </p:cNvSpPr>
          <p:nvPr>
            <p:ph type="title"/>
          </p:nvPr>
        </p:nvSpPr>
        <p:spPr/>
        <p:txBody>
          <a:bodyPr/>
          <a:lstStyle/>
          <a:p>
            <a:pPr eaLnBrk="1" hangingPunct="1"/>
            <a:r>
              <a:rPr lang="en-US" altLang="zh-CN">
                <a:ea typeface="宋体" pitchFamily="2" charset="-122"/>
              </a:rPr>
              <a:t>802.11 reliability</a:t>
            </a:r>
          </a:p>
        </p:txBody>
      </p:sp>
      <p:sp>
        <p:nvSpPr>
          <p:cNvPr id="118787" name="Rectangle 3"/>
          <p:cNvSpPr>
            <a:spLocks noGrp="1" noChangeArrowheads="1"/>
          </p:cNvSpPr>
          <p:nvPr>
            <p:ph type="body" idx="1"/>
          </p:nvPr>
        </p:nvSpPr>
        <p:spPr/>
        <p:txBody>
          <a:bodyPr/>
          <a:lstStyle/>
          <a:p>
            <a:r>
              <a:rPr lang="en-US" altLang="zh-CN">
                <a:ea typeface="宋体" pitchFamily="2" charset="-122"/>
              </a:rPr>
              <a:t>Lower the transmission rate</a:t>
            </a:r>
          </a:p>
          <a:p>
            <a:r>
              <a:rPr lang="en-US" altLang="zh-CN">
                <a:ea typeface="宋体" pitchFamily="2" charset="-122"/>
              </a:rPr>
              <a:t>A fragment burst</a:t>
            </a:r>
          </a:p>
          <a:p>
            <a:pPr eaLnBrk="1" hangingPunct="1">
              <a:buFontTx/>
              <a:buNone/>
            </a:pPr>
            <a:endParaRPr lang="en-US" altLang="zh-CN">
              <a:ea typeface="宋体" pitchFamily="2" charset="-122"/>
            </a:endParaRPr>
          </a:p>
          <a:p>
            <a:pPr eaLnBrk="1" hangingPunct="1">
              <a:buFontTx/>
              <a:buNone/>
            </a:pPr>
            <a:r>
              <a:rPr lang="en-US" altLang="zh-CN">
                <a:ea typeface="宋体" pitchFamily="2" charset="-122"/>
              </a:rPr>
              <a:t>.</a:t>
            </a:r>
          </a:p>
        </p:txBody>
      </p:sp>
      <p:pic>
        <p:nvPicPr>
          <p:cNvPr id="118788" name="Picture 4" descr="4-2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3688" y="2073275"/>
            <a:ext cx="8043862" cy="3071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标题 1"/>
          <p:cNvSpPr>
            <a:spLocks noGrp="1"/>
          </p:cNvSpPr>
          <p:nvPr>
            <p:ph type="title"/>
          </p:nvPr>
        </p:nvSpPr>
        <p:spPr/>
        <p:txBody>
          <a:bodyPr/>
          <a:lstStyle/>
          <a:p>
            <a:r>
              <a:rPr lang="en-US" altLang="zh-CN">
                <a:ea typeface="宋体" pitchFamily="2" charset="-122"/>
              </a:rPr>
              <a:t>802.11 Saving power</a:t>
            </a:r>
            <a:endParaRPr lang="zh-CN" altLang="en-US">
              <a:ea typeface="宋体" pitchFamily="2" charset="-122"/>
            </a:endParaRPr>
          </a:p>
        </p:txBody>
      </p:sp>
      <p:sp>
        <p:nvSpPr>
          <p:cNvPr id="3" name="内容占位符 2"/>
          <p:cNvSpPr>
            <a:spLocks noGrp="1"/>
          </p:cNvSpPr>
          <p:nvPr>
            <p:ph idx="1"/>
          </p:nvPr>
        </p:nvSpPr>
        <p:spPr/>
        <p:txBody>
          <a:bodyPr/>
          <a:lstStyle/>
          <a:p>
            <a:pPr>
              <a:defRPr/>
            </a:pPr>
            <a:r>
              <a:rPr lang="en-US" altLang="zh-CN" b="1" dirty="0"/>
              <a:t>Beacon frames  </a:t>
            </a:r>
            <a:endParaRPr lang="en-US" altLang="zh-CN" sz="2000" b="1" dirty="0">
              <a:solidFill>
                <a:srgbClr val="C00000"/>
              </a:solidFill>
              <a:ea typeface="宋体" pitchFamily="2" charset="-122"/>
            </a:endParaRPr>
          </a:p>
          <a:p>
            <a:pPr lvl="1">
              <a:defRPr/>
            </a:pPr>
            <a:r>
              <a:rPr lang="en-US" altLang="zh-CN" sz="2000" b="1" dirty="0">
                <a:solidFill>
                  <a:srgbClr val="C00000"/>
                </a:solidFill>
                <a:ea typeface="宋体" pitchFamily="2" charset="-122"/>
              </a:rPr>
              <a:t>Clients can enter power-save mode;</a:t>
            </a:r>
          </a:p>
          <a:p>
            <a:pPr lvl="1">
              <a:defRPr/>
            </a:pPr>
            <a:r>
              <a:rPr lang="en-US" altLang="zh-CN" sz="2000" b="1" dirty="0">
                <a:solidFill>
                  <a:srgbClr val="C00000"/>
                </a:solidFill>
                <a:ea typeface="宋体" pitchFamily="2" charset="-122"/>
              </a:rPr>
              <a:t>AP will buffer traffic;</a:t>
            </a:r>
          </a:p>
          <a:p>
            <a:pPr lvl="1">
              <a:defRPr/>
            </a:pPr>
            <a:r>
              <a:rPr lang="en-US" altLang="zh-CN" sz="2000" b="1" dirty="0">
                <a:solidFill>
                  <a:srgbClr val="C00000"/>
                </a:solidFill>
                <a:ea typeface="宋体" pitchFamily="2" charset="-122"/>
              </a:rPr>
              <a:t>the client  sends a poll message to the AP</a:t>
            </a:r>
          </a:p>
          <a:p>
            <a:pPr marL="457200" lvl="1" indent="0">
              <a:buFont typeface="Wingdings" pitchFamily="2" charset="2"/>
              <a:buNone/>
              <a:defRPr/>
            </a:pPr>
            <a:endParaRPr lang="en-US" altLang="zh-CN" sz="2000" b="1" dirty="0">
              <a:solidFill>
                <a:srgbClr val="C00000"/>
              </a:solidFill>
              <a:ea typeface="宋体" pitchFamily="2" charset="-122"/>
            </a:endParaRPr>
          </a:p>
          <a:p>
            <a:pPr>
              <a:defRPr/>
            </a:pPr>
            <a:r>
              <a:rPr lang="en-US" altLang="zh-CN" b="1" dirty="0"/>
              <a:t>APSD </a:t>
            </a:r>
            <a:r>
              <a:rPr lang="en-US" altLang="zh-CN" dirty="0"/>
              <a:t>(</a:t>
            </a:r>
            <a:r>
              <a:rPr lang="en-US" altLang="zh-CN" b="1" dirty="0"/>
              <a:t>Automatic Power Save Delivery</a:t>
            </a:r>
            <a:r>
              <a:rPr lang="en-US" altLang="zh-CN" dirty="0"/>
              <a:t>)</a:t>
            </a:r>
          </a:p>
          <a:p>
            <a:pPr marL="0" indent="0">
              <a:buFont typeface="Wingdings" pitchFamily="2" charset="2"/>
              <a:buNone/>
              <a:defRPr/>
            </a:pPr>
            <a:r>
              <a:rPr lang="en-US" altLang="zh-CN" b="1" dirty="0"/>
              <a:t>   </a:t>
            </a:r>
            <a:r>
              <a:rPr lang="en-US" altLang="zh-CN" sz="2000" b="1" dirty="0">
                <a:solidFill>
                  <a:srgbClr val="C00000"/>
                </a:solidFill>
                <a:ea typeface="宋体" pitchFamily="2" charset="-122"/>
              </a:rPr>
              <a:t>the AP buffers frames and sends them to a client just after the client sends frames to it</a:t>
            </a:r>
          </a:p>
          <a:p>
            <a:pPr>
              <a:defRPr/>
            </a:pPr>
            <a:endParaRPr lang="zh-CN" altLang="en-US" sz="2000" b="1" dirty="0">
              <a:solidFill>
                <a:srgbClr val="C00000"/>
              </a:solidFill>
              <a:ea typeface="宋体" pitchFamily="2" charset="-122"/>
            </a:endParaRP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08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6075" y="3686175"/>
            <a:ext cx="8229600" cy="2943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0835" name="标题 1"/>
          <p:cNvSpPr>
            <a:spLocks noGrp="1"/>
          </p:cNvSpPr>
          <p:nvPr>
            <p:ph type="title"/>
          </p:nvPr>
        </p:nvSpPr>
        <p:spPr/>
        <p:txBody>
          <a:bodyPr/>
          <a:lstStyle/>
          <a:p>
            <a:r>
              <a:rPr lang="en-US" altLang="zh-CN">
                <a:ea typeface="宋体" pitchFamily="2" charset="-122"/>
              </a:rPr>
              <a:t>QOS:Interframe Spacing (IFS) in 802.11</a:t>
            </a:r>
            <a:endParaRPr lang="zh-CN" altLang="en-US">
              <a:ea typeface="宋体" pitchFamily="2" charset="-122"/>
            </a:endParaRPr>
          </a:p>
        </p:txBody>
      </p:sp>
      <p:sp>
        <p:nvSpPr>
          <p:cNvPr id="120836" name="内容占位符 2"/>
          <p:cNvSpPr>
            <a:spLocks noGrp="1"/>
          </p:cNvSpPr>
          <p:nvPr>
            <p:ph idx="1"/>
          </p:nvPr>
        </p:nvSpPr>
        <p:spPr>
          <a:xfrm>
            <a:off x="304800" y="685800"/>
            <a:ext cx="8229600" cy="3352800"/>
          </a:xfrm>
        </p:spPr>
        <p:txBody>
          <a:bodyPr/>
          <a:lstStyle/>
          <a:p>
            <a:r>
              <a:rPr lang="en-US" altLang="zh-CN" sz="2400" dirty="0">
                <a:solidFill>
                  <a:srgbClr val="C00000"/>
                </a:solidFill>
                <a:ea typeface="宋体" pitchFamily="2" charset="-122"/>
              </a:rPr>
              <a:t>DIFS</a:t>
            </a:r>
            <a:r>
              <a:rPr lang="en-US" altLang="zh-CN" sz="2400" dirty="0">
                <a:ea typeface="宋体" pitchFamily="2" charset="-122"/>
              </a:rPr>
              <a:t> (DCF) :Regular data frames </a:t>
            </a:r>
          </a:p>
          <a:p>
            <a:r>
              <a:rPr lang="en-US" altLang="zh-CN" sz="2400" dirty="0">
                <a:solidFill>
                  <a:srgbClr val="C00000"/>
                </a:solidFill>
                <a:ea typeface="宋体" pitchFamily="2" charset="-122"/>
              </a:rPr>
              <a:t>SIFS</a:t>
            </a:r>
            <a:r>
              <a:rPr lang="en-US" altLang="zh-CN" sz="2400" dirty="0">
                <a:ea typeface="宋体" pitchFamily="2" charset="-122"/>
              </a:rPr>
              <a:t> allow the parties in a single dialog</a:t>
            </a:r>
          </a:p>
          <a:p>
            <a:pPr lvl="1"/>
            <a:r>
              <a:rPr lang="en-US" altLang="zh-CN" sz="2000" dirty="0">
                <a:ea typeface="宋体" pitchFamily="2" charset="-122"/>
              </a:rPr>
              <a:t>ACK frame</a:t>
            </a:r>
          </a:p>
          <a:p>
            <a:pPr lvl="1"/>
            <a:r>
              <a:rPr lang="en-US" altLang="zh-CN" sz="2000" dirty="0">
                <a:ea typeface="宋体" pitchFamily="2" charset="-122"/>
              </a:rPr>
              <a:t>Other control frame sequences like RTS and CTS</a:t>
            </a:r>
          </a:p>
          <a:p>
            <a:pPr lvl="1"/>
            <a:r>
              <a:rPr lang="en-US" altLang="zh-CN" sz="2000" dirty="0">
                <a:ea typeface="宋体" pitchFamily="2" charset="-122"/>
              </a:rPr>
              <a:t>A burst of fragments</a:t>
            </a:r>
          </a:p>
          <a:p>
            <a:r>
              <a:rPr lang="en-US" altLang="zh-CN" sz="2400" dirty="0">
                <a:solidFill>
                  <a:srgbClr val="C00000"/>
                </a:solidFill>
                <a:ea typeface="宋体" pitchFamily="2" charset="-122"/>
              </a:rPr>
              <a:t>AIFS1</a:t>
            </a:r>
            <a:r>
              <a:rPr lang="en-US" altLang="zh-CN" sz="2400" dirty="0">
                <a:ea typeface="宋体" pitchFamily="2" charset="-122"/>
              </a:rPr>
              <a:t> (Arbitration </a:t>
            </a:r>
            <a:r>
              <a:rPr lang="en-US" altLang="zh-CN" sz="2400" dirty="0" err="1">
                <a:ea typeface="宋体" pitchFamily="2" charset="-122"/>
              </a:rPr>
              <a:t>InterFrame</a:t>
            </a:r>
            <a:r>
              <a:rPr lang="en-US" altLang="zh-CN" sz="2400" dirty="0">
                <a:ea typeface="宋体" pitchFamily="2" charset="-122"/>
              </a:rPr>
              <a:t> Space)</a:t>
            </a:r>
          </a:p>
          <a:p>
            <a:pPr lvl="1"/>
            <a:r>
              <a:rPr lang="en-US" altLang="zh-CN" sz="2000" dirty="0">
                <a:ea typeface="宋体" pitchFamily="2" charset="-122"/>
              </a:rPr>
              <a:t>PCF, Voice or other high-priority traffic </a:t>
            </a:r>
          </a:p>
          <a:p>
            <a:r>
              <a:rPr lang="en-US" altLang="zh-CN" sz="2400" dirty="0">
                <a:solidFill>
                  <a:srgbClr val="C00000"/>
                </a:solidFill>
                <a:ea typeface="宋体" pitchFamily="2" charset="-122"/>
              </a:rPr>
              <a:t>AIFS4</a:t>
            </a:r>
            <a:r>
              <a:rPr lang="en-US" altLang="zh-CN" sz="2400" dirty="0">
                <a:ea typeface="宋体" pitchFamily="2" charset="-122"/>
              </a:rPr>
              <a:t> used for background traffic </a:t>
            </a:r>
          </a:p>
          <a:p>
            <a:endParaRPr lang="zh-CN" altLang="en-US" sz="2400" dirty="0">
              <a:ea typeface="宋体" pitchFamily="2" charset="-122"/>
            </a:endParaRP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标题 1"/>
          <p:cNvSpPr>
            <a:spLocks noGrp="1"/>
          </p:cNvSpPr>
          <p:nvPr>
            <p:ph type="title"/>
          </p:nvPr>
        </p:nvSpPr>
        <p:spPr/>
        <p:txBody>
          <a:bodyPr/>
          <a:lstStyle/>
          <a:p>
            <a:r>
              <a:rPr lang="en-US" altLang="zh-CN">
                <a:ea typeface="宋体" pitchFamily="2" charset="-122"/>
              </a:rPr>
              <a:t>QOS:TXOP</a:t>
            </a:r>
            <a:endParaRPr lang="zh-CN" altLang="en-US">
              <a:ea typeface="宋体" pitchFamily="2" charset="-122"/>
            </a:endParaRPr>
          </a:p>
        </p:txBody>
      </p:sp>
      <p:sp>
        <p:nvSpPr>
          <p:cNvPr id="3" name="内容占位符 2"/>
          <p:cNvSpPr>
            <a:spLocks noGrp="1"/>
          </p:cNvSpPr>
          <p:nvPr>
            <p:ph idx="1"/>
          </p:nvPr>
        </p:nvSpPr>
        <p:spPr/>
        <p:txBody>
          <a:bodyPr/>
          <a:lstStyle/>
          <a:p>
            <a:r>
              <a:rPr lang="en-US" altLang="zh-CN" dirty="0">
                <a:ea typeface="宋体" pitchFamily="2" charset="-122"/>
              </a:rPr>
              <a:t>Two stations: 6Mbps and 54M bps</a:t>
            </a:r>
          </a:p>
          <a:p>
            <a:pPr>
              <a:buFont typeface="Wingdings" pitchFamily="2" charset="2"/>
              <a:buNone/>
            </a:pPr>
            <a:r>
              <a:rPr lang="en-US" altLang="zh-CN" dirty="0">
                <a:ea typeface="宋体" pitchFamily="2" charset="-122"/>
              </a:rPr>
              <a:t>     They each get to send one frame, both get 5.4Mbps on average</a:t>
            </a:r>
          </a:p>
          <a:p>
            <a:pPr>
              <a:buFont typeface="Wingdings" pitchFamily="2" charset="2"/>
              <a:buNone/>
            </a:pPr>
            <a:endParaRPr lang="en-US" altLang="zh-CN" dirty="0">
              <a:ea typeface="宋体" pitchFamily="2" charset="-122"/>
            </a:endParaRPr>
          </a:p>
          <a:p>
            <a:r>
              <a:rPr lang="en-US" altLang="zh-CN" dirty="0">
                <a:ea typeface="宋体" pitchFamily="2" charset="-122"/>
              </a:rPr>
              <a:t>Use TXOP</a:t>
            </a:r>
          </a:p>
          <a:p>
            <a:pPr>
              <a:buFont typeface="Wingdings" pitchFamily="2" charset="2"/>
              <a:buNone/>
            </a:pPr>
            <a:r>
              <a:rPr lang="en-US" altLang="zh-CN" dirty="0">
                <a:ea typeface="宋体" pitchFamily="2" charset="-122"/>
              </a:rPr>
              <a:t>    They get 3 Mbps and 27 Mbps, respectively</a:t>
            </a:r>
            <a:endParaRPr lang="en-US" altLang="zh-CN" u="sng" dirty="0">
              <a:ea typeface="宋体" pitchFamily="2" charset="-122"/>
            </a:endParaRPr>
          </a:p>
          <a:p>
            <a:pPr>
              <a:buFont typeface="Wingdings" pitchFamily="2" charset="2"/>
              <a:buNone/>
            </a:pPr>
            <a:endParaRPr lang="en-US" altLang="zh-CN" dirty="0">
              <a:ea typeface="宋体" pitchFamily="2" charset="-122"/>
            </a:endParaRPr>
          </a:p>
          <a:p>
            <a:pPr>
              <a:buFont typeface="Wingdings" pitchFamily="2" charset="2"/>
              <a:buNone/>
            </a:pPr>
            <a:endParaRPr lang="zh-CN" altLang="en-US" dirty="0">
              <a:ea typeface="宋体" pitchFamily="2" charset="-122"/>
            </a:endParaRP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p:cNvSpPr>
            <a:spLocks noGrp="1" noChangeArrowheads="1"/>
          </p:cNvSpPr>
          <p:nvPr>
            <p:ph type="title"/>
          </p:nvPr>
        </p:nvSpPr>
        <p:spPr>
          <a:xfrm>
            <a:off x="457200" y="200025"/>
            <a:ext cx="8229600" cy="638175"/>
          </a:xfrm>
        </p:spPr>
        <p:txBody>
          <a:bodyPr/>
          <a:lstStyle/>
          <a:p>
            <a:pPr eaLnBrk="1" hangingPunct="1">
              <a:defRPr/>
            </a:pPr>
            <a:r>
              <a:rPr lang="en-US" altLang="zh-CN" dirty="0">
                <a:effectLst>
                  <a:outerShdw blurRad="38100" dist="38100" dir="2700000" algn="tl">
                    <a:srgbClr val="C0C0C0"/>
                  </a:outerShdw>
                </a:effectLst>
                <a:ea typeface="宋体" charset="-122"/>
              </a:rPr>
              <a:t>MAC Layer Frames</a:t>
            </a:r>
            <a:endParaRPr lang="en-US" altLang="zh-CN" dirty="0">
              <a:ea typeface="宋体" pitchFamily="2" charset="-122"/>
            </a:endParaRPr>
          </a:p>
        </p:txBody>
      </p:sp>
      <p:sp>
        <p:nvSpPr>
          <p:cNvPr id="123907" name="Rectangle 3"/>
          <p:cNvSpPr>
            <a:spLocks noGrp="1" noChangeArrowheads="1"/>
          </p:cNvSpPr>
          <p:nvPr>
            <p:ph type="body" idx="1"/>
          </p:nvPr>
        </p:nvSpPr>
        <p:spPr>
          <a:xfrm>
            <a:off x="304800" y="784225"/>
            <a:ext cx="8229600" cy="5414963"/>
          </a:xfrm>
        </p:spPr>
        <p:txBody>
          <a:bodyPr/>
          <a:lstStyle/>
          <a:p>
            <a:pPr eaLnBrk="1" hangingPunct="1"/>
            <a:r>
              <a:rPr lang="en-US" altLang="zh-CN" dirty="0">
                <a:ea typeface="宋体" pitchFamily="2" charset="-122"/>
              </a:rPr>
              <a:t>Data Frames</a:t>
            </a:r>
          </a:p>
          <a:p>
            <a:pPr eaLnBrk="1" hangingPunct="1"/>
            <a:r>
              <a:rPr lang="en-US" altLang="zh-CN" dirty="0">
                <a:ea typeface="宋体" pitchFamily="2" charset="-122"/>
              </a:rPr>
              <a:t>Control Frames</a:t>
            </a:r>
          </a:p>
          <a:p>
            <a:pPr lvl="1" eaLnBrk="1" hangingPunct="1"/>
            <a:r>
              <a:rPr lang="en-US" altLang="zh-CN" dirty="0">
                <a:ea typeface="宋体" pitchFamily="2" charset="-122"/>
              </a:rPr>
              <a:t>RTS,CTS,ACK  </a:t>
            </a:r>
          </a:p>
          <a:p>
            <a:pPr eaLnBrk="1" hangingPunct="1"/>
            <a:r>
              <a:rPr lang="en-US" altLang="zh-CN" dirty="0">
                <a:ea typeface="宋体" pitchFamily="2" charset="-122"/>
              </a:rPr>
              <a:t>Management Frames</a:t>
            </a:r>
          </a:p>
          <a:p>
            <a:pPr lvl="1" eaLnBrk="1" hangingPunct="1"/>
            <a:r>
              <a:rPr lang="en-US" altLang="zh-CN" dirty="0">
                <a:ea typeface="宋体" pitchFamily="2" charset="-122"/>
              </a:rPr>
              <a:t>Beacon and </a:t>
            </a:r>
            <a:r>
              <a:rPr lang="en-US" altLang="zh-CN">
                <a:ea typeface="宋体" pitchFamily="2" charset="-122"/>
              </a:rPr>
              <a:t>Probe frames</a:t>
            </a:r>
            <a:endParaRPr lang="en-US" altLang="zh-CN" dirty="0">
              <a:ea typeface="宋体" pitchFamily="2" charset="-122"/>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a:xfrm>
            <a:off x="157163" y="157163"/>
            <a:ext cx="8794750" cy="981075"/>
          </a:xfrm>
        </p:spPr>
        <p:txBody>
          <a:bodyPr/>
          <a:lstStyle/>
          <a:p>
            <a:pPr eaLnBrk="1" hangingPunct="1"/>
            <a:r>
              <a:rPr lang="en-US" altLang="zh-CN">
                <a:ea typeface="宋体" pitchFamily="2" charset="-122"/>
              </a:rPr>
              <a:t>Classification of Dynamic Channel Allocation</a:t>
            </a:r>
            <a:endParaRPr lang="zh-CN" altLang="en-US">
              <a:ea typeface="宋体" pitchFamily="2" charset="-122"/>
            </a:endParaRPr>
          </a:p>
        </p:txBody>
      </p:sp>
      <p:sp>
        <p:nvSpPr>
          <p:cNvPr id="13315" name="Rectangle 3"/>
          <p:cNvSpPr>
            <a:spLocks noGrp="1" noChangeArrowheads="1"/>
          </p:cNvSpPr>
          <p:nvPr>
            <p:ph type="body" idx="1"/>
          </p:nvPr>
        </p:nvSpPr>
        <p:spPr>
          <a:xfrm>
            <a:off x="950913" y="1417638"/>
            <a:ext cx="8193087" cy="5135562"/>
          </a:xfrm>
        </p:spPr>
        <p:txBody>
          <a:bodyPr/>
          <a:lstStyle/>
          <a:p>
            <a:pPr eaLnBrk="1" hangingPunct="1"/>
            <a:r>
              <a:rPr lang="en-US" altLang="zh-CN" sz="3200" dirty="0">
                <a:ea typeface="宋体" pitchFamily="2" charset="-122"/>
              </a:rPr>
              <a:t>Controlled multiple access</a:t>
            </a:r>
          </a:p>
          <a:p>
            <a:pPr lvl="1" eaLnBrk="1" hangingPunct="1"/>
            <a:r>
              <a:rPr lang="en-US" altLang="zh-CN" sz="2800" dirty="0">
                <a:ea typeface="宋体" pitchFamily="2" charset="-122"/>
              </a:rPr>
              <a:t>Centralized: polling </a:t>
            </a:r>
          </a:p>
          <a:p>
            <a:pPr lvl="1" eaLnBrk="1" hangingPunct="1"/>
            <a:r>
              <a:rPr lang="en-US" altLang="zh-CN" sz="2800" dirty="0">
                <a:ea typeface="宋体" pitchFamily="2" charset="-122"/>
              </a:rPr>
              <a:t>Decentralized: token</a:t>
            </a:r>
          </a:p>
          <a:p>
            <a:pPr eaLnBrk="1" hangingPunct="1"/>
            <a:r>
              <a:rPr lang="en-US" altLang="zh-CN" sz="3200" dirty="0">
                <a:ea typeface="宋体" pitchFamily="2" charset="-122"/>
              </a:rPr>
              <a:t>Random multiple access</a:t>
            </a:r>
          </a:p>
          <a:p>
            <a:pPr lvl="1" eaLnBrk="1" hangingPunct="1"/>
            <a:r>
              <a:rPr lang="en-US" altLang="zh-CN" dirty="0">
                <a:ea typeface="宋体" pitchFamily="2" charset="-122"/>
              </a:rPr>
              <a:t>ALOHA</a:t>
            </a:r>
          </a:p>
          <a:p>
            <a:pPr lvl="1" eaLnBrk="1" hangingPunct="1"/>
            <a:r>
              <a:rPr lang="en-US" altLang="zh-CN" dirty="0">
                <a:ea typeface="宋体" pitchFamily="2" charset="-122"/>
              </a:rPr>
              <a:t>CSMA, CSMA/CD, CSMA/CA</a:t>
            </a: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标题 1"/>
          <p:cNvSpPr>
            <a:spLocks noGrp="1"/>
          </p:cNvSpPr>
          <p:nvPr>
            <p:ph type="title"/>
          </p:nvPr>
        </p:nvSpPr>
        <p:spPr/>
        <p:txBody>
          <a:bodyPr/>
          <a:lstStyle/>
          <a:p>
            <a:r>
              <a:rPr lang="en-US" altLang="zh-CN">
                <a:ea typeface="宋体" pitchFamily="2" charset="-122"/>
              </a:rPr>
              <a:t>Format of the 802.11 Data Frame</a:t>
            </a:r>
            <a:endParaRPr lang="zh-CN" altLang="en-US">
              <a:ea typeface="宋体" pitchFamily="2" charset="-122"/>
            </a:endParaRPr>
          </a:p>
        </p:txBody>
      </p:sp>
      <p:pic>
        <p:nvPicPr>
          <p:cNvPr id="12595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838200"/>
            <a:ext cx="8234363" cy="2835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26978" name="Group 2"/>
          <p:cNvGrpSpPr>
            <a:grpSpLocks/>
          </p:cNvGrpSpPr>
          <p:nvPr/>
        </p:nvGrpSpPr>
        <p:grpSpPr bwMode="auto">
          <a:xfrm>
            <a:off x="288925" y="1852612"/>
            <a:ext cx="7273925" cy="946150"/>
            <a:chOff x="240" y="912"/>
            <a:chExt cx="4582" cy="596"/>
          </a:xfrm>
        </p:grpSpPr>
        <p:sp>
          <p:nvSpPr>
            <p:cNvPr id="126988" name="Rectangle 3"/>
            <p:cNvSpPr>
              <a:spLocks noChangeArrowheads="1"/>
            </p:cNvSpPr>
            <p:nvPr/>
          </p:nvSpPr>
          <p:spPr bwMode="auto">
            <a:xfrm>
              <a:off x="240" y="1104"/>
              <a:ext cx="528" cy="38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fontAlgn="b" hangingPunct="0">
                <a:spcBef>
                  <a:spcPct val="20000"/>
                </a:spcBef>
                <a:buClr>
                  <a:srgbClr val="FF6600"/>
                </a:buClr>
                <a:buSzPct val="110000"/>
                <a:buFont typeface="Wingdings" pitchFamily="2" charset="2"/>
                <a:buChar char="n"/>
                <a:defRPr sz="2800">
                  <a:solidFill>
                    <a:srgbClr val="000099"/>
                  </a:solidFill>
                  <a:latin typeface="Verdana" pitchFamily="34" charset="0"/>
                </a:defRPr>
              </a:lvl1pPr>
              <a:lvl2pPr marL="742950" indent="-285750" algn="l" eaLnBrk="0" hangingPunct="0">
                <a:spcBef>
                  <a:spcPct val="20000"/>
                </a:spcBef>
                <a:buClr>
                  <a:srgbClr val="009900"/>
                </a:buClr>
                <a:buSzPct val="110000"/>
                <a:buFont typeface="Wingdings" pitchFamily="2" charset="2"/>
                <a:buChar char="u"/>
                <a:defRPr sz="2400">
                  <a:solidFill>
                    <a:schemeClr val="tx1"/>
                  </a:solidFill>
                  <a:latin typeface="Verdana" pitchFamily="34" charset="0"/>
                </a:defRPr>
              </a:lvl2pPr>
              <a:lvl3pPr marL="1143000" indent="-228600" algn="l" eaLnBrk="0" hangingPunct="0">
                <a:spcBef>
                  <a:spcPct val="20000"/>
                </a:spcBef>
                <a:buClr>
                  <a:srgbClr val="0000FF"/>
                </a:buClr>
                <a:buSzPct val="110000"/>
                <a:buFont typeface="Wingdings" pitchFamily="2" charset="2"/>
                <a:buChar char="Ø"/>
                <a:defRPr sz="2400">
                  <a:solidFill>
                    <a:schemeClr val="tx1"/>
                  </a:solidFill>
                  <a:latin typeface="Verdana" pitchFamily="34" charset="0"/>
                </a:defRPr>
              </a:lvl3pPr>
              <a:lvl4pPr marL="1600200" indent="-228600" algn="l" eaLnBrk="0" hangingPunct="0">
                <a:spcBef>
                  <a:spcPct val="20000"/>
                </a:spcBef>
                <a:buClr>
                  <a:schemeClr val="accent2"/>
                </a:buClr>
                <a:buSzPct val="110000"/>
                <a:buChar char="–"/>
                <a:defRPr sz="2000">
                  <a:solidFill>
                    <a:schemeClr val="tx1"/>
                  </a:solidFill>
                  <a:latin typeface="Times New Roman" pitchFamily="18" charset="0"/>
                </a:defRPr>
              </a:lvl4pPr>
              <a:lvl5pPr marL="2057400" indent="-228600" algn="l" eaLnBrk="0" hangingPunct="0">
                <a:spcBef>
                  <a:spcPct val="20000"/>
                </a:spcBef>
                <a:buClr>
                  <a:schemeClr val="accent2"/>
                </a:buClr>
                <a:buSzPct val="110000"/>
                <a:buChar char="»"/>
                <a:defRPr sz="2000">
                  <a:solidFill>
                    <a:schemeClr val="tx1"/>
                  </a:solidFill>
                  <a:latin typeface="Times New Roman" pitchFamily="18" charset="0"/>
                </a:defRPr>
              </a:lvl5pPr>
              <a:lvl6pPr marL="25146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6pPr>
              <a:lvl7pPr marL="29718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7pPr>
              <a:lvl8pPr marL="34290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8pPr>
              <a:lvl9pPr marL="38862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9pPr>
            </a:lstStyle>
            <a:p>
              <a:pPr algn="ctr" eaLnBrk="1" fontAlgn="base" hangingPunct="1">
                <a:spcBef>
                  <a:spcPct val="0"/>
                </a:spcBef>
                <a:buClrTx/>
                <a:buSzTx/>
                <a:buFontTx/>
                <a:buNone/>
              </a:pPr>
              <a:r>
                <a:rPr lang="en-US" altLang="zh-CN" sz="1600">
                  <a:solidFill>
                    <a:schemeClr val="tx1"/>
                  </a:solidFill>
                  <a:latin typeface="Arial" pitchFamily="34" charset="0"/>
                  <a:ea typeface="宋体" pitchFamily="2" charset="-122"/>
                </a:rPr>
                <a:t>frame</a:t>
              </a:r>
            </a:p>
            <a:p>
              <a:pPr algn="ctr" eaLnBrk="1" fontAlgn="base" hangingPunct="1">
                <a:spcBef>
                  <a:spcPct val="0"/>
                </a:spcBef>
                <a:buClrTx/>
                <a:buSzTx/>
                <a:buFontTx/>
                <a:buNone/>
              </a:pPr>
              <a:r>
                <a:rPr lang="en-US" altLang="zh-CN" sz="1600">
                  <a:solidFill>
                    <a:schemeClr val="tx1"/>
                  </a:solidFill>
                  <a:latin typeface="Arial" pitchFamily="34" charset="0"/>
                  <a:ea typeface="宋体" pitchFamily="2" charset="-122"/>
                </a:rPr>
                <a:t>control</a:t>
              </a:r>
            </a:p>
          </p:txBody>
        </p:sp>
        <p:sp>
          <p:nvSpPr>
            <p:cNvPr id="126989" name="Rectangle 4"/>
            <p:cNvSpPr>
              <a:spLocks noChangeArrowheads="1"/>
            </p:cNvSpPr>
            <p:nvPr/>
          </p:nvSpPr>
          <p:spPr bwMode="auto">
            <a:xfrm>
              <a:off x="768" y="1104"/>
              <a:ext cx="528" cy="38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fontAlgn="b" hangingPunct="0">
                <a:spcBef>
                  <a:spcPct val="20000"/>
                </a:spcBef>
                <a:buClr>
                  <a:srgbClr val="FF6600"/>
                </a:buClr>
                <a:buSzPct val="110000"/>
                <a:buFont typeface="Wingdings" pitchFamily="2" charset="2"/>
                <a:buChar char="n"/>
                <a:defRPr sz="2800">
                  <a:solidFill>
                    <a:srgbClr val="000099"/>
                  </a:solidFill>
                  <a:latin typeface="Verdana" pitchFamily="34" charset="0"/>
                </a:defRPr>
              </a:lvl1pPr>
              <a:lvl2pPr marL="742950" indent="-285750" algn="l" eaLnBrk="0" hangingPunct="0">
                <a:spcBef>
                  <a:spcPct val="20000"/>
                </a:spcBef>
                <a:buClr>
                  <a:srgbClr val="009900"/>
                </a:buClr>
                <a:buSzPct val="110000"/>
                <a:buFont typeface="Wingdings" pitchFamily="2" charset="2"/>
                <a:buChar char="u"/>
                <a:defRPr sz="2400">
                  <a:solidFill>
                    <a:schemeClr val="tx1"/>
                  </a:solidFill>
                  <a:latin typeface="Verdana" pitchFamily="34" charset="0"/>
                </a:defRPr>
              </a:lvl2pPr>
              <a:lvl3pPr marL="1143000" indent="-228600" algn="l" eaLnBrk="0" hangingPunct="0">
                <a:spcBef>
                  <a:spcPct val="20000"/>
                </a:spcBef>
                <a:buClr>
                  <a:srgbClr val="0000FF"/>
                </a:buClr>
                <a:buSzPct val="110000"/>
                <a:buFont typeface="Wingdings" pitchFamily="2" charset="2"/>
                <a:buChar char="Ø"/>
                <a:defRPr sz="2400">
                  <a:solidFill>
                    <a:schemeClr val="tx1"/>
                  </a:solidFill>
                  <a:latin typeface="Verdana" pitchFamily="34" charset="0"/>
                </a:defRPr>
              </a:lvl3pPr>
              <a:lvl4pPr marL="1600200" indent="-228600" algn="l" eaLnBrk="0" hangingPunct="0">
                <a:spcBef>
                  <a:spcPct val="20000"/>
                </a:spcBef>
                <a:buClr>
                  <a:schemeClr val="accent2"/>
                </a:buClr>
                <a:buSzPct val="110000"/>
                <a:buChar char="–"/>
                <a:defRPr sz="2000">
                  <a:solidFill>
                    <a:schemeClr val="tx1"/>
                  </a:solidFill>
                  <a:latin typeface="Times New Roman" pitchFamily="18" charset="0"/>
                </a:defRPr>
              </a:lvl4pPr>
              <a:lvl5pPr marL="2057400" indent="-228600" algn="l" eaLnBrk="0" hangingPunct="0">
                <a:spcBef>
                  <a:spcPct val="20000"/>
                </a:spcBef>
                <a:buClr>
                  <a:schemeClr val="accent2"/>
                </a:buClr>
                <a:buSzPct val="110000"/>
                <a:buChar char="»"/>
                <a:defRPr sz="2000">
                  <a:solidFill>
                    <a:schemeClr val="tx1"/>
                  </a:solidFill>
                  <a:latin typeface="Times New Roman" pitchFamily="18" charset="0"/>
                </a:defRPr>
              </a:lvl5pPr>
              <a:lvl6pPr marL="25146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6pPr>
              <a:lvl7pPr marL="29718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7pPr>
              <a:lvl8pPr marL="34290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8pPr>
              <a:lvl9pPr marL="38862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9pPr>
            </a:lstStyle>
            <a:p>
              <a:pPr algn="ctr" eaLnBrk="1" fontAlgn="base" hangingPunct="1">
                <a:spcBef>
                  <a:spcPct val="0"/>
                </a:spcBef>
                <a:buClrTx/>
                <a:buSzTx/>
                <a:buFontTx/>
                <a:buNone/>
              </a:pPr>
              <a:r>
                <a:rPr lang="en-US" altLang="zh-CN" sz="1600">
                  <a:solidFill>
                    <a:schemeClr val="tx1"/>
                  </a:solidFill>
                  <a:latin typeface="Arial" pitchFamily="34" charset="0"/>
                  <a:ea typeface="宋体" pitchFamily="2" charset="-122"/>
                </a:rPr>
                <a:t>duration</a:t>
              </a:r>
            </a:p>
          </p:txBody>
        </p:sp>
        <p:sp>
          <p:nvSpPr>
            <p:cNvPr id="126990" name="Rectangle 5"/>
            <p:cNvSpPr>
              <a:spLocks noChangeArrowheads="1"/>
            </p:cNvSpPr>
            <p:nvPr/>
          </p:nvSpPr>
          <p:spPr bwMode="auto">
            <a:xfrm>
              <a:off x="1296" y="1104"/>
              <a:ext cx="528" cy="38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fontAlgn="b" hangingPunct="0">
                <a:spcBef>
                  <a:spcPct val="20000"/>
                </a:spcBef>
                <a:buClr>
                  <a:srgbClr val="FF6600"/>
                </a:buClr>
                <a:buSzPct val="110000"/>
                <a:buFont typeface="Wingdings" pitchFamily="2" charset="2"/>
                <a:buChar char="n"/>
                <a:defRPr sz="2800">
                  <a:solidFill>
                    <a:srgbClr val="000099"/>
                  </a:solidFill>
                  <a:latin typeface="Verdana" pitchFamily="34" charset="0"/>
                </a:defRPr>
              </a:lvl1pPr>
              <a:lvl2pPr marL="742950" indent="-285750" algn="l" eaLnBrk="0" hangingPunct="0">
                <a:spcBef>
                  <a:spcPct val="20000"/>
                </a:spcBef>
                <a:buClr>
                  <a:srgbClr val="009900"/>
                </a:buClr>
                <a:buSzPct val="110000"/>
                <a:buFont typeface="Wingdings" pitchFamily="2" charset="2"/>
                <a:buChar char="u"/>
                <a:defRPr sz="2400">
                  <a:solidFill>
                    <a:schemeClr val="tx1"/>
                  </a:solidFill>
                  <a:latin typeface="Verdana" pitchFamily="34" charset="0"/>
                </a:defRPr>
              </a:lvl2pPr>
              <a:lvl3pPr marL="1143000" indent="-228600" algn="l" eaLnBrk="0" hangingPunct="0">
                <a:spcBef>
                  <a:spcPct val="20000"/>
                </a:spcBef>
                <a:buClr>
                  <a:srgbClr val="0000FF"/>
                </a:buClr>
                <a:buSzPct val="110000"/>
                <a:buFont typeface="Wingdings" pitchFamily="2" charset="2"/>
                <a:buChar char="Ø"/>
                <a:defRPr sz="2400">
                  <a:solidFill>
                    <a:schemeClr val="tx1"/>
                  </a:solidFill>
                  <a:latin typeface="Verdana" pitchFamily="34" charset="0"/>
                </a:defRPr>
              </a:lvl3pPr>
              <a:lvl4pPr marL="1600200" indent="-228600" algn="l" eaLnBrk="0" hangingPunct="0">
                <a:spcBef>
                  <a:spcPct val="20000"/>
                </a:spcBef>
                <a:buClr>
                  <a:schemeClr val="accent2"/>
                </a:buClr>
                <a:buSzPct val="110000"/>
                <a:buChar char="–"/>
                <a:defRPr sz="2000">
                  <a:solidFill>
                    <a:schemeClr val="tx1"/>
                  </a:solidFill>
                  <a:latin typeface="Times New Roman" pitchFamily="18" charset="0"/>
                </a:defRPr>
              </a:lvl4pPr>
              <a:lvl5pPr marL="2057400" indent="-228600" algn="l" eaLnBrk="0" hangingPunct="0">
                <a:spcBef>
                  <a:spcPct val="20000"/>
                </a:spcBef>
                <a:buClr>
                  <a:schemeClr val="accent2"/>
                </a:buClr>
                <a:buSzPct val="110000"/>
                <a:buChar char="»"/>
                <a:defRPr sz="2000">
                  <a:solidFill>
                    <a:schemeClr val="tx1"/>
                  </a:solidFill>
                  <a:latin typeface="Times New Roman" pitchFamily="18" charset="0"/>
                </a:defRPr>
              </a:lvl5pPr>
              <a:lvl6pPr marL="25146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6pPr>
              <a:lvl7pPr marL="29718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7pPr>
              <a:lvl8pPr marL="34290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8pPr>
              <a:lvl9pPr marL="38862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9pPr>
            </a:lstStyle>
            <a:p>
              <a:pPr algn="ctr" eaLnBrk="1" fontAlgn="base" hangingPunct="1">
                <a:spcBef>
                  <a:spcPct val="0"/>
                </a:spcBef>
                <a:buClrTx/>
                <a:buSzTx/>
                <a:buFontTx/>
                <a:buNone/>
              </a:pPr>
              <a:r>
                <a:rPr lang="en-US" altLang="zh-CN" sz="1600">
                  <a:solidFill>
                    <a:schemeClr val="tx1"/>
                  </a:solidFill>
                  <a:latin typeface="Arial" pitchFamily="34" charset="0"/>
                  <a:ea typeface="宋体" pitchFamily="2" charset="-122"/>
                </a:rPr>
                <a:t>address</a:t>
              </a:r>
            </a:p>
            <a:p>
              <a:pPr algn="ctr" eaLnBrk="1" fontAlgn="base" hangingPunct="1">
                <a:spcBef>
                  <a:spcPct val="0"/>
                </a:spcBef>
                <a:buClrTx/>
                <a:buSzTx/>
                <a:buFontTx/>
                <a:buNone/>
              </a:pPr>
              <a:r>
                <a:rPr lang="en-US" altLang="zh-CN" sz="1600">
                  <a:solidFill>
                    <a:schemeClr val="tx1"/>
                  </a:solidFill>
                  <a:latin typeface="Arial" pitchFamily="34" charset="0"/>
                  <a:ea typeface="宋体" pitchFamily="2" charset="-122"/>
                </a:rPr>
                <a:t>1</a:t>
              </a:r>
            </a:p>
          </p:txBody>
        </p:sp>
        <p:sp>
          <p:nvSpPr>
            <p:cNvPr id="126991" name="Rectangle 6"/>
            <p:cNvSpPr>
              <a:spLocks noChangeArrowheads="1"/>
            </p:cNvSpPr>
            <p:nvPr/>
          </p:nvSpPr>
          <p:spPr bwMode="auto">
            <a:xfrm>
              <a:off x="1824" y="1104"/>
              <a:ext cx="528" cy="38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fontAlgn="b" hangingPunct="0">
                <a:spcBef>
                  <a:spcPct val="20000"/>
                </a:spcBef>
                <a:buClr>
                  <a:srgbClr val="FF6600"/>
                </a:buClr>
                <a:buSzPct val="110000"/>
                <a:buFont typeface="Wingdings" pitchFamily="2" charset="2"/>
                <a:buChar char="n"/>
                <a:defRPr sz="2800">
                  <a:solidFill>
                    <a:srgbClr val="000099"/>
                  </a:solidFill>
                  <a:latin typeface="Verdana" pitchFamily="34" charset="0"/>
                </a:defRPr>
              </a:lvl1pPr>
              <a:lvl2pPr marL="742950" indent="-285750" algn="l" eaLnBrk="0" hangingPunct="0">
                <a:spcBef>
                  <a:spcPct val="20000"/>
                </a:spcBef>
                <a:buClr>
                  <a:srgbClr val="009900"/>
                </a:buClr>
                <a:buSzPct val="110000"/>
                <a:buFont typeface="Wingdings" pitchFamily="2" charset="2"/>
                <a:buChar char="u"/>
                <a:defRPr sz="2400">
                  <a:solidFill>
                    <a:schemeClr val="tx1"/>
                  </a:solidFill>
                  <a:latin typeface="Verdana" pitchFamily="34" charset="0"/>
                </a:defRPr>
              </a:lvl2pPr>
              <a:lvl3pPr marL="1143000" indent="-228600" algn="l" eaLnBrk="0" hangingPunct="0">
                <a:spcBef>
                  <a:spcPct val="20000"/>
                </a:spcBef>
                <a:buClr>
                  <a:srgbClr val="0000FF"/>
                </a:buClr>
                <a:buSzPct val="110000"/>
                <a:buFont typeface="Wingdings" pitchFamily="2" charset="2"/>
                <a:buChar char="Ø"/>
                <a:defRPr sz="2400">
                  <a:solidFill>
                    <a:schemeClr val="tx1"/>
                  </a:solidFill>
                  <a:latin typeface="Verdana" pitchFamily="34" charset="0"/>
                </a:defRPr>
              </a:lvl3pPr>
              <a:lvl4pPr marL="1600200" indent="-228600" algn="l" eaLnBrk="0" hangingPunct="0">
                <a:spcBef>
                  <a:spcPct val="20000"/>
                </a:spcBef>
                <a:buClr>
                  <a:schemeClr val="accent2"/>
                </a:buClr>
                <a:buSzPct val="110000"/>
                <a:buChar char="–"/>
                <a:defRPr sz="2000">
                  <a:solidFill>
                    <a:schemeClr val="tx1"/>
                  </a:solidFill>
                  <a:latin typeface="Times New Roman" pitchFamily="18" charset="0"/>
                </a:defRPr>
              </a:lvl4pPr>
              <a:lvl5pPr marL="2057400" indent="-228600" algn="l" eaLnBrk="0" hangingPunct="0">
                <a:spcBef>
                  <a:spcPct val="20000"/>
                </a:spcBef>
                <a:buClr>
                  <a:schemeClr val="accent2"/>
                </a:buClr>
                <a:buSzPct val="110000"/>
                <a:buChar char="»"/>
                <a:defRPr sz="2000">
                  <a:solidFill>
                    <a:schemeClr val="tx1"/>
                  </a:solidFill>
                  <a:latin typeface="Times New Roman" pitchFamily="18" charset="0"/>
                </a:defRPr>
              </a:lvl5pPr>
              <a:lvl6pPr marL="25146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6pPr>
              <a:lvl7pPr marL="29718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7pPr>
              <a:lvl8pPr marL="34290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8pPr>
              <a:lvl9pPr marL="38862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9pPr>
            </a:lstStyle>
            <a:p>
              <a:pPr algn="ctr" eaLnBrk="1" fontAlgn="base" hangingPunct="1">
                <a:spcBef>
                  <a:spcPct val="0"/>
                </a:spcBef>
                <a:buClrTx/>
                <a:buSzTx/>
                <a:buFontTx/>
                <a:buNone/>
              </a:pPr>
              <a:r>
                <a:rPr lang="en-US" altLang="zh-CN" sz="1600">
                  <a:solidFill>
                    <a:schemeClr val="tx1"/>
                  </a:solidFill>
                  <a:latin typeface="Arial" pitchFamily="34" charset="0"/>
                  <a:ea typeface="宋体" pitchFamily="2" charset="-122"/>
                </a:rPr>
                <a:t>address</a:t>
              </a:r>
            </a:p>
            <a:p>
              <a:pPr algn="ctr" eaLnBrk="1" fontAlgn="base" hangingPunct="1">
                <a:spcBef>
                  <a:spcPct val="0"/>
                </a:spcBef>
                <a:buClrTx/>
                <a:buSzTx/>
                <a:buFontTx/>
                <a:buNone/>
              </a:pPr>
              <a:r>
                <a:rPr lang="en-US" altLang="zh-CN" sz="1600">
                  <a:solidFill>
                    <a:schemeClr val="tx1"/>
                  </a:solidFill>
                  <a:latin typeface="Arial" pitchFamily="34" charset="0"/>
                  <a:ea typeface="宋体" pitchFamily="2" charset="-122"/>
                </a:rPr>
                <a:t>2</a:t>
              </a:r>
            </a:p>
          </p:txBody>
        </p:sp>
        <p:sp>
          <p:nvSpPr>
            <p:cNvPr id="126993" name="Rectangle 8"/>
            <p:cNvSpPr>
              <a:spLocks noChangeArrowheads="1"/>
            </p:cNvSpPr>
            <p:nvPr/>
          </p:nvSpPr>
          <p:spPr bwMode="auto">
            <a:xfrm>
              <a:off x="2352" y="1104"/>
              <a:ext cx="528" cy="38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fontAlgn="b" hangingPunct="0">
                <a:spcBef>
                  <a:spcPct val="20000"/>
                </a:spcBef>
                <a:buClr>
                  <a:srgbClr val="FF6600"/>
                </a:buClr>
                <a:buSzPct val="110000"/>
                <a:buFont typeface="Wingdings" pitchFamily="2" charset="2"/>
                <a:buChar char="n"/>
                <a:defRPr sz="2800">
                  <a:solidFill>
                    <a:srgbClr val="000099"/>
                  </a:solidFill>
                  <a:latin typeface="Verdana" pitchFamily="34" charset="0"/>
                </a:defRPr>
              </a:lvl1pPr>
              <a:lvl2pPr marL="742950" indent="-285750" algn="l" eaLnBrk="0" hangingPunct="0">
                <a:spcBef>
                  <a:spcPct val="20000"/>
                </a:spcBef>
                <a:buClr>
                  <a:srgbClr val="009900"/>
                </a:buClr>
                <a:buSzPct val="110000"/>
                <a:buFont typeface="Wingdings" pitchFamily="2" charset="2"/>
                <a:buChar char="u"/>
                <a:defRPr sz="2400">
                  <a:solidFill>
                    <a:schemeClr val="tx1"/>
                  </a:solidFill>
                  <a:latin typeface="Verdana" pitchFamily="34" charset="0"/>
                </a:defRPr>
              </a:lvl2pPr>
              <a:lvl3pPr marL="1143000" indent="-228600" algn="l" eaLnBrk="0" hangingPunct="0">
                <a:spcBef>
                  <a:spcPct val="20000"/>
                </a:spcBef>
                <a:buClr>
                  <a:srgbClr val="0000FF"/>
                </a:buClr>
                <a:buSzPct val="110000"/>
                <a:buFont typeface="Wingdings" pitchFamily="2" charset="2"/>
                <a:buChar char="Ø"/>
                <a:defRPr sz="2400">
                  <a:solidFill>
                    <a:schemeClr val="tx1"/>
                  </a:solidFill>
                  <a:latin typeface="Verdana" pitchFamily="34" charset="0"/>
                </a:defRPr>
              </a:lvl3pPr>
              <a:lvl4pPr marL="1600200" indent="-228600" algn="l" eaLnBrk="0" hangingPunct="0">
                <a:spcBef>
                  <a:spcPct val="20000"/>
                </a:spcBef>
                <a:buClr>
                  <a:schemeClr val="accent2"/>
                </a:buClr>
                <a:buSzPct val="110000"/>
                <a:buChar char="–"/>
                <a:defRPr sz="2000">
                  <a:solidFill>
                    <a:schemeClr val="tx1"/>
                  </a:solidFill>
                  <a:latin typeface="Times New Roman" pitchFamily="18" charset="0"/>
                </a:defRPr>
              </a:lvl4pPr>
              <a:lvl5pPr marL="2057400" indent="-228600" algn="l" eaLnBrk="0" hangingPunct="0">
                <a:spcBef>
                  <a:spcPct val="20000"/>
                </a:spcBef>
                <a:buClr>
                  <a:schemeClr val="accent2"/>
                </a:buClr>
                <a:buSzPct val="110000"/>
                <a:buChar char="»"/>
                <a:defRPr sz="2000">
                  <a:solidFill>
                    <a:schemeClr val="tx1"/>
                  </a:solidFill>
                  <a:latin typeface="Times New Roman" pitchFamily="18" charset="0"/>
                </a:defRPr>
              </a:lvl5pPr>
              <a:lvl6pPr marL="25146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6pPr>
              <a:lvl7pPr marL="29718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7pPr>
              <a:lvl8pPr marL="34290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8pPr>
              <a:lvl9pPr marL="38862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9pPr>
            </a:lstStyle>
            <a:p>
              <a:pPr algn="ctr" eaLnBrk="1" fontAlgn="base" hangingPunct="1">
                <a:spcBef>
                  <a:spcPct val="0"/>
                </a:spcBef>
                <a:buClrTx/>
                <a:buSzTx/>
                <a:buFontTx/>
                <a:buNone/>
              </a:pPr>
              <a:r>
                <a:rPr lang="en-US" altLang="zh-CN" sz="1600">
                  <a:solidFill>
                    <a:schemeClr val="tx1"/>
                  </a:solidFill>
                  <a:latin typeface="Arial" pitchFamily="34" charset="0"/>
                  <a:ea typeface="宋体" pitchFamily="2" charset="-122"/>
                </a:rPr>
                <a:t>address</a:t>
              </a:r>
            </a:p>
            <a:p>
              <a:pPr algn="ctr" eaLnBrk="1" fontAlgn="base" hangingPunct="1">
                <a:spcBef>
                  <a:spcPct val="0"/>
                </a:spcBef>
                <a:buClrTx/>
                <a:buSzTx/>
                <a:buFontTx/>
                <a:buNone/>
              </a:pPr>
              <a:r>
                <a:rPr lang="en-US" altLang="zh-CN" sz="1600">
                  <a:solidFill>
                    <a:schemeClr val="tx1"/>
                  </a:solidFill>
                  <a:latin typeface="Arial" pitchFamily="34" charset="0"/>
                  <a:ea typeface="宋体" pitchFamily="2" charset="-122"/>
                </a:rPr>
                <a:t>3</a:t>
              </a:r>
            </a:p>
          </p:txBody>
        </p:sp>
        <p:sp>
          <p:nvSpPr>
            <p:cNvPr id="126994" name="Rectangle 9"/>
            <p:cNvSpPr>
              <a:spLocks noChangeArrowheads="1"/>
            </p:cNvSpPr>
            <p:nvPr/>
          </p:nvSpPr>
          <p:spPr bwMode="auto">
            <a:xfrm>
              <a:off x="2880" y="1104"/>
              <a:ext cx="528" cy="38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fontAlgn="b" hangingPunct="0">
                <a:spcBef>
                  <a:spcPct val="20000"/>
                </a:spcBef>
                <a:buClr>
                  <a:srgbClr val="FF6600"/>
                </a:buClr>
                <a:buSzPct val="110000"/>
                <a:buFont typeface="Wingdings" pitchFamily="2" charset="2"/>
                <a:buChar char="n"/>
                <a:defRPr sz="2800">
                  <a:solidFill>
                    <a:srgbClr val="000099"/>
                  </a:solidFill>
                  <a:latin typeface="Verdana" pitchFamily="34" charset="0"/>
                </a:defRPr>
              </a:lvl1pPr>
              <a:lvl2pPr marL="742950" indent="-285750" algn="l" eaLnBrk="0" hangingPunct="0">
                <a:spcBef>
                  <a:spcPct val="20000"/>
                </a:spcBef>
                <a:buClr>
                  <a:srgbClr val="009900"/>
                </a:buClr>
                <a:buSzPct val="110000"/>
                <a:buFont typeface="Wingdings" pitchFamily="2" charset="2"/>
                <a:buChar char="u"/>
                <a:defRPr sz="2400">
                  <a:solidFill>
                    <a:schemeClr val="tx1"/>
                  </a:solidFill>
                  <a:latin typeface="Verdana" pitchFamily="34" charset="0"/>
                </a:defRPr>
              </a:lvl2pPr>
              <a:lvl3pPr marL="1143000" indent="-228600" algn="l" eaLnBrk="0" hangingPunct="0">
                <a:spcBef>
                  <a:spcPct val="20000"/>
                </a:spcBef>
                <a:buClr>
                  <a:srgbClr val="0000FF"/>
                </a:buClr>
                <a:buSzPct val="110000"/>
                <a:buFont typeface="Wingdings" pitchFamily="2" charset="2"/>
                <a:buChar char="Ø"/>
                <a:defRPr sz="2400">
                  <a:solidFill>
                    <a:schemeClr val="tx1"/>
                  </a:solidFill>
                  <a:latin typeface="Verdana" pitchFamily="34" charset="0"/>
                </a:defRPr>
              </a:lvl3pPr>
              <a:lvl4pPr marL="1600200" indent="-228600" algn="l" eaLnBrk="0" hangingPunct="0">
                <a:spcBef>
                  <a:spcPct val="20000"/>
                </a:spcBef>
                <a:buClr>
                  <a:schemeClr val="accent2"/>
                </a:buClr>
                <a:buSzPct val="110000"/>
                <a:buChar char="–"/>
                <a:defRPr sz="2000">
                  <a:solidFill>
                    <a:schemeClr val="tx1"/>
                  </a:solidFill>
                  <a:latin typeface="Times New Roman" pitchFamily="18" charset="0"/>
                </a:defRPr>
              </a:lvl4pPr>
              <a:lvl5pPr marL="2057400" indent="-228600" algn="l" eaLnBrk="0" hangingPunct="0">
                <a:spcBef>
                  <a:spcPct val="20000"/>
                </a:spcBef>
                <a:buClr>
                  <a:schemeClr val="accent2"/>
                </a:buClr>
                <a:buSzPct val="110000"/>
                <a:buChar char="»"/>
                <a:defRPr sz="2000">
                  <a:solidFill>
                    <a:schemeClr val="tx1"/>
                  </a:solidFill>
                  <a:latin typeface="Times New Roman" pitchFamily="18" charset="0"/>
                </a:defRPr>
              </a:lvl5pPr>
              <a:lvl6pPr marL="25146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6pPr>
              <a:lvl7pPr marL="29718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7pPr>
              <a:lvl8pPr marL="34290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8pPr>
              <a:lvl9pPr marL="38862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9pPr>
            </a:lstStyle>
            <a:p>
              <a:pPr algn="ctr" eaLnBrk="1" fontAlgn="base" hangingPunct="1">
                <a:spcBef>
                  <a:spcPct val="0"/>
                </a:spcBef>
                <a:buClrTx/>
                <a:buSzTx/>
                <a:buFontTx/>
                <a:buNone/>
              </a:pPr>
              <a:endParaRPr lang="zh-CN" altLang="en-US" sz="1600">
                <a:solidFill>
                  <a:schemeClr val="tx1"/>
                </a:solidFill>
                <a:latin typeface="Arial" pitchFamily="34" charset="0"/>
                <a:ea typeface="宋体" pitchFamily="2" charset="-122"/>
              </a:endParaRPr>
            </a:p>
          </p:txBody>
        </p:sp>
        <p:sp>
          <p:nvSpPr>
            <p:cNvPr id="126995" name="Rectangle 10"/>
            <p:cNvSpPr>
              <a:spLocks noChangeArrowheads="1"/>
            </p:cNvSpPr>
            <p:nvPr/>
          </p:nvSpPr>
          <p:spPr bwMode="auto">
            <a:xfrm>
              <a:off x="3428" y="1104"/>
              <a:ext cx="864" cy="384"/>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fontAlgn="b" hangingPunct="0">
                <a:spcBef>
                  <a:spcPct val="20000"/>
                </a:spcBef>
                <a:buClr>
                  <a:srgbClr val="FF6600"/>
                </a:buClr>
                <a:buSzPct val="110000"/>
                <a:buFont typeface="Wingdings" pitchFamily="2" charset="2"/>
                <a:buChar char="n"/>
                <a:defRPr sz="2800">
                  <a:solidFill>
                    <a:srgbClr val="000099"/>
                  </a:solidFill>
                  <a:latin typeface="Verdana" pitchFamily="34" charset="0"/>
                </a:defRPr>
              </a:lvl1pPr>
              <a:lvl2pPr marL="742950" indent="-285750" algn="l" eaLnBrk="0" hangingPunct="0">
                <a:spcBef>
                  <a:spcPct val="20000"/>
                </a:spcBef>
                <a:buClr>
                  <a:srgbClr val="009900"/>
                </a:buClr>
                <a:buSzPct val="110000"/>
                <a:buFont typeface="Wingdings" pitchFamily="2" charset="2"/>
                <a:buChar char="u"/>
                <a:defRPr sz="2400">
                  <a:solidFill>
                    <a:schemeClr val="tx1"/>
                  </a:solidFill>
                  <a:latin typeface="Verdana" pitchFamily="34" charset="0"/>
                </a:defRPr>
              </a:lvl2pPr>
              <a:lvl3pPr marL="1143000" indent="-228600" algn="l" eaLnBrk="0" hangingPunct="0">
                <a:spcBef>
                  <a:spcPct val="20000"/>
                </a:spcBef>
                <a:buClr>
                  <a:srgbClr val="0000FF"/>
                </a:buClr>
                <a:buSzPct val="110000"/>
                <a:buFont typeface="Wingdings" pitchFamily="2" charset="2"/>
                <a:buChar char="Ø"/>
                <a:defRPr sz="2400">
                  <a:solidFill>
                    <a:schemeClr val="tx1"/>
                  </a:solidFill>
                  <a:latin typeface="Verdana" pitchFamily="34" charset="0"/>
                </a:defRPr>
              </a:lvl3pPr>
              <a:lvl4pPr marL="1600200" indent="-228600" algn="l" eaLnBrk="0" hangingPunct="0">
                <a:spcBef>
                  <a:spcPct val="20000"/>
                </a:spcBef>
                <a:buClr>
                  <a:schemeClr val="accent2"/>
                </a:buClr>
                <a:buSzPct val="110000"/>
                <a:buChar char="–"/>
                <a:defRPr sz="2000">
                  <a:solidFill>
                    <a:schemeClr val="tx1"/>
                  </a:solidFill>
                  <a:latin typeface="Times New Roman" pitchFamily="18" charset="0"/>
                </a:defRPr>
              </a:lvl4pPr>
              <a:lvl5pPr marL="2057400" indent="-228600" algn="l" eaLnBrk="0" hangingPunct="0">
                <a:spcBef>
                  <a:spcPct val="20000"/>
                </a:spcBef>
                <a:buClr>
                  <a:schemeClr val="accent2"/>
                </a:buClr>
                <a:buSzPct val="110000"/>
                <a:buChar char="»"/>
                <a:defRPr sz="2000">
                  <a:solidFill>
                    <a:schemeClr val="tx1"/>
                  </a:solidFill>
                  <a:latin typeface="Times New Roman" pitchFamily="18" charset="0"/>
                </a:defRPr>
              </a:lvl5pPr>
              <a:lvl6pPr marL="25146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6pPr>
              <a:lvl7pPr marL="29718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7pPr>
              <a:lvl8pPr marL="34290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8pPr>
              <a:lvl9pPr marL="38862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9pPr>
            </a:lstStyle>
            <a:p>
              <a:pPr algn="ctr" eaLnBrk="1" fontAlgn="base" hangingPunct="1">
                <a:spcBef>
                  <a:spcPct val="0"/>
                </a:spcBef>
                <a:buClrTx/>
                <a:buSzTx/>
                <a:buFontTx/>
                <a:buNone/>
              </a:pPr>
              <a:r>
                <a:rPr lang="en-US" altLang="zh-CN" sz="1600" dirty="0">
                  <a:solidFill>
                    <a:schemeClr val="tx1"/>
                  </a:solidFill>
                  <a:latin typeface="Arial" pitchFamily="34" charset="0"/>
                  <a:ea typeface="宋体" pitchFamily="2" charset="-122"/>
                </a:rPr>
                <a:t>payload</a:t>
              </a:r>
            </a:p>
          </p:txBody>
        </p:sp>
        <p:sp>
          <p:nvSpPr>
            <p:cNvPr id="126996" name="Rectangle 11"/>
            <p:cNvSpPr>
              <a:spLocks noChangeArrowheads="1"/>
            </p:cNvSpPr>
            <p:nvPr/>
          </p:nvSpPr>
          <p:spPr bwMode="auto">
            <a:xfrm>
              <a:off x="4294" y="1104"/>
              <a:ext cx="528" cy="38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fontAlgn="b" hangingPunct="0">
                <a:spcBef>
                  <a:spcPct val="20000"/>
                </a:spcBef>
                <a:buClr>
                  <a:srgbClr val="FF6600"/>
                </a:buClr>
                <a:buSzPct val="110000"/>
                <a:buFont typeface="Wingdings" pitchFamily="2" charset="2"/>
                <a:buChar char="n"/>
                <a:defRPr sz="2800">
                  <a:solidFill>
                    <a:srgbClr val="000099"/>
                  </a:solidFill>
                  <a:latin typeface="Verdana" pitchFamily="34" charset="0"/>
                </a:defRPr>
              </a:lvl1pPr>
              <a:lvl2pPr marL="742950" indent="-285750" algn="l" eaLnBrk="0" hangingPunct="0">
                <a:spcBef>
                  <a:spcPct val="20000"/>
                </a:spcBef>
                <a:buClr>
                  <a:srgbClr val="009900"/>
                </a:buClr>
                <a:buSzPct val="110000"/>
                <a:buFont typeface="Wingdings" pitchFamily="2" charset="2"/>
                <a:buChar char="u"/>
                <a:defRPr sz="2400">
                  <a:solidFill>
                    <a:schemeClr val="tx1"/>
                  </a:solidFill>
                  <a:latin typeface="Verdana" pitchFamily="34" charset="0"/>
                </a:defRPr>
              </a:lvl2pPr>
              <a:lvl3pPr marL="1143000" indent="-228600" algn="l" eaLnBrk="0" hangingPunct="0">
                <a:spcBef>
                  <a:spcPct val="20000"/>
                </a:spcBef>
                <a:buClr>
                  <a:srgbClr val="0000FF"/>
                </a:buClr>
                <a:buSzPct val="110000"/>
                <a:buFont typeface="Wingdings" pitchFamily="2" charset="2"/>
                <a:buChar char="Ø"/>
                <a:defRPr sz="2400">
                  <a:solidFill>
                    <a:schemeClr val="tx1"/>
                  </a:solidFill>
                  <a:latin typeface="Verdana" pitchFamily="34" charset="0"/>
                </a:defRPr>
              </a:lvl3pPr>
              <a:lvl4pPr marL="1600200" indent="-228600" algn="l" eaLnBrk="0" hangingPunct="0">
                <a:spcBef>
                  <a:spcPct val="20000"/>
                </a:spcBef>
                <a:buClr>
                  <a:schemeClr val="accent2"/>
                </a:buClr>
                <a:buSzPct val="110000"/>
                <a:buChar char="–"/>
                <a:defRPr sz="2000">
                  <a:solidFill>
                    <a:schemeClr val="tx1"/>
                  </a:solidFill>
                  <a:latin typeface="Times New Roman" pitchFamily="18" charset="0"/>
                </a:defRPr>
              </a:lvl4pPr>
              <a:lvl5pPr marL="2057400" indent="-228600" algn="l" eaLnBrk="0" hangingPunct="0">
                <a:spcBef>
                  <a:spcPct val="20000"/>
                </a:spcBef>
                <a:buClr>
                  <a:schemeClr val="accent2"/>
                </a:buClr>
                <a:buSzPct val="110000"/>
                <a:buChar char="»"/>
                <a:defRPr sz="2000">
                  <a:solidFill>
                    <a:schemeClr val="tx1"/>
                  </a:solidFill>
                  <a:latin typeface="Times New Roman" pitchFamily="18" charset="0"/>
                </a:defRPr>
              </a:lvl5pPr>
              <a:lvl6pPr marL="25146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6pPr>
              <a:lvl7pPr marL="29718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7pPr>
              <a:lvl8pPr marL="34290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8pPr>
              <a:lvl9pPr marL="38862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9pPr>
            </a:lstStyle>
            <a:p>
              <a:pPr algn="ctr" eaLnBrk="1" fontAlgn="base" hangingPunct="1">
                <a:spcBef>
                  <a:spcPct val="0"/>
                </a:spcBef>
                <a:buClrTx/>
                <a:buSzTx/>
                <a:buFontTx/>
                <a:buNone/>
              </a:pPr>
              <a:r>
                <a:rPr lang="en-US" altLang="zh-CN" sz="1600">
                  <a:solidFill>
                    <a:schemeClr val="tx1"/>
                  </a:solidFill>
                  <a:latin typeface="Arial" pitchFamily="34" charset="0"/>
                  <a:ea typeface="宋体" pitchFamily="2" charset="-122"/>
                </a:rPr>
                <a:t>CRC</a:t>
              </a:r>
            </a:p>
          </p:txBody>
        </p:sp>
        <p:sp>
          <p:nvSpPr>
            <p:cNvPr id="126997" name="Text Box 12"/>
            <p:cNvSpPr txBox="1">
              <a:spLocks noChangeArrowheads="1"/>
            </p:cNvSpPr>
            <p:nvPr/>
          </p:nvSpPr>
          <p:spPr bwMode="auto">
            <a:xfrm>
              <a:off x="480" y="912"/>
              <a:ext cx="19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fontAlgn="b" hangingPunct="0">
                <a:spcBef>
                  <a:spcPct val="20000"/>
                </a:spcBef>
                <a:buClr>
                  <a:srgbClr val="FF6600"/>
                </a:buClr>
                <a:buSzPct val="110000"/>
                <a:buFont typeface="Wingdings" pitchFamily="2" charset="2"/>
                <a:buChar char="n"/>
                <a:defRPr sz="2800">
                  <a:solidFill>
                    <a:srgbClr val="000099"/>
                  </a:solidFill>
                  <a:latin typeface="Verdana" pitchFamily="34" charset="0"/>
                </a:defRPr>
              </a:lvl1pPr>
              <a:lvl2pPr marL="742950" indent="-285750" algn="l" eaLnBrk="0" hangingPunct="0">
                <a:spcBef>
                  <a:spcPct val="20000"/>
                </a:spcBef>
                <a:buClr>
                  <a:srgbClr val="009900"/>
                </a:buClr>
                <a:buSzPct val="110000"/>
                <a:buFont typeface="Wingdings" pitchFamily="2" charset="2"/>
                <a:buChar char="u"/>
                <a:defRPr sz="2400">
                  <a:solidFill>
                    <a:schemeClr val="tx1"/>
                  </a:solidFill>
                  <a:latin typeface="Verdana" pitchFamily="34" charset="0"/>
                </a:defRPr>
              </a:lvl2pPr>
              <a:lvl3pPr marL="1143000" indent="-228600" algn="l" eaLnBrk="0" hangingPunct="0">
                <a:spcBef>
                  <a:spcPct val="20000"/>
                </a:spcBef>
                <a:buClr>
                  <a:srgbClr val="0000FF"/>
                </a:buClr>
                <a:buSzPct val="110000"/>
                <a:buFont typeface="Wingdings" pitchFamily="2" charset="2"/>
                <a:buChar char="Ø"/>
                <a:defRPr sz="2400">
                  <a:solidFill>
                    <a:schemeClr val="tx1"/>
                  </a:solidFill>
                  <a:latin typeface="Verdana" pitchFamily="34" charset="0"/>
                </a:defRPr>
              </a:lvl3pPr>
              <a:lvl4pPr marL="1600200" indent="-228600" algn="l" eaLnBrk="0" hangingPunct="0">
                <a:spcBef>
                  <a:spcPct val="20000"/>
                </a:spcBef>
                <a:buClr>
                  <a:schemeClr val="accent2"/>
                </a:buClr>
                <a:buSzPct val="110000"/>
                <a:buChar char="–"/>
                <a:defRPr sz="2000">
                  <a:solidFill>
                    <a:schemeClr val="tx1"/>
                  </a:solidFill>
                  <a:latin typeface="Times New Roman" pitchFamily="18" charset="0"/>
                </a:defRPr>
              </a:lvl4pPr>
              <a:lvl5pPr marL="2057400" indent="-228600" algn="l" eaLnBrk="0" hangingPunct="0">
                <a:spcBef>
                  <a:spcPct val="20000"/>
                </a:spcBef>
                <a:buClr>
                  <a:schemeClr val="accent2"/>
                </a:buClr>
                <a:buSzPct val="110000"/>
                <a:buChar char="»"/>
                <a:defRPr sz="2000">
                  <a:solidFill>
                    <a:schemeClr val="tx1"/>
                  </a:solidFill>
                  <a:latin typeface="Times New Roman" pitchFamily="18" charset="0"/>
                </a:defRPr>
              </a:lvl5pPr>
              <a:lvl6pPr marL="25146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6pPr>
              <a:lvl7pPr marL="29718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7pPr>
              <a:lvl8pPr marL="34290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8pPr>
              <a:lvl9pPr marL="38862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9pPr>
            </a:lstStyle>
            <a:p>
              <a:pPr eaLnBrk="1" fontAlgn="base" hangingPunct="1">
                <a:spcBef>
                  <a:spcPct val="0"/>
                </a:spcBef>
                <a:buClrTx/>
                <a:buSzTx/>
                <a:buFontTx/>
                <a:buNone/>
              </a:pPr>
              <a:r>
                <a:rPr lang="en-US" altLang="zh-CN" sz="1800">
                  <a:solidFill>
                    <a:schemeClr val="tx1"/>
                  </a:solidFill>
                  <a:latin typeface="Arial" pitchFamily="34" charset="0"/>
                  <a:ea typeface="宋体" pitchFamily="2" charset="-122"/>
                </a:rPr>
                <a:t>2</a:t>
              </a:r>
            </a:p>
          </p:txBody>
        </p:sp>
        <p:sp>
          <p:nvSpPr>
            <p:cNvPr id="126998" name="Text Box 13"/>
            <p:cNvSpPr txBox="1">
              <a:spLocks noChangeArrowheads="1"/>
            </p:cNvSpPr>
            <p:nvPr/>
          </p:nvSpPr>
          <p:spPr bwMode="auto">
            <a:xfrm>
              <a:off x="960" y="912"/>
              <a:ext cx="19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fontAlgn="b" hangingPunct="0">
                <a:spcBef>
                  <a:spcPct val="20000"/>
                </a:spcBef>
                <a:buClr>
                  <a:srgbClr val="FF6600"/>
                </a:buClr>
                <a:buSzPct val="110000"/>
                <a:buFont typeface="Wingdings" pitchFamily="2" charset="2"/>
                <a:buChar char="n"/>
                <a:defRPr sz="2800">
                  <a:solidFill>
                    <a:srgbClr val="000099"/>
                  </a:solidFill>
                  <a:latin typeface="Verdana" pitchFamily="34" charset="0"/>
                </a:defRPr>
              </a:lvl1pPr>
              <a:lvl2pPr marL="742950" indent="-285750" algn="l" eaLnBrk="0" hangingPunct="0">
                <a:spcBef>
                  <a:spcPct val="20000"/>
                </a:spcBef>
                <a:buClr>
                  <a:srgbClr val="009900"/>
                </a:buClr>
                <a:buSzPct val="110000"/>
                <a:buFont typeface="Wingdings" pitchFamily="2" charset="2"/>
                <a:buChar char="u"/>
                <a:defRPr sz="2400">
                  <a:solidFill>
                    <a:schemeClr val="tx1"/>
                  </a:solidFill>
                  <a:latin typeface="Verdana" pitchFamily="34" charset="0"/>
                </a:defRPr>
              </a:lvl2pPr>
              <a:lvl3pPr marL="1143000" indent="-228600" algn="l" eaLnBrk="0" hangingPunct="0">
                <a:spcBef>
                  <a:spcPct val="20000"/>
                </a:spcBef>
                <a:buClr>
                  <a:srgbClr val="0000FF"/>
                </a:buClr>
                <a:buSzPct val="110000"/>
                <a:buFont typeface="Wingdings" pitchFamily="2" charset="2"/>
                <a:buChar char="Ø"/>
                <a:defRPr sz="2400">
                  <a:solidFill>
                    <a:schemeClr val="tx1"/>
                  </a:solidFill>
                  <a:latin typeface="Verdana" pitchFamily="34" charset="0"/>
                </a:defRPr>
              </a:lvl3pPr>
              <a:lvl4pPr marL="1600200" indent="-228600" algn="l" eaLnBrk="0" hangingPunct="0">
                <a:spcBef>
                  <a:spcPct val="20000"/>
                </a:spcBef>
                <a:buClr>
                  <a:schemeClr val="accent2"/>
                </a:buClr>
                <a:buSzPct val="110000"/>
                <a:buChar char="–"/>
                <a:defRPr sz="2000">
                  <a:solidFill>
                    <a:schemeClr val="tx1"/>
                  </a:solidFill>
                  <a:latin typeface="Times New Roman" pitchFamily="18" charset="0"/>
                </a:defRPr>
              </a:lvl4pPr>
              <a:lvl5pPr marL="2057400" indent="-228600" algn="l" eaLnBrk="0" hangingPunct="0">
                <a:spcBef>
                  <a:spcPct val="20000"/>
                </a:spcBef>
                <a:buClr>
                  <a:schemeClr val="accent2"/>
                </a:buClr>
                <a:buSzPct val="110000"/>
                <a:buChar char="»"/>
                <a:defRPr sz="2000">
                  <a:solidFill>
                    <a:schemeClr val="tx1"/>
                  </a:solidFill>
                  <a:latin typeface="Times New Roman" pitchFamily="18" charset="0"/>
                </a:defRPr>
              </a:lvl5pPr>
              <a:lvl6pPr marL="25146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6pPr>
              <a:lvl7pPr marL="29718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7pPr>
              <a:lvl8pPr marL="34290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8pPr>
              <a:lvl9pPr marL="38862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9pPr>
            </a:lstStyle>
            <a:p>
              <a:pPr eaLnBrk="1" fontAlgn="base" hangingPunct="1">
                <a:spcBef>
                  <a:spcPct val="0"/>
                </a:spcBef>
                <a:buClrTx/>
                <a:buSzTx/>
                <a:buFontTx/>
                <a:buNone/>
              </a:pPr>
              <a:r>
                <a:rPr lang="en-US" altLang="zh-CN" sz="1800">
                  <a:solidFill>
                    <a:schemeClr val="tx1"/>
                  </a:solidFill>
                  <a:latin typeface="Arial" pitchFamily="34" charset="0"/>
                  <a:ea typeface="宋体" pitchFamily="2" charset="-122"/>
                </a:rPr>
                <a:t>2</a:t>
              </a:r>
            </a:p>
          </p:txBody>
        </p:sp>
        <p:sp>
          <p:nvSpPr>
            <p:cNvPr id="126999" name="Text Box 14"/>
            <p:cNvSpPr txBox="1">
              <a:spLocks noChangeArrowheads="1"/>
            </p:cNvSpPr>
            <p:nvPr/>
          </p:nvSpPr>
          <p:spPr bwMode="auto">
            <a:xfrm>
              <a:off x="1536" y="912"/>
              <a:ext cx="19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fontAlgn="b" hangingPunct="0">
                <a:spcBef>
                  <a:spcPct val="20000"/>
                </a:spcBef>
                <a:buClr>
                  <a:srgbClr val="FF6600"/>
                </a:buClr>
                <a:buSzPct val="110000"/>
                <a:buFont typeface="Wingdings" pitchFamily="2" charset="2"/>
                <a:buChar char="n"/>
                <a:defRPr sz="2800">
                  <a:solidFill>
                    <a:srgbClr val="000099"/>
                  </a:solidFill>
                  <a:latin typeface="Verdana" pitchFamily="34" charset="0"/>
                </a:defRPr>
              </a:lvl1pPr>
              <a:lvl2pPr marL="742950" indent="-285750" algn="l" eaLnBrk="0" hangingPunct="0">
                <a:spcBef>
                  <a:spcPct val="20000"/>
                </a:spcBef>
                <a:buClr>
                  <a:srgbClr val="009900"/>
                </a:buClr>
                <a:buSzPct val="110000"/>
                <a:buFont typeface="Wingdings" pitchFamily="2" charset="2"/>
                <a:buChar char="u"/>
                <a:defRPr sz="2400">
                  <a:solidFill>
                    <a:schemeClr val="tx1"/>
                  </a:solidFill>
                  <a:latin typeface="Verdana" pitchFamily="34" charset="0"/>
                </a:defRPr>
              </a:lvl2pPr>
              <a:lvl3pPr marL="1143000" indent="-228600" algn="l" eaLnBrk="0" hangingPunct="0">
                <a:spcBef>
                  <a:spcPct val="20000"/>
                </a:spcBef>
                <a:buClr>
                  <a:srgbClr val="0000FF"/>
                </a:buClr>
                <a:buSzPct val="110000"/>
                <a:buFont typeface="Wingdings" pitchFamily="2" charset="2"/>
                <a:buChar char="Ø"/>
                <a:defRPr sz="2400">
                  <a:solidFill>
                    <a:schemeClr val="tx1"/>
                  </a:solidFill>
                  <a:latin typeface="Verdana" pitchFamily="34" charset="0"/>
                </a:defRPr>
              </a:lvl3pPr>
              <a:lvl4pPr marL="1600200" indent="-228600" algn="l" eaLnBrk="0" hangingPunct="0">
                <a:spcBef>
                  <a:spcPct val="20000"/>
                </a:spcBef>
                <a:buClr>
                  <a:schemeClr val="accent2"/>
                </a:buClr>
                <a:buSzPct val="110000"/>
                <a:buChar char="–"/>
                <a:defRPr sz="2000">
                  <a:solidFill>
                    <a:schemeClr val="tx1"/>
                  </a:solidFill>
                  <a:latin typeface="Times New Roman" pitchFamily="18" charset="0"/>
                </a:defRPr>
              </a:lvl4pPr>
              <a:lvl5pPr marL="2057400" indent="-228600" algn="l" eaLnBrk="0" hangingPunct="0">
                <a:spcBef>
                  <a:spcPct val="20000"/>
                </a:spcBef>
                <a:buClr>
                  <a:schemeClr val="accent2"/>
                </a:buClr>
                <a:buSzPct val="110000"/>
                <a:buChar char="»"/>
                <a:defRPr sz="2000">
                  <a:solidFill>
                    <a:schemeClr val="tx1"/>
                  </a:solidFill>
                  <a:latin typeface="Times New Roman" pitchFamily="18" charset="0"/>
                </a:defRPr>
              </a:lvl5pPr>
              <a:lvl6pPr marL="25146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6pPr>
              <a:lvl7pPr marL="29718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7pPr>
              <a:lvl8pPr marL="34290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8pPr>
              <a:lvl9pPr marL="38862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9pPr>
            </a:lstStyle>
            <a:p>
              <a:pPr eaLnBrk="1" fontAlgn="base" hangingPunct="1">
                <a:spcBef>
                  <a:spcPct val="0"/>
                </a:spcBef>
                <a:buClrTx/>
                <a:buSzTx/>
                <a:buFontTx/>
                <a:buNone/>
              </a:pPr>
              <a:r>
                <a:rPr lang="en-US" altLang="zh-CN" sz="1800">
                  <a:solidFill>
                    <a:schemeClr val="tx1"/>
                  </a:solidFill>
                  <a:latin typeface="Arial" pitchFamily="34" charset="0"/>
                  <a:ea typeface="宋体" pitchFamily="2" charset="-122"/>
                </a:rPr>
                <a:t>6</a:t>
              </a:r>
            </a:p>
          </p:txBody>
        </p:sp>
        <p:sp>
          <p:nvSpPr>
            <p:cNvPr id="127000" name="Text Box 15"/>
            <p:cNvSpPr txBox="1">
              <a:spLocks noChangeArrowheads="1"/>
            </p:cNvSpPr>
            <p:nvPr/>
          </p:nvSpPr>
          <p:spPr bwMode="auto">
            <a:xfrm>
              <a:off x="2016" y="912"/>
              <a:ext cx="19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fontAlgn="b" hangingPunct="0">
                <a:spcBef>
                  <a:spcPct val="20000"/>
                </a:spcBef>
                <a:buClr>
                  <a:srgbClr val="FF6600"/>
                </a:buClr>
                <a:buSzPct val="110000"/>
                <a:buFont typeface="Wingdings" pitchFamily="2" charset="2"/>
                <a:buChar char="n"/>
                <a:defRPr sz="2800">
                  <a:solidFill>
                    <a:srgbClr val="000099"/>
                  </a:solidFill>
                  <a:latin typeface="Verdana" pitchFamily="34" charset="0"/>
                </a:defRPr>
              </a:lvl1pPr>
              <a:lvl2pPr marL="742950" indent="-285750" algn="l" eaLnBrk="0" hangingPunct="0">
                <a:spcBef>
                  <a:spcPct val="20000"/>
                </a:spcBef>
                <a:buClr>
                  <a:srgbClr val="009900"/>
                </a:buClr>
                <a:buSzPct val="110000"/>
                <a:buFont typeface="Wingdings" pitchFamily="2" charset="2"/>
                <a:buChar char="u"/>
                <a:defRPr sz="2400">
                  <a:solidFill>
                    <a:schemeClr val="tx1"/>
                  </a:solidFill>
                  <a:latin typeface="Verdana" pitchFamily="34" charset="0"/>
                </a:defRPr>
              </a:lvl2pPr>
              <a:lvl3pPr marL="1143000" indent="-228600" algn="l" eaLnBrk="0" hangingPunct="0">
                <a:spcBef>
                  <a:spcPct val="20000"/>
                </a:spcBef>
                <a:buClr>
                  <a:srgbClr val="0000FF"/>
                </a:buClr>
                <a:buSzPct val="110000"/>
                <a:buFont typeface="Wingdings" pitchFamily="2" charset="2"/>
                <a:buChar char="Ø"/>
                <a:defRPr sz="2400">
                  <a:solidFill>
                    <a:schemeClr val="tx1"/>
                  </a:solidFill>
                  <a:latin typeface="Verdana" pitchFamily="34" charset="0"/>
                </a:defRPr>
              </a:lvl3pPr>
              <a:lvl4pPr marL="1600200" indent="-228600" algn="l" eaLnBrk="0" hangingPunct="0">
                <a:spcBef>
                  <a:spcPct val="20000"/>
                </a:spcBef>
                <a:buClr>
                  <a:schemeClr val="accent2"/>
                </a:buClr>
                <a:buSzPct val="110000"/>
                <a:buChar char="–"/>
                <a:defRPr sz="2000">
                  <a:solidFill>
                    <a:schemeClr val="tx1"/>
                  </a:solidFill>
                  <a:latin typeface="Times New Roman" pitchFamily="18" charset="0"/>
                </a:defRPr>
              </a:lvl4pPr>
              <a:lvl5pPr marL="2057400" indent="-228600" algn="l" eaLnBrk="0" hangingPunct="0">
                <a:spcBef>
                  <a:spcPct val="20000"/>
                </a:spcBef>
                <a:buClr>
                  <a:schemeClr val="accent2"/>
                </a:buClr>
                <a:buSzPct val="110000"/>
                <a:buChar char="»"/>
                <a:defRPr sz="2000">
                  <a:solidFill>
                    <a:schemeClr val="tx1"/>
                  </a:solidFill>
                  <a:latin typeface="Times New Roman" pitchFamily="18" charset="0"/>
                </a:defRPr>
              </a:lvl5pPr>
              <a:lvl6pPr marL="25146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6pPr>
              <a:lvl7pPr marL="29718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7pPr>
              <a:lvl8pPr marL="34290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8pPr>
              <a:lvl9pPr marL="38862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9pPr>
            </a:lstStyle>
            <a:p>
              <a:pPr eaLnBrk="1" fontAlgn="base" hangingPunct="1">
                <a:spcBef>
                  <a:spcPct val="0"/>
                </a:spcBef>
                <a:buClrTx/>
                <a:buSzTx/>
                <a:buFontTx/>
                <a:buNone/>
              </a:pPr>
              <a:r>
                <a:rPr lang="en-US" altLang="zh-CN" sz="1800">
                  <a:solidFill>
                    <a:schemeClr val="tx1"/>
                  </a:solidFill>
                  <a:latin typeface="Arial" pitchFamily="34" charset="0"/>
                  <a:ea typeface="宋体" pitchFamily="2" charset="-122"/>
                </a:rPr>
                <a:t>6</a:t>
              </a:r>
            </a:p>
          </p:txBody>
        </p:sp>
        <p:sp>
          <p:nvSpPr>
            <p:cNvPr id="127001" name="Text Box 16"/>
            <p:cNvSpPr txBox="1">
              <a:spLocks noChangeArrowheads="1"/>
            </p:cNvSpPr>
            <p:nvPr/>
          </p:nvSpPr>
          <p:spPr bwMode="auto">
            <a:xfrm>
              <a:off x="2544" y="912"/>
              <a:ext cx="19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fontAlgn="b" hangingPunct="0">
                <a:spcBef>
                  <a:spcPct val="20000"/>
                </a:spcBef>
                <a:buClr>
                  <a:srgbClr val="FF6600"/>
                </a:buClr>
                <a:buSzPct val="110000"/>
                <a:buFont typeface="Wingdings" pitchFamily="2" charset="2"/>
                <a:buChar char="n"/>
                <a:defRPr sz="2800">
                  <a:solidFill>
                    <a:srgbClr val="000099"/>
                  </a:solidFill>
                  <a:latin typeface="Verdana" pitchFamily="34" charset="0"/>
                </a:defRPr>
              </a:lvl1pPr>
              <a:lvl2pPr marL="742950" indent="-285750" algn="l" eaLnBrk="0" hangingPunct="0">
                <a:spcBef>
                  <a:spcPct val="20000"/>
                </a:spcBef>
                <a:buClr>
                  <a:srgbClr val="009900"/>
                </a:buClr>
                <a:buSzPct val="110000"/>
                <a:buFont typeface="Wingdings" pitchFamily="2" charset="2"/>
                <a:buChar char="u"/>
                <a:defRPr sz="2400">
                  <a:solidFill>
                    <a:schemeClr val="tx1"/>
                  </a:solidFill>
                  <a:latin typeface="Verdana" pitchFamily="34" charset="0"/>
                </a:defRPr>
              </a:lvl2pPr>
              <a:lvl3pPr marL="1143000" indent="-228600" algn="l" eaLnBrk="0" hangingPunct="0">
                <a:spcBef>
                  <a:spcPct val="20000"/>
                </a:spcBef>
                <a:buClr>
                  <a:srgbClr val="0000FF"/>
                </a:buClr>
                <a:buSzPct val="110000"/>
                <a:buFont typeface="Wingdings" pitchFamily="2" charset="2"/>
                <a:buChar char="Ø"/>
                <a:defRPr sz="2400">
                  <a:solidFill>
                    <a:schemeClr val="tx1"/>
                  </a:solidFill>
                  <a:latin typeface="Verdana" pitchFamily="34" charset="0"/>
                </a:defRPr>
              </a:lvl3pPr>
              <a:lvl4pPr marL="1600200" indent="-228600" algn="l" eaLnBrk="0" hangingPunct="0">
                <a:spcBef>
                  <a:spcPct val="20000"/>
                </a:spcBef>
                <a:buClr>
                  <a:schemeClr val="accent2"/>
                </a:buClr>
                <a:buSzPct val="110000"/>
                <a:buChar char="–"/>
                <a:defRPr sz="2000">
                  <a:solidFill>
                    <a:schemeClr val="tx1"/>
                  </a:solidFill>
                  <a:latin typeface="Times New Roman" pitchFamily="18" charset="0"/>
                </a:defRPr>
              </a:lvl4pPr>
              <a:lvl5pPr marL="2057400" indent="-228600" algn="l" eaLnBrk="0" hangingPunct="0">
                <a:spcBef>
                  <a:spcPct val="20000"/>
                </a:spcBef>
                <a:buClr>
                  <a:schemeClr val="accent2"/>
                </a:buClr>
                <a:buSzPct val="110000"/>
                <a:buChar char="»"/>
                <a:defRPr sz="2000">
                  <a:solidFill>
                    <a:schemeClr val="tx1"/>
                  </a:solidFill>
                  <a:latin typeface="Times New Roman" pitchFamily="18" charset="0"/>
                </a:defRPr>
              </a:lvl5pPr>
              <a:lvl6pPr marL="25146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6pPr>
              <a:lvl7pPr marL="29718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7pPr>
              <a:lvl8pPr marL="34290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8pPr>
              <a:lvl9pPr marL="38862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9pPr>
            </a:lstStyle>
            <a:p>
              <a:pPr eaLnBrk="1" fontAlgn="base" hangingPunct="1">
                <a:spcBef>
                  <a:spcPct val="0"/>
                </a:spcBef>
                <a:buClrTx/>
                <a:buSzTx/>
                <a:buFontTx/>
                <a:buNone/>
              </a:pPr>
              <a:r>
                <a:rPr lang="en-US" altLang="zh-CN" sz="1800">
                  <a:solidFill>
                    <a:schemeClr val="tx1"/>
                  </a:solidFill>
                  <a:latin typeface="Arial" pitchFamily="34" charset="0"/>
                  <a:ea typeface="宋体" pitchFamily="2" charset="-122"/>
                </a:rPr>
                <a:t>6</a:t>
              </a:r>
            </a:p>
          </p:txBody>
        </p:sp>
        <p:sp>
          <p:nvSpPr>
            <p:cNvPr id="127002" name="Text Box 17"/>
            <p:cNvSpPr txBox="1">
              <a:spLocks noChangeArrowheads="1"/>
            </p:cNvSpPr>
            <p:nvPr/>
          </p:nvSpPr>
          <p:spPr bwMode="auto">
            <a:xfrm>
              <a:off x="3072" y="912"/>
              <a:ext cx="19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fontAlgn="b" hangingPunct="0">
                <a:spcBef>
                  <a:spcPct val="20000"/>
                </a:spcBef>
                <a:buClr>
                  <a:srgbClr val="FF6600"/>
                </a:buClr>
                <a:buSzPct val="110000"/>
                <a:buFont typeface="Wingdings" pitchFamily="2" charset="2"/>
                <a:buChar char="n"/>
                <a:defRPr sz="2800">
                  <a:solidFill>
                    <a:srgbClr val="000099"/>
                  </a:solidFill>
                  <a:latin typeface="Verdana" pitchFamily="34" charset="0"/>
                </a:defRPr>
              </a:lvl1pPr>
              <a:lvl2pPr marL="742950" indent="-285750" algn="l" eaLnBrk="0" hangingPunct="0">
                <a:spcBef>
                  <a:spcPct val="20000"/>
                </a:spcBef>
                <a:buClr>
                  <a:srgbClr val="009900"/>
                </a:buClr>
                <a:buSzPct val="110000"/>
                <a:buFont typeface="Wingdings" pitchFamily="2" charset="2"/>
                <a:buChar char="u"/>
                <a:defRPr sz="2400">
                  <a:solidFill>
                    <a:schemeClr val="tx1"/>
                  </a:solidFill>
                  <a:latin typeface="Verdana" pitchFamily="34" charset="0"/>
                </a:defRPr>
              </a:lvl2pPr>
              <a:lvl3pPr marL="1143000" indent="-228600" algn="l" eaLnBrk="0" hangingPunct="0">
                <a:spcBef>
                  <a:spcPct val="20000"/>
                </a:spcBef>
                <a:buClr>
                  <a:srgbClr val="0000FF"/>
                </a:buClr>
                <a:buSzPct val="110000"/>
                <a:buFont typeface="Wingdings" pitchFamily="2" charset="2"/>
                <a:buChar char="Ø"/>
                <a:defRPr sz="2400">
                  <a:solidFill>
                    <a:schemeClr val="tx1"/>
                  </a:solidFill>
                  <a:latin typeface="Verdana" pitchFamily="34" charset="0"/>
                </a:defRPr>
              </a:lvl3pPr>
              <a:lvl4pPr marL="1600200" indent="-228600" algn="l" eaLnBrk="0" hangingPunct="0">
                <a:spcBef>
                  <a:spcPct val="20000"/>
                </a:spcBef>
                <a:buClr>
                  <a:schemeClr val="accent2"/>
                </a:buClr>
                <a:buSzPct val="110000"/>
                <a:buChar char="–"/>
                <a:defRPr sz="2000">
                  <a:solidFill>
                    <a:schemeClr val="tx1"/>
                  </a:solidFill>
                  <a:latin typeface="Times New Roman" pitchFamily="18" charset="0"/>
                </a:defRPr>
              </a:lvl4pPr>
              <a:lvl5pPr marL="2057400" indent="-228600" algn="l" eaLnBrk="0" hangingPunct="0">
                <a:spcBef>
                  <a:spcPct val="20000"/>
                </a:spcBef>
                <a:buClr>
                  <a:schemeClr val="accent2"/>
                </a:buClr>
                <a:buSzPct val="110000"/>
                <a:buChar char="»"/>
                <a:defRPr sz="2000">
                  <a:solidFill>
                    <a:schemeClr val="tx1"/>
                  </a:solidFill>
                  <a:latin typeface="Times New Roman" pitchFamily="18" charset="0"/>
                </a:defRPr>
              </a:lvl5pPr>
              <a:lvl6pPr marL="25146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6pPr>
              <a:lvl7pPr marL="29718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7pPr>
              <a:lvl8pPr marL="34290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8pPr>
              <a:lvl9pPr marL="38862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9pPr>
            </a:lstStyle>
            <a:p>
              <a:pPr eaLnBrk="1" fontAlgn="base" hangingPunct="1">
                <a:spcBef>
                  <a:spcPct val="0"/>
                </a:spcBef>
                <a:buClrTx/>
                <a:buSzTx/>
                <a:buFontTx/>
                <a:buNone/>
              </a:pPr>
              <a:r>
                <a:rPr lang="en-US" altLang="zh-CN" sz="1800">
                  <a:solidFill>
                    <a:schemeClr val="tx1"/>
                  </a:solidFill>
                  <a:latin typeface="Arial" pitchFamily="34" charset="0"/>
                  <a:ea typeface="宋体" pitchFamily="2" charset="-122"/>
                </a:rPr>
                <a:t>2</a:t>
              </a:r>
            </a:p>
          </p:txBody>
        </p:sp>
        <p:sp>
          <p:nvSpPr>
            <p:cNvPr id="127004" name="Text Box 19"/>
            <p:cNvSpPr txBox="1">
              <a:spLocks noChangeArrowheads="1"/>
            </p:cNvSpPr>
            <p:nvPr/>
          </p:nvSpPr>
          <p:spPr bwMode="auto">
            <a:xfrm>
              <a:off x="3538" y="912"/>
              <a:ext cx="64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fontAlgn="b" hangingPunct="0">
                <a:spcBef>
                  <a:spcPct val="20000"/>
                </a:spcBef>
                <a:buClr>
                  <a:srgbClr val="FF6600"/>
                </a:buClr>
                <a:buSzPct val="110000"/>
                <a:buFont typeface="Wingdings" pitchFamily="2" charset="2"/>
                <a:buChar char="n"/>
                <a:defRPr sz="2800">
                  <a:solidFill>
                    <a:srgbClr val="000099"/>
                  </a:solidFill>
                  <a:latin typeface="Verdana" pitchFamily="34" charset="0"/>
                </a:defRPr>
              </a:lvl1pPr>
              <a:lvl2pPr marL="742950" indent="-285750" algn="l" eaLnBrk="0" hangingPunct="0">
                <a:spcBef>
                  <a:spcPct val="20000"/>
                </a:spcBef>
                <a:buClr>
                  <a:srgbClr val="009900"/>
                </a:buClr>
                <a:buSzPct val="110000"/>
                <a:buFont typeface="Wingdings" pitchFamily="2" charset="2"/>
                <a:buChar char="u"/>
                <a:defRPr sz="2400">
                  <a:solidFill>
                    <a:schemeClr val="tx1"/>
                  </a:solidFill>
                  <a:latin typeface="Verdana" pitchFamily="34" charset="0"/>
                </a:defRPr>
              </a:lvl2pPr>
              <a:lvl3pPr marL="1143000" indent="-228600" algn="l" eaLnBrk="0" hangingPunct="0">
                <a:spcBef>
                  <a:spcPct val="20000"/>
                </a:spcBef>
                <a:buClr>
                  <a:srgbClr val="0000FF"/>
                </a:buClr>
                <a:buSzPct val="110000"/>
                <a:buFont typeface="Wingdings" pitchFamily="2" charset="2"/>
                <a:buChar char="Ø"/>
                <a:defRPr sz="2400">
                  <a:solidFill>
                    <a:schemeClr val="tx1"/>
                  </a:solidFill>
                  <a:latin typeface="Verdana" pitchFamily="34" charset="0"/>
                </a:defRPr>
              </a:lvl3pPr>
              <a:lvl4pPr marL="1600200" indent="-228600" algn="l" eaLnBrk="0" hangingPunct="0">
                <a:spcBef>
                  <a:spcPct val="20000"/>
                </a:spcBef>
                <a:buClr>
                  <a:schemeClr val="accent2"/>
                </a:buClr>
                <a:buSzPct val="110000"/>
                <a:buChar char="–"/>
                <a:defRPr sz="2000">
                  <a:solidFill>
                    <a:schemeClr val="tx1"/>
                  </a:solidFill>
                  <a:latin typeface="Times New Roman" pitchFamily="18" charset="0"/>
                </a:defRPr>
              </a:lvl4pPr>
              <a:lvl5pPr marL="2057400" indent="-228600" algn="l" eaLnBrk="0" hangingPunct="0">
                <a:spcBef>
                  <a:spcPct val="20000"/>
                </a:spcBef>
                <a:buClr>
                  <a:schemeClr val="accent2"/>
                </a:buClr>
                <a:buSzPct val="110000"/>
                <a:buChar char="»"/>
                <a:defRPr sz="2000">
                  <a:solidFill>
                    <a:schemeClr val="tx1"/>
                  </a:solidFill>
                  <a:latin typeface="Times New Roman" pitchFamily="18" charset="0"/>
                </a:defRPr>
              </a:lvl5pPr>
              <a:lvl6pPr marL="25146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6pPr>
              <a:lvl7pPr marL="29718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7pPr>
              <a:lvl8pPr marL="34290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8pPr>
              <a:lvl9pPr marL="38862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9pPr>
            </a:lstStyle>
            <a:p>
              <a:pPr eaLnBrk="1" fontAlgn="base" hangingPunct="1">
                <a:spcBef>
                  <a:spcPct val="0"/>
                </a:spcBef>
                <a:buClrTx/>
                <a:buSzTx/>
                <a:buFontTx/>
                <a:buNone/>
              </a:pPr>
              <a:r>
                <a:rPr lang="en-US" altLang="zh-CN" sz="1800" dirty="0">
                  <a:solidFill>
                    <a:schemeClr val="tx1"/>
                  </a:solidFill>
                  <a:latin typeface="Arial" pitchFamily="34" charset="0"/>
                  <a:ea typeface="宋体" pitchFamily="2" charset="-122"/>
                </a:rPr>
                <a:t>0 - 2312</a:t>
              </a:r>
            </a:p>
          </p:txBody>
        </p:sp>
        <p:sp>
          <p:nvSpPr>
            <p:cNvPr id="127005" name="Text Box 20"/>
            <p:cNvSpPr txBox="1">
              <a:spLocks noChangeArrowheads="1"/>
            </p:cNvSpPr>
            <p:nvPr/>
          </p:nvSpPr>
          <p:spPr bwMode="auto">
            <a:xfrm>
              <a:off x="4460" y="913"/>
              <a:ext cx="19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fontAlgn="b" hangingPunct="0">
                <a:spcBef>
                  <a:spcPct val="20000"/>
                </a:spcBef>
                <a:buClr>
                  <a:srgbClr val="FF6600"/>
                </a:buClr>
                <a:buSzPct val="110000"/>
                <a:buFont typeface="Wingdings" pitchFamily="2" charset="2"/>
                <a:buChar char="n"/>
                <a:defRPr sz="2800">
                  <a:solidFill>
                    <a:srgbClr val="000099"/>
                  </a:solidFill>
                  <a:latin typeface="Verdana" pitchFamily="34" charset="0"/>
                </a:defRPr>
              </a:lvl1pPr>
              <a:lvl2pPr marL="742950" indent="-285750" algn="l" eaLnBrk="0" hangingPunct="0">
                <a:spcBef>
                  <a:spcPct val="20000"/>
                </a:spcBef>
                <a:buClr>
                  <a:srgbClr val="009900"/>
                </a:buClr>
                <a:buSzPct val="110000"/>
                <a:buFont typeface="Wingdings" pitchFamily="2" charset="2"/>
                <a:buChar char="u"/>
                <a:defRPr sz="2400">
                  <a:solidFill>
                    <a:schemeClr val="tx1"/>
                  </a:solidFill>
                  <a:latin typeface="Verdana" pitchFamily="34" charset="0"/>
                </a:defRPr>
              </a:lvl2pPr>
              <a:lvl3pPr marL="1143000" indent="-228600" algn="l" eaLnBrk="0" hangingPunct="0">
                <a:spcBef>
                  <a:spcPct val="20000"/>
                </a:spcBef>
                <a:buClr>
                  <a:srgbClr val="0000FF"/>
                </a:buClr>
                <a:buSzPct val="110000"/>
                <a:buFont typeface="Wingdings" pitchFamily="2" charset="2"/>
                <a:buChar char="Ø"/>
                <a:defRPr sz="2400">
                  <a:solidFill>
                    <a:schemeClr val="tx1"/>
                  </a:solidFill>
                  <a:latin typeface="Verdana" pitchFamily="34" charset="0"/>
                </a:defRPr>
              </a:lvl3pPr>
              <a:lvl4pPr marL="1600200" indent="-228600" algn="l" eaLnBrk="0" hangingPunct="0">
                <a:spcBef>
                  <a:spcPct val="20000"/>
                </a:spcBef>
                <a:buClr>
                  <a:schemeClr val="accent2"/>
                </a:buClr>
                <a:buSzPct val="110000"/>
                <a:buChar char="–"/>
                <a:defRPr sz="2000">
                  <a:solidFill>
                    <a:schemeClr val="tx1"/>
                  </a:solidFill>
                  <a:latin typeface="Times New Roman" pitchFamily="18" charset="0"/>
                </a:defRPr>
              </a:lvl4pPr>
              <a:lvl5pPr marL="2057400" indent="-228600" algn="l" eaLnBrk="0" hangingPunct="0">
                <a:spcBef>
                  <a:spcPct val="20000"/>
                </a:spcBef>
                <a:buClr>
                  <a:schemeClr val="accent2"/>
                </a:buClr>
                <a:buSzPct val="110000"/>
                <a:buChar char="»"/>
                <a:defRPr sz="2000">
                  <a:solidFill>
                    <a:schemeClr val="tx1"/>
                  </a:solidFill>
                  <a:latin typeface="Times New Roman" pitchFamily="18" charset="0"/>
                </a:defRPr>
              </a:lvl5pPr>
              <a:lvl6pPr marL="25146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6pPr>
              <a:lvl7pPr marL="29718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7pPr>
              <a:lvl8pPr marL="34290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8pPr>
              <a:lvl9pPr marL="38862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9pPr>
            </a:lstStyle>
            <a:p>
              <a:pPr eaLnBrk="1" fontAlgn="base" hangingPunct="1">
                <a:spcBef>
                  <a:spcPct val="0"/>
                </a:spcBef>
                <a:buClrTx/>
                <a:buSzTx/>
                <a:buFontTx/>
                <a:buNone/>
              </a:pPr>
              <a:r>
                <a:rPr lang="en-US" altLang="zh-CN" sz="1800">
                  <a:solidFill>
                    <a:schemeClr val="tx1"/>
                  </a:solidFill>
                  <a:latin typeface="Arial" pitchFamily="34" charset="0"/>
                  <a:ea typeface="宋体" pitchFamily="2" charset="-122"/>
                </a:rPr>
                <a:t>4</a:t>
              </a:r>
            </a:p>
          </p:txBody>
        </p:sp>
        <p:sp>
          <p:nvSpPr>
            <p:cNvPr id="127006" name="Text Box 21"/>
            <p:cNvSpPr txBox="1">
              <a:spLocks noChangeArrowheads="1"/>
            </p:cNvSpPr>
            <p:nvPr/>
          </p:nvSpPr>
          <p:spPr bwMode="auto">
            <a:xfrm>
              <a:off x="2918" y="1142"/>
              <a:ext cx="500" cy="3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fontAlgn="b" hangingPunct="0">
                <a:spcBef>
                  <a:spcPct val="20000"/>
                </a:spcBef>
                <a:buClr>
                  <a:srgbClr val="FF6600"/>
                </a:buClr>
                <a:buSzPct val="110000"/>
                <a:buFont typeface="Wingdings" pitchFamily="2" charset="2"/>
                <a:buChar char="n"/>
                <a:defRPr sz="2800">
                  <a:solidFill>
                    <a:srgbClr val="000099"/>
                  </a:solidFill>
                  <a:latin typeface="Verdana" pitchFamily="34" charset="0"/>
                </a:defRPr>
              </a:lvl1pPr>
              <a:lvl2pPr marL="742950" indent="-285750" algn="l" eaLnBrk="0" hangingPunct="0">
                <a:spcBef>
                  <a:spcPct val="20000"/>
                </a:spcBef>
                <a:buClr>
                  <a:srgbClr val="009900"/>
                </a:buClr>
                <a:buSzPct val="110000"/>
                <a:buFont typeface="Wingdings" pitchFamily="2" charset="2"/>
                <a:buChar char="u"/>
                <a:defRPr sz="2400">
                  <a:solidFill>
                    <a:schemeClr val="tx1"/>
                  </a:solidFill>
                  <a:latin typeface="Verdana" pitchFamily="34" charset="0"/>
                </a:defRPr>
              </a:lvl2pPr>
              <a:lvl3pPr marL="1143000" indent="-228600" algn="l" eaLnBrk="0" hangingPunct="0">
                <a:spcBef>
                  <a:spcPct val="20000"/>
                </a:spcBef>
                <a:buClr>
                  <a:srgbClr val="0000FF"/>
                </a:buClr>
                <a:buSzPct val="110000"/>
                <a:buFont typeface="Wingdings" pitchFamily="2" charset="2"/>
                <a:buChar char="Ø"/>
                <a:defRPr sz="2400">
                  <a:solidFill>
                    <a:schemeClr val="tx1"/>
                  </a:solidFill>
                  <a:latin typeface="Verdana" pitchFamily="34" charset="0"/>
                </a:defRPr>
              </a:lvl3pPr>
              <a:lvl4pPr marL="1600200" indent="-228600" algn="l" eaLnBrk="0" hangingPunct="0">
                <a:spcBef>
                  <a:spcPct val="20000"/>
                </a:spcBef>
                <a:buClr>
                  <a:schemeClr val="accent2"/>
                </a:buClr>
                <a:buSzPct val="110000"/>
                <a:buChar char="–"/>
                <a:defRPr sz="2000">
                  <a:solidFill>
                    <a:schemeClr val="tx1"/>
                  </a:solidFill>
                  <a:latin typeface="Times New Roman" pitchFamily="18" charset="0"/>
                </a:defRPr>
              </a:lvl4pPr>
              <a:lvl5pPr marL="2057400" indent="-228600" algn="l" eaLnBrk="0" hangingPunct="0">
                <a:spcBef>
                  <a:spcPct val="20000"/>
                </a:spcBef>
                <a:buClr>
                  <a:schemeClr val="accent2"/>
                </a:buClr>
                <a:buSzPct val="110000"/>
                <a:buChar char="»"/>
                <a:defRPr sz="2000">
                  <a:solidFill>
                    <a:schemeClr val="tx1"/>
                  </a:solidFill>
                  <a:latin typeface="Times New Roman" pitchFamily="18" charset="0"/>
                </a:defRPr>
              </a:lvl5pPr>
              <a:lvl6pPr marL="25146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6pPr>
              <a:lvl7pPr marL="29718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7pPr>
              <a:lvl8pPr marL="34290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8pPr>
              <a:lvl9pPr marL="38862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9pPr>
            </a:lstStyle>
            <a:p>
              <a:pPr algn="ctr" eaLnBrk="1" fontAlgn="base" hangingPunct="1">
                <a:spcBef>
                  <a:spcPct val="0"/>
                </a:spcBef>
                <a:buClrTx/>
                <a:buSzTx/>
                <a:buFontTx/>
                <a:buNone/>
              </a:pPr>
              <a:r>
                <a:rPr lang="en-US" altLang="zh-CN" sz="1600">
                  <a:solidFill>
                    <a:schemeClr val="tx1"/>
                  </a:solidFill>
                  <a:latin typeface="Arial" pitchFamily="34" charset="0"/>
                  <a:ea typeface="宋体" pitchFamily="2" charset="-122"/>
                </a:rPr>
                <a:t>seq</a:t>
              </a:r>
            </a:p>
            <a:p>
              <a:pPr algn="ctr" eaLnBrk="1" fontAlgn="base" hangingPunct="1">
                <a:spcBef>
                  <a:spcPct val="0"/>
                </a:spcBef>
                <a:buClrTx/>
                <a:buSzTx/>
                <a:buFontTx/>
                <a:buNone/>
              </a:pPr>
              <a:r>
                <a:rPr lang="en-US" altLang="zh-CN" sz="1600">
                  <a:solidFill>
                    <a:schemeClr val="tx1"/>
                  </a:solidFill>
                  <a:latin typeface="Arial" pitchFamily="34" charset="0"/>
                  <a:ea typeface="宋体" pitchFamily="2" charset="-122"/>
                </a:rPr>
                <a:t>control</a:t>
              </a:r>
            </a:p>
          </p:txBody>
        </p:sp>
      </p:grpSp>
      <p:sp>
        <p:nvSpPr>
          <p:cNvPr id="126979" name="Rectangle 22"/>
          <p:cNvSpPr>
            <a:spLocks noGrp="1" noChangeArrowheads="1"/>
          </p:cNvSpPr>
          <p:nvPr>
            <p:ph type="title"/>
          </p:nvPr>
        </p:nvSpPr>
        <p:spPr/>
        <p:txBody>
          <a:bodyPr/>
          <a:lstStyle/>
          <a:p>
            <a:r>
              <a:rPr lang="en-US" altLang="zh-CN">
                <a:ea typeface="宋体" pitchFamily="2" charset="-122"/>
              </a:rPr>
              <a:t>802.11 frame: addressing</a:t>
            </a:r>
          </a:p>
        </p:txBody>
      </p:sp>
      <p:sp>
        <p:nvSpPr>
          <p:cNvPr id="126980" name="Text Box 23"/>
          <p:cNvSpPr txBox="1">
            <a:spLocks noChangeArrowheads="1"/>
          </p:cNvSpPr>
          <p:nvPr/>
        </p:nvSpPr>
        <p:spPr bwMode="auto">
          <a:xfrm>
            <a:off x="823913" y="4719638"/>
            <a:ext cx="2841625" cy="915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fontAlgn="b" hangingPunct="0">
              <a:spcBef>
                <a:spcPct val="20000"/>
              </a:spcBef>
              <a:buClr>
                <a:srgbClr val="FF6600"/>
              </a:buClr>
              <a:buSzPct val="110000"/>
              <a:buFont typeface="Wingdings" pitchFamily="2" charset="2"/>
              <a:buChar char="n"/>
              <a:defRPr sz="2800">
                <a:solidFill>
                  <a:srgbClr val="000099"/>
                </a:solidFill>
                <a:latin typeface="Verdana" pitchFamily="34" charset="0"/>
              </a:defRPr>
            </a:lvl1pPr>
            <a:lvl2pPr marL="742950" indent="-285750" algn="l" eaLnBrk="0" hangingPunct="0">
              <a:spcBef>
                <a:spcPct val="20000"/>
              </a:spcBef>
              <a:buClr>
                <a:srgbClr val="009900"/>
              </a:buClr>
              <a:buSzPct val="110000"/>
              <a:buFont typeface="Wingdings" pitchFamily="2" charset="2"/>
              <a:buChar char="u"/>
              <a:defRPr sz="2400">
                <a:solidFill>
                  <a:schemeClr val="tx1"/>
                </a:solidFill>
                <a:latin typeface="Verdana" pitchFamily="34" charset="0"/>
              </a:defRPr>
            </a:lvl2pPr>
            <a:lvl3pPr marL="1143000" indent="-228600" algn="l" eaLnBrk="0" hangingPunct="0">
              <a:spcBef>
                <a:spcPct val="20000"/>
              </a:spcBef>
              <a:buClr>
                <a:srgbClr val="0000FF"/>
              </a:buClr>
              <a:buSzPct val="110000"/>
              <a:buFont typeface="Wingdings" pitchFamily="2" charset="2"/>
              <a:buChar char="Ø"/>
              <a:defRPr sz="2400">
                <a:solidFill>
                  <a:schemeClr val="tx1"/>
                </a:solidFill>
                <a:latin typeface="Verdana" pitchFamily="34" charset="0"/>
              </a:defRPr>
            </a:lvl3pPr>
            <a:lvl4pPr marL="1600200" indent="-228600" algn="l" eaLnBrk="0" hangingPunct="0">
              <a:spcBef>
                <a:spcPct val="20000"/>
              </a:spcBef>
              <a:buClr>
                <a:schemeClr val="accent2"/>
              </a:buClr>
              <a:buSzPct val="110000"/>
              <a:buChar char="–"/>
              <a:defRPr sz="2000">
                <a:solidFill>
                  <a:schemeClr val="tx1"/>
                </a:solidFill>
                <a:latin typeface="Times New Roman" pitchFamily="18" charset="0"/>
              </a:defRPr>
            </a:lvl4pPr>
            <a:lvl5pPr marL="2057400" indent="-228600" algn="l" eaLnBrk="0" hangingPunct="0">
              <a:spcBef>
                <a:spcPct val="20000"/>
              </a:spcBef>
              <a:buClr>
                <a:schemeClr val="accent2"/>
              </a:buClr>
              <a:buSzPct val="110000"/>
              <a:buChar char="»"/>
              <a:defRPr sz="2000">
                <a:solidFill>
                  <a:schemeClr val="tx1"/>
                </a:solidFill>
                <a:latin typeface="Times New Roman" pitchFamily="18" charset="0"/>
              </a:defRPr>
            </a:lvl5pPr>
            <a:lvl6pPr marL="25146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6pPr>
            <a:lvl7pPr marL="29718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7pPr>
            <a:lvl8pPr marL="34290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8pPr>
            <a:lvl9pPr marL="38862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9pPr>
          </a:lstStyle>
          <a:p>
            <a:pPr fontAlgn="base">
              <a:spcBef>
                <a:spcPct val="0"/>
              </a:spcBef>
              <a:buClrTx/>
              <a:buSzTx/>
              <a:buFontTx/>
              <a:buNone/>
            </a:pPr>
            <a:r>
              <a:rPr lang="en-US" altLang="zh-CN" sz="1800">
                <a:solidFill>
                  <a:srgbClr val="FF0000"/>
                </a:solidFill>
                <a:latin typeface="Comic Sans MS" pitchFamily="66" charset="0"/>
                <a:ea typeface="宋体" pitchFamily="2" charset="-122"/>
              </a:rPr>
              <a:t>Address 2:</a:t>
            </a:r>
            <a:r>
              <a:rPr lang="en-US" altLang="zh-CN" sz="1800">
                <a:solidFill>
                  <a:schemeClr val="tx1"/>
                </a:solidFill>
                <a:latin typeface="Comic Sans MS" pitchFamily="66" charset="0"/>
                <a:ea typeface="宋体" pitchFamily="2" charset="-122"/>
              </a:rPr>
              <a:t> MAC address</a:t>
            </a:r>
          </a:p>
          <a:p>
            <a:pPr fontAlgn="base">
              <a:spcBef>
                <a:spcPct val="0"/>
              </a:spcBef>
              <a:buClrTx/>
              <a:buSzTx/>
              <a:buFontTx/>
              <a:buNone/>
            </a:pPr>
            <a:r>
              <a:rPr lang="en-US" altLang="zh-CN" sz="1800">
                <a:solidFill>
                  <a:schemeClr val="tx1"/>
                </a:solidFill>
                <a:latin typeface="Comic Sans MS" pitchFamily="66" charset="0"/>
                <a:ea typeface="宋体" pitchFamily="2" charset="-122"/>
              </a:rPr>
              <a:t>of wireless host or AP </a:t>
            </a:r>
          </a:p>
          <a:p>
            <a:pPr fontAlgn="base">
              <a:spcBef>
                <a:spcPct val="0"/>
              </a:spcBef>
              <a:buClrTx/>
              <a:buSzTx/>
              <a:buFontTx/>
              <a:buNone/>
            </a:pPr>
            <a:r>
              <a:rPr lang="en-US" altLang="zh-CN" sz="1800">
                <a:solidFill>
                  <a:schemeClr val="tx1"/>
                </a:solidFill>
                <a:latin typeface="Comic Sans MS" pitchFamily="66" charset="0"/>
                <a:ea typeface="宋体" pitchFamily="2" charset="-122"/>
              </a:rPr>
              <a:t>transmitting this frame</a:t>
            </a:r>
          </a:p>
        </p:txBody>
      </p:sp>
      <p:sp>
        <p:nvSpPr>
          <p:cNvPr id="126981" name="Line 24"/>
          <p:cNvSpPr>
            <a:spLocks noChangeShapeType="1"/>
          </p:cNvSpPr>
          <p:nvPr/>
        </p:nvSpPr>
        <p:spPr bwMode="auto">
          <a:xfrm flipV="1">
            <a:off x="974725" y="2835275"/>
            <a:ext cx="1235075" cy="730250"/>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26982" name="Line 25"/>
          <p:cNvSpPr>
            <a:spLocks noChangeShapeType="1"/>
          </p:cNvSpPr>
          <p:nvPr/>
        </p:nvSpPr>
        <p:spPr bwMode="auto">
          <a:xfrm flipH="1" flipV="1">
            <a:off x="3186113" y="2849563"/>
            <a:ext cx="44450" cy="1873250"/>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26983" name="Text Box 26"/>
          <p:cNvSpPr txBox="1">
            <a:spLocks noChangeArrowheads="1"/>
          </p:cNvSpPr>
          <p:nvPr/>
        </p:nvSpPr>
        <p:spPr bwMode="auto">
          <a:xfrm>
            <a:off x="274638" y="3486150"/>
            <a:ext cx="2805112" cy="915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fontAlgn="b" hangingPunct="0">
              <a:spcBef>
                <a:spcPct val="20000"/>
              </a:spcBef>
              <a:buClr>
                <a:srgbClr val="FF6600"/>
              </a:buClr>
              <a:buSzPct val="110000"/>
              <a:buFont typeface="Wingdings" pitchFamily="2" charset="2"/>
              <a:buChar char="n"/>
              <a:defRPr sz="2800">
                <a:solidFill>
                  <a:srgbClr val="000099"/>
                </a:solidFill>
                <a:latin typeface="Verdana" pitchFamily="34" charset="0"/>
              </a:defRPr>
            </a:lvl1pPr>
            <a:lvl2pPr marL="742950" indent="-285750" algn="l" eaLnBrk="0" hangingPunct="0">
              <a:spcBef>
                <a:spcPct val="20000"/>
              </a:spcBef>
              <a:buClr>
                <a:srgbClr val="009900"/>
              </a:buClr>
              <a:buSzPct val="110000"/>
              <a:buFont typeface="Wingdings" pitchFamily="2" charset="2"/>
              <a:buChar char="u"/>
              <a:defRPr sz="2400">
                <a:solidFill>
                  <a:schemeClr val="tx1"/>
                </a:solidFill>
                <a:latin typeface="Verdana" pitchFamily="34" charset="0"/>
              </a:defRPr>
            </a:lvl2pPr>
            <a:lvl3pPr marL="1143000" indent="-228600" algn="l" eaLnBrk="0" hangingPunct="0">
              <a:spcBef>
                <a:spcPct val="20000"/>
              </a:spcBef>
              <a:buClr>
                <a:srgbClr val="0000FF"/>
              </a:buClr>
              <a:buSzPct val="110000"/>
              <a:buFont typeface="Wingdings" pitchFamily="2" charset="2"/>
              <a:buChar char="Ø"/>
              <a:defRPr sz="2400">
                <a:solidFill>
                  <a:schemeClr val="tx1"/>
                </a:solidFill>
                <a:latin typeface="Verdana" pitchFamily="34" charset="0"/>
              </a:defRPr>
            </a:lvl3pPr>
            <a:lvl4pPr marL="1600200" indent="-228600" algn="l" eaLnBrk="0" hangingPunct="0">
              <a:spcBef>
                <a:spcPct val="20000"/>
              </a:spcBef>
              <a:buClr>
                <a:schemeClr val="accent2"/>
              </a:buClr>
              <a:buSzPct val="110000"/>
              <a:buChar char="–"/>
              <a:defRPr sz="2000">
                <a:solidFill>
                  <a:schemeClr val="tx1"/>
                </a:solidFill>
                <a:latin typeface="Times New Roman" pitchFamily="18" charset="0"/>
              </a:defRPr>
            </a:lvl4pPr>
            <a:lvl5pPr marL="2057400" indent="-228600" algn="l" eaLnBrk="0" hangingPunct="0">
              <a:spcBef>
                <a:spcPct val="20000"/>
              </a:spcBef>
              <a:buClr>
                <a:schemeClr val="accent2"/>
              </a:buClr>
              <a:buSzPct val="110000"/>
              <a:buChar char="»"/>
              <a:defRPr sz="2000">
                <a:solidFill>
                  <a:schemeClr val="tx1"/>
                </a:solidFill>
                <a:latin typeface="Times New Roman" pitchFamily="18" charset="0"/>
              </a:defRPr>
            </a:lvl5pPr>
            <a:lvl6pPr marL="25146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6pPr>
            <a:lvl7pPr marL="29718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7pPr>
            <a:lvl8pPr marL="34290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8pPr>
            <a:lvl9pPr marL="38862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9pPr>
          </a:lstStyle>
          <a:p>
            <a:pPr fontAlgn="base">
              <a:spcBef>
                <a:spcPct val="0"/>
              </a:spcBef>
              <a:buClrTx/>
              <a:buSzTx/>
              <a:buFontTx/>
              <a:buNone/>
            </a:pPr>
            <a:r>
              <a:rPr lang="en-US" altLang="zh-CN" sz="1800">
                <a:solidFill>
                  <a:srgbClr val="FF0000"/>
                </a:solidFill>
                <a:latin typeface="Comic Sans MS" pitchFamily="66" charset="0"/>
                <a:ea typeface="宋体" pitchFamily="2" charset="-122"/>
              </a:rPr>
              <a:t>Address 1:</a:t>
            </a:r>
            <a:r>
              <a:rPr lang="en-US" altLang="zh-CN" sz="1800">
                <a:solidFill>
                  <a:schemeClr val="tx1"/>
                </a:solidFill>
                <a:latin typeface="Comic Sans MS" pitchFamily="66" charset="0"/>
                <a:ea typeface="宋体" pitchFamily="2" charset="-122"/>
              </a:rPr>
              <a:t> MAC address</a:t>
            </a:r>
          </a:p>
          <a:p>
            <a:pPr fontAlgn="base">
              <a:spcBef>
                <a:spcPct val="0"/>
              </a:spcBef>
              <a:buClrTx/>
              <a:buSzTx/>
              <a:buFontTx/>
              <a:buNone/>
            </a:pPr>
            <a:r>
              <a:rPr lang="en-US" altLang="zh-CN" sz="1800">
                <a:solidFill>
                  <a:schemeClr val="tx1"/>
                </a:solidFill>
                <a:latin typeface="Comic Sans MS" pitchFamily="66" charset="0"/>
                <a:ea typeface="宋体" pitchFamily="2" charset="-122"/>
              </a:rPr>
              <a:t>of wireless host or AP </a:t>
            </a:r>
          </a:p>
          <a:p>
            <a:pPr fontAlgn="base">
              <a:spcBef>
                <a:spcPct val="0"/>
              </a:spcBef>
              <a:buClrTx/>
              <a:buSzTx/>
              <a:buFontTx/>
              <a:buNone/>
            </a:pPr>
            <a:r>
              <a:rPr lang="en-US" altLang="zh-CN" sz="1800">
                <a:solidFill>
                  <a:schemeClr val="tx1"/>
                </a:solidFill>
                <a:latin typeface="Comic Sans MS" pitchFamily="66" charset="0"/>
                <a:ea typeface="宋体" pitchFamily="2" charset="-122"/>
              </a:rPr>
              <a:t>to receive this frame</a:t>
            </a:r>
          </a:p>
        </p:txBody>
      </p:sp>
      <p:sp>
        <p:nvSpPr>
          <p:cNvPr id="126984" name="Line 27"/>
          <p:cNvSpPr>
            <a:spLocks noChangeShapeType="1"/>
          </p:cNvSpPr>
          <p:nvPr/>
        </p:nvSpPr>
        <p:spPr bwMode="auto">
          <a:xfrm flipH="1" flipV="1">
            <a:off x="3978275" y="2879725"/>
            <a:ext cx="609600" cy="836613"/>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26985" name="Text Box 28"/>
          <p:cNvSpPr txBox="1">
            <a:spLocks noChangeArrowheads="1"/>
          </p:cNvSpPr>
          <p:nvPr/>
        </p:nvSpPr>
        <p:spPr bwMode="auto">
          <a:xfrm>
            <a:off x="3598863" y="3851275"/>
            <a:ext cx="3049587" cy="915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eaLnBrk="0" fontAlgn="b" hangingPunct="0">
              <a:spcBef>
                <a:spcPct val="20000"/>
              </a:spcBef>
              <a:buClr>
                <a:srgbClr val="FF6600"/>
              </a:buClr>
              <a:buSzPct val="110000"/>
              <a:buFont typeface="Wingdings" pitchFamily="2" charset="2"/>
              <a:buChar char="n"/>
              <a:defRPr sz="2800">
                <a:solidFill>
                  <a:srgbClr val="000099"/>
                </a:solidFill>
                <a:latin typeface="Verdana" pitchFamily="34" charset="0"/>
              </a:defRPr>
            </a:lvl1pPr>
            <a:lvl2pPr marL="742950" indent="-285750" algn="l" eaLnBrk="0" hangingPunct="0">
              <a:spcBef>
                <a:spcPct val="20000"/>
              </a:spcBef>
              <a:buClr>
                <a:srgbClr val="009900"/>
              </a:buClr>
              <a:buSzPct val="110000"/>
              <a:buFont typeface="Wingdings" pitchFamily="2" charset="2"/>
              <a:buChar char="u"/>
              <a:defRPr sz="2400">
                <a:solidFill>
                  <a:schemeClr val="tx1"/>
                </a:solidFill>
                <a:latin typeface="Verdana" pitchFamily="34" charset="0"/>
              </a:defRPr>
            </a:lvl2pPr>
            <a:lvl3pPr marL="1143000" indent="-228600" algn="l" eaLnBrk="0" hangingPunct="0">
              <a:spcBef>
                <a:spcPct val="20000"/>
              </a:spcBef>
              <a:buClr>
                <a:srgbClr val="0000FF"/>
              </a:buClr>
              <a:buSzPct val="110000"/>
              <a:buFont typeface="Wingdings" pitchFamily="2" charset="2"/>
              <a:buChar char="Ø"/>
              <a:defRPr sz="2400">
                <a:solidFill>
                  <a:schemeClr val="tx1"/>
                </a:solidFill>
                <a:latin typeface="Verdana" pitchFamily="34" charset="0"/>
              </a:defRPr>
            </a:lvl3pPr>
            <a:lvl4pPr marL="1600200" indent="-228600" algn="l" eaLnBrk="0" hangingPunct="0">
              <a:spcBef>
                <a:spcPct val="20000"/>
              </a:spcBef>
              <a:buClr>
                <a:schemeClr val="accent2"/>
              </a:buClr>
              <a:buSzPct val="110000"/>
              <a:buChar char="–"/>
              <a:defRPr sz="2000">
                <a:solidFill>
                  <a:schemeClr val="tx1"/>
                </a:solidFill>
                <a:latin typeface="Times New Roman" pitchFamily="18" charset="0"/>
              </a:defRPr>
            </a:lvl4pPr>
            <a:lvl5pPr marL="2057400" indent="-228600" algn="l" eaLnBrk="0" hangingPunct="0">
              <a:spcBef>
                <a:spcPct val="20000"/>
              </a:spcBef>
              <a:buClr>
                <a:schemeClr val="accent2"/>
              </a:buClr>
              <a:buSzPct val="110000"/>
              <a:buChar char="»"/>
              <a:defRPr sz="2000">
                <a:solidFill>
                  <a:schemeClr val="tx1"/>
                </a:solidFill>
                <a:latin typeface="Times New Roman" pitchFamily="18" charset="0"/>
              </a:defRPr>
            </a:lvl5pPr>
            <a:lvl6pPr marL="25146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6pPr>
            <a:lvl7pPr marL="29718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7pPr>
            <a:lvl8pPr marL="34290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8pPr>
            <a:lvl9pPr marL="38862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9pPr>
          </a:lstStyle>
          <a:p>
            <a:pPr fontAlgn="base">
              <a:spcBef>
                <a:spcPct val="0"/>
              </a:spcBef>
              <a:buClrTx/>
              <a:buSzTx/>
              <a:buFontTx/>
              <a:buNone/>
            </a:pPr>
            <a:r>
              <a:rPr lang="en-US" altLang="zh-CN" sz="1800">
                <a:solidFill>
                  <a:srgbClr val="FF0000"/>
                </a:solidFill>
                <a:latin typeface="Comic Sans MS" pitchFamily="66" charset="0"/>
                <a:ea typeface="宋体" pitchFamily="2" charset="-122"/>
              </a:rPr>
              <a:t>Address 3:</a:t>
            </a:r>
            <a:r>
              <a:rPr lang="en-US" altLang="zh-CN" sz="1800">
                <a:solidFill>
                  <a:schemeClr val="tx1"/>
                </a:solidFill>
                <a:latin typeface="Comic Sans MS" pitchFamily="66" charset="0"/>
                <a:ea typeface="宋体" pitchFamily="2" charset="-122"/>
              </a:rPr>
              <a:t> MAC address</a:t>
            </a:r>
          </a:p>
          <a:p>
            <a:pPr fontAlgn="base">
              <a:spcBef>
                <a:spcPct val="0"/>
              </a:spcBef>
              <a:buClrTx/>
              <a:buSzTx/>
              <a:buFontTx/>
              <a:buNone/>
            </a:pPr>
            <a:r>
              <a:rPr lang="en-US" altLang="zh-CN" sz="1800">
                <a:solidFill>
                  <a:schemeClr val="tx1"/>
                </a:solidFill>
                <a:latin typeface="Comic Sans MS" pitchFamily="66" charset="0"/>
                <a:ea typeface="宋体" pitchFamily="2" charset="-122"/>
              </a:rPr>
              <a:t>of router interface to which AP is attached</a:t>
            </a:r>
          </a:p>
        </p:txBody>
      </p:sp>
    </p:spTree>
  </p:cSld>
  <p:clrMapOvr>
    <a:masterClrMapping/>
  </p:clrMapOvr>
  <p:transition/>
</p:sld>
</file>

<file path=ppt/slides/slide1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8002" name="Oval 2"/>
          <p:cNvSpPr>
            <a:spLocks noChangeArrowheads="1"/>
          </p:cNvSpPr>
          <p:nvPr/>
        </p:nvSpPr>
        <p:spPr bwMode="auto">
          <a:xfrm>
            <a:off x="1601788" y="1216025"/>
            <a:ext cx="2454275" cy="2374900"/>
          </a:xfrm>
          <a:prstGeom prst="ellipse">
            <a:avLst/>
          </a:prstGeom>
          <a:solidFill>
            <a:srgbClr val="66CC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fontAlgn="b" hangingPunct="0">
              <a:spcBef>
                <a:spcPct val="20000"/>
              </a:spcBef>
              <a:buClr>
                <a:srgbClr val="FF6600"/>
              </a:buClr>
              <a:buSzPct val="110000"/>
              <a:buFont typeface="Wingdings" pitchFamily="2" charset="2"/>
              <a:buChar char="n"/>
              <a:defRPr sz="2800">
                <a:solidFill>
                  <a:srgbClr val="000099"/>
                </a:solidFill>
                <a:latin typeface="Verdana" pitchFamily="34" charset="0"/>
              </a:defRPr>
            </a:lvl1pPr>
            <a:lvl2pPr marL="742950" indent="-285750" algn="l" eaLnBrk="0" hangingPunct="0">
              <a:spcBef>
                <a:spcPct val="20000"/>
              </a:spcBef>
              <a:buClr>
                <a:srgbClr val="009900"/>
              </a:buClr>
              <a:buSzPct val="110000"/>
              <a:buFont typeface="Wingdings" pitchFamily="2" charset="2"/>
              <a:buChar char="u"/>
              <a:defRPr sz="2400">
                <a:solidFill>
                  <a:schemeClr val="tx1"/>
                </a:solidFill>
                <a:latin typeface="Verdana" pitchFamily="34" charset="0"/>
              </a:defRPr>
            </a:lvl2pPr>
            <a:lvl3pPr marL="1143000" indent="-228600" algn="l" eaLnBrk="0" hangingPunct="0">
              <a:spcBef>
                <a:spcPct val="20000"/>
              </a:spcBef>
              <a:buClr>
                <a:srgbClr val="0000FF"/>
              </a:buClr>
              <a:buSzPct val="110000"/>
              <a:buFont typeface="Wingdings" pitchFamily="2" charset="2"/>
              <a:buChar char="Ø"/>
              <a:defRPr sz="2400">
                <a:solidFill>
                  <a:schemeClr val="tx1"/>
                </a:solidFill>
                <a:latin typeface="Verdana" pitchFamily="34" charset="0"/>
              </a:defRPr>
            </a:lvl3pPr>
            <a:lvl4pPr marL="1600200" indent="-228600" algn="l" eaLnBrk="0" hangingPunct="0">
              <a:spcBef>
                <a:spcPct val="20000"/>
              </a:spcBef>
              <a:buClr>
                <a:schemeClr val="accent2"/>
              </a:buClr>
              <a:buSzPct val="110000"/>
              <a:buChar char="–"/>
              <a:defRPr sz="2000">
                <a:solidFill>
                  <a:schemeClr val="tx1"/>
                </a:solidFill>
                <a:latin typeface="Times New Roman" pitchFamily="18" charset="0"/>
              </a:defRPr>
            </a:lvl4pPr>
            <a:lvl5pPr marL="2057400" indent="-228600" algn="l" eaLnBrk="0" hangingPunct="0">
              <a:spcBef>
                <a:spcPct val="20000"/>
              </a:spcBef>
              <a:buClr>
                <a:schemeClr val="accent2"/>
              </a:buClr>
              <a:buSzPct val="110000"/>
              <a:buChar char="»"/>
              <a:defRPr sz="2000">
                <a:solidFill>
                  <a:schemeClr val="tx1"/>
                </a:solidFill>
                <a:latin typeface="Times New Roman" pitchFamily="18" charset="0"/>
              </a:defRPr>
            </a:lvl5pPr>
            <a:lvl6pPr marL="25146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6pPr>
            <a:lvl7pPr marL="29718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7pPr>
            <a:lvl8pPr marL="34290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8pPr>
            <a:lvl9pPr marL="38862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9pPr>
          </a:lstStyle>
          <a:p>
            <a:pPr algn="ctr" eaLnBrk="1" fontAlgn="base" hangingPunct="1">
              <a:spcBef>
                <a:spcPct val="0"/>
              </a:spcBef>
              <a:buClrTx/>
              <a:buSzTx/>
              <a:buFontTx/>
              <a:buNone/>
            </a:pPr>
            <a:endParaRPr lang="zh-CN" altLang="en-US" sz="5400">
              <a:solidFill>
                <a:schemeClr val="tx1"/>
              </a:solidFill>
              <a:latin typeface="Arial" pitchFamily="34" charset="0"/>
              <a:ea typeface="宋体" pitchFamily="2" charset="-122"/>
            </a:endParaRPr>
          </a:p>
        </p:txBody>
      </p:sp>
      <p:sp>
        <p:nvSpPr>
          <p:cNvPr id="128003" name="Line 3"/>
          <p:cNvSpPr>
            <a:spLocks noChangeShapeType="1"/>
          </p:cNvSpPr>
          <p:nvPr/>
        </p:nvSpPr>
        <p:spPr bwMode="auto">
          <a:xfrm>
            <a:off x="3581400" y="2728913"/>
            <a:ext cx="12192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8004" name="Line 4"/>
          <p:cNvSpPr>
            <a:spLocks noChangeShapeType="1"/>
          </p:cNvSpPr>
          <p:nvPr/>
        </p:nvSpPr>
        <p:spPr bwMode="auto">
          <a:xfrm flipV="1">
            <a:off x="5257800" y="2271713"/>
            <a:ext cx="914400" cy="381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28005" name="Group 5"/>
          <p:cNvGrpSpPr>
            <a:grpSpLocks/>
          </p:cNvGrpSpPr>
          <p:nvPr/>
        </p:nvGrpSpPr>
        <p:grpSpPr bwMode="auto">
          <a:xfrm>
            <a:off x="6019800" y="1433513"/>
            <a:ext cx="2362200" cy="1762125"/>
            <a:chOff x="3744" y="1392"/>
            <a:chExt cx="1488" cy="1110"/>
          </a:xfrm>
        </p:grpSpPr>
        <p:sp>
          <p:nvSpPr>
            <p:cNvPr id="128110" name="Freeform 6"/>
            <p:cNvSpPr>
              <a:spLocks/>
            </p:cNvSpPr>
            <p:nvPr/>
          </p:nvSpPr>
          <p:spPr bwMode="auto">
            <a:xfrm>
              <a:off x="3744" y="1392"/>
              <a:ext cx="1488" cy="1110"/>
            </a:xfrm>
            <a:custGeom>
              <a:avLst/>
              <a:gdLst>
                <a:gd name="T0" fmla="*/ 1 w 2135"/>
                <a:gd name="T1" fmla="*/ 1 h 1662"/>
                <a:gd name="T2" fmla="*/ 1 w 2135"/>
                <a:gd name="T3" fmla="*/ 1 h 1662"/>
                <a:gd name="T4" fmla="*/ 1 w 2135"/>
                <a:gd name="T5" fmla="*/ 1 h 1662"/>
                <a:gd name="T6" fmla="*/ 2 w 2135"/>
                <a:gd name="T7" fmla="*/ 1 h 1662"/>
                <a:gd name="T8" fmla="*/ 3 w 2135"/>
                <a:gd name="T9" fmla="*/ 1 h 1662"/>
                <a:gd name="T10" fmla="*/ 3 w 2135"/>
                <a:gd name="T11" fmla="*/ 1 h 1662"/>
                <a:gd name="T12" fmla="*/ 2 w 2135"/>
                <a:gd name="T13" fmla="*/ 1 h 1662"/>
                <a:gd name="T14" fmla="*/ 1 w 2135"/>
                <a:gd name="T15" fmla="*/ 1 h 1662"/>
                <a:gd name="T16" fmla="*/ 1 w 2135"/>
                <a:gd name="T17" fmla="*/ 1 h 1662"/>
                <a:gd name="T18" fmla="*/ 1 w 2135"/>
                <a:gd name="T19" fmla="*/ 1 h 1662"/>
                <a:gd name="T20" fmla="*/ 1 w 2135"/>
                <a:gd name="T21" fmla="*/ 1 h 166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135" h="1662">
                  <a:moveTo>
                    <a:pt x="27" y="652"/>
                  </a:moveTo>
                  <a:cubicBezTo>
                    <a:pt x="14" y="487"/>
                    <a:pt x="0" y="152"/>
                    <a:pt x="105" y="76"/>
                  </a:cubicBezTo>
                  <a:cubicBezTo>
                    <a:pt x="210" y="0"/>
                    <a:pt x="473" y="192"/>
                    <a:pt x="657" y="196"/>
                  </a:cubicBezTo>
                  <a:cubicBezTo>
                    <a:pt x="841" y="200"/>
                    <a:pt x="985" y="65"/>
                    <a:pt x="1209" y="100"/>
                  </a:cubicBezTo>
                  <a:cubicBezTo>
                    <a:pt x="1433" y="135"/>
                    <a:pt x="1867" y="232"/>
                    <a:pt x="2001" y="406"/>
                  </a:cubicBezTo>
                  <a:cubicBezTo>
                    <a:pt x="2135" y="580"/>
                    <a:pt x="2083" y="945"/>
                    <a:pt x="2013" y="1144"/>
                  </a:cubicBezTo>
                  <a:cubicBezTo>
                    <a:pt x="1943" y="1343"/>
                    <a:pt x="1781" y="1538"/>
                    <a:pt x="1581" y="1600"/>
                  </a:cubicBezTo>
                  <a:cubicBezTo>
                    <a:pt x="1381" y="1662"/>
                    <a:pt x="993" y="1571"/>
                    <a:pt x="813" y="1516"/>
                  </a:cubicBezTo>
                  <a:cubicBezTo>
                    <a:pt x="633" y="1461"/>
                    <a:pt x="606" y="1345"/>
                    <a:pt x="501" y="1270"/>
                  </a:cubicBezTo>
                  <a:cubicBezTo>
                    <a:pt x="396" y="1195"/>
                    <a:pt x="262" y="1169"/>
                    <a:pt x="183" y="1066"/>
                  </a:cubicBezTo>
                  <a:cubicBezTo>
                    <a:pt x="104" y="963"/>
                    <a:pt x="25" y="819"/>
                    <a:pt x="27" y="652"/>
                  </a:cubicBezTo>
                  <a:close/>
                </a:path>
              </a:pathLst>
            </a:custGeom>
            <a:solidFill>
              <a:srgbClr val="00FF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8111" name="Text Box 7"/>
            <p:cNvSpPr txBox="1">
              <a:spLocks noChangeArrowheads="1"/>
            </p:cNvSpPr>
            <p:nvPr/>
          </p:nvSpPr>
          <p:spPr bwMode="auto">
            <a:xfrm>
              <a:off x="4128" y="1776"/>
              <a:ext cx="70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fontAlgn="b" hangingPunct="0">
                <a:spcBef>
                  <a:spcPct val="20000"/>
                </a:spcBef>
                <a:buClr>
                  <a:srgbClr val="FF6600"/>
                </a:buClr>
                <a:buSzPct val="110000"/>
                <a:buFont typeface="Wingdings" pitchFamily="2" charset="2"/>
                <a:buChar char="n"/>
                <a:defRPr sz="2800">
                  <a:solidFill>
                    <a:srgbClr val="000099"/>
                  </a:solidFill>
                  <a:latin typeface="Verdana" pitchFamily="34" charset="0"/>
                </a:defRPr>
              </a:lvl1pPr>
              <a:lvl2pPr marL="742950" indent="-285750" algn="l" eaLnBrk="0" hangingPunct="0">
                <a:spcBef>
                  <a:spcPct val="20000"/>
                </a:spcBef>
                <a:buClr>
                  <a:srgbClr val="009900"/>
                </a:buClr>
                <a:buSzPct val="110000"/>
                <a:buFont typeface="Wingdings" pitchFamily="2" charset="2"/>
                <a:buChar char="u"/>
                <a:defRPr sz="2400">
                  <a:solidFill>
                    <a:schemeClr val="tx1"/>
                  </a:solidFill>
                  <a:latin typeface="Verdana" pitchFamily="34" charset="0"/>
                </a:defRPr>
              </a:lvl2pPr>
              <a:lvl3pPr marL="1143000" indent="-228600" algn="l" eaLnBrk="0" hangingPunct="0">
                <a:spcBef>
                  <a:spcPct val="20000"/>
                </a:spcBef>
                <a:buClr>
                  <a:srgbClr val="0000FF"/>
                </a:buClr>
                <a:buSzPct val="110000"/>
                <a:buFont typeface="Wingdings" pitchFamily="2" charset="2"/>
                <a:buChar char="Ø"/>
                <a:defRPr sz="2400">
                  <a:solidFill>
                    <a:schemeClr val="tx1"/>
                  </a:solidFill>
                  <a:latin typeface="Verdana" pitchFamily="34" charset="0"/>
                </a:defRPr>
              </a:lvl3pPr>
              <a:lvl4pPr marL="1600200" indent="-228600" algn="l" eaLnBrk="0" hangingPunct="0">
                <a:spcBef>
                  <a:spcPct val="20000"/>
                </a:spcBef>
                <a:buClr>
                  <a:schemeClr val="accent2"/>
                </a:buClr>
                <a:buSzPct val="110000"/>
                <a:buChar char="–"/>
                <a:defRPr sz="2000">
                  <a:solidFill>
                    <a:schemeClr val="tx1"/>
                  </a:solidFill>
                  <a:latin typeface="Times New Roman" pitchFamily="18" charset="0"/>
                </a:defRPr>
              </a:lvl4pPr>
              <a:lvl5pPr marL="2057400" indent="-228600" algn="l" eaLnBrk="0" hangingPunct="0">
                <a:spcBef>
                  <a:spcPct val="20000"/>
                </a:spcBef>
                <a:buClr>
                  <a:schemeClr val="accent2"/>
                </a:buClr>
                <a:buSzPct val="110000"/>
                <a:buChar char="»"/>
                <a:defRPr sz="2000">
                  <a:solidFill>
                    <a:schemeClr val="tx1"/>
                  </a:solidFill>
                  <a:latin typeface="Times New Roman" pitchFamily="18" charset="0"/>
                </a:defRPr>
              </a:lvl5pPr>
              <a:lvl6pPr marL="25146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6pPr>
              <a:lvl7pPr marL="29718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7pPr>
              <a:lvl8pPr marL="34290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8pPr>
              <a:lvl9pPr marL="38862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9pPr>
            </a:lstStyle>
            <a:p>
              <a:pPr eaLnBrk="1" fontAlgn="base" hangingPunct="1">
                <a:spcBef>
                  <a:spcPct val="0"/>
                </a:spcBef>
                <a:buClrTx/>
                <a:buSzTx/>
                <a:buFontTx/>
                <a:buNone/>
              </a:pPr>
              <a:r>
                <a:rPr lang="en-US" altLang="zh-CN" sz="1800">
                  <a:solidFill>
                    <a:schemeClr val="tx1"/>
                  </a:solidFill>
                  <a:latin typeface="Comic Sans MS" pitchFamily="66" charset="0"/>
                  <a:ea typeface="宋体" pitchFamily="2" charset="-122"/>
                </a:rPr>
                <a:t>Internet</a:t>
              </a:r>
            </a:p>
          </p:txBody>
        </p:sp>
      </p:grpSp>
      <p:grpSp>
        <p:nvGrpSpPr>
          <p:cNvPr id="128006" name="Group 8"/>
          <p:cNvGrpSpPr>
            <a:grpSpLocks/>
          </p:cNvGrpSpPr>
          <p:nvPr/>
        </p:nvGrpSpPr>
        <p:grpSpPr bwMode="auto">
          <a:xfrm>
            <a:off x="4699000" y="2284413"/>
            <a:ext cx="876300" cy="525462"/>
            <a:chOff x="2960" y="1439"/>
            <a:chExt cx="552" cy="331"/>
          </a:xfrm>
        </p:grpSpPr>
        <p:grpSp>
          <p:nvGrpSpPr>
            <p:cNvPr id="128095" name="Group 9"/>
            <p:cNvGrpSpPr>
              <a:grpSpLocks/>
            </p:cNvGrpSpPr>
            <p:nvPr/>
          </p:nvGrpSpPr>
          <p:grpSpPr bwMode="auto">
            <a:xfrm>
              <a:off x="3024" y="1623"/>
              <a:ext cx="315" cy="147"/>
              <a:chOff x="3600" y="219"/>
              <a:chExt cx="360" cy="175"/>
            </a:xfrm>
          </p:grpSpPr>
          <p:sp>
            <p:nvSpPr>
              <p:cNvPr id="128097" name="Oval 10"/>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fontAlgn="b" hangingPunct="0">
                  <a:spcBef>
                    <a:spcPct val="20000"/>
                  </a:spcBef>
                  <a:buClr>
                    <a:srgbClr val="FF6600"/>
                  </a:buClr>
                  <a:buSzPct val="110000"/>
                  <a:buFont typeface="Wingdings" pitchFamily="2" charset="2"/>
                  <a:buChar char="n"/>
                  <a:defRPr sz="2800">
                    <a:solidFill>
                      <a:srgbClr val="000099"/>
                    </a:solidFill>
                    <a:latin typeface="Verdana" pitchFamily="34" charset="0"/>
                  </a:defRPr>
                </a:lvl1pPr>
                <a:lvl2pPr marL="742950" indent="-285750" algn="l" eaLnBrk="0" hangingPunct="0">
                  <a:spcBef>
                    <a:spcPct val="20000"/>
                  </a:spcBef>
                  <a:buClr>
                    <a:srgbClr val="009900"/>
                  </a:buClr>
                  <a:buSzPct val="110000"/>
                  <a:buFont typeface="Wingdings" pitchFamily="2" charset="2"/>
                  <a:buChar char="u"/>
                  <a:defRPr sz="2400">
                    <a:solidFill>
                      <a:schemeClr val="tx1"/>
                    </a:solidFill>
                    <a:latin typeface="Verdana" pitchFamily="34" charset="0"/>
                  </a:defRPr>
                </a:lvl2pPr>
                <a:lvl3pPr marL="1143000" indent="-228600" algn="l" eaLnBrk="0" hangingPunct="0">
                  <a:spcBef>
                    <a:spcPct val="20000"/>
                  </a:spcBef>
                  <a:buClr>
                    <a:srgbClr val="0000FF"/>
                  </a:buClr>
                  <a:buSzPct val="110000"/>
                  <a:buFont typeface="Wingdings" pitchFamily="2" charset="2"/>
                  <a:buChar char="Ø"/>
                  <a:defRPr sz="2400">
                    <a:solidFill>
                      <a:schemeClr val="tx1"/>
                    </a:solidFill>
                    <a:latin typeface="Verdana" pitchFamily="34" charset="0"/>
                  </a:defRPr>
                </a:lvl3pPr>
                <a:lvl4pPr marL="1600200" indent="-228600" algn="l" eaLnBrk="0" hangingPunct="0">
                  <a:spcBef>
                    <a:spcPct val="20000"/>
                  </a:spcBef>
                  <a:buClr>
                    <a:schemeClr val="accent2"/>
                  </a:buClr>
                  <a:buSzPct val="110000"/>
                  <a:buChar char="–"/>
                  <a:defRPr sz="2000">
                    <a:solidFill>
                      <a:schemeClr val="tx1"/>
                    </a:solidFill>
                    <a:latin typeface="Times New Roman" pitchFamily="18" charset="0"/>
                  </a:defRPr>
                </a:lvl4pPr>
                <a:lvl5pPr marL="2057400" indent="-228600" algn="l" eaLnBrk="0" hangingPunct="0">
                  <a:spcBef>
                    <a:spcPct val="20000"/>
                  </a:spcBef>
                  <a:buClr>
                    <a:schemeClr val="accent2"/>
                  </a:buClr>
                  <a:buSzPct val="110000"/>
                  <a:buChar char="»"/>
                  <a:defRPr sz="2000">
                    <a:solidFill>
                      <a:schemeClr val="tx1"/>
                    </a:solidFill>
                    <a:latin typeface="Times New Roman" pitchFamily="18" charset="0"/>
                  </a:defRPr>
                </a:lvl5pPr>
                <a:lvl6pPr marL="25146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6pPr>
                <a:lvl7pPr marL="29718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7pPr>
                <a:lvl8pPr marL="34290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8pPr>
                <a:lvl9pPr marL="38862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9pPr>
              </a:lstStyle>
              <a:p>
                <a:pPr algn="ctr" eaLnBrk="1" fontAlgn="base" hangingPunct="1">
                  <a:spcBef>
                    <a:spcPct val="0"/>
                  </a:spcBef>
                  <a:buClrTx/>
                  <a:buSzTx/>
                  <a:buFontTx/>
                  <a:buNone/>
                </a:pPr>
                <a:endParaRPr lang="zh-CN" altLang="en-US" sz="5400">
                  <a:solidFill>
                    <a:schemeClr val="tx1"/>
                  </a:solidFill>
                  <a:latin typeface="Arial" pitchFamily="34" charset="0"/>
                  <a:ea typeface="宋体" pitchFamily="2" charset="-122"/>
                </a:endParaRPr>
              </a:p>
            </p:txBody>
          </p:sp>
          <p:sp>
            <p:nvSpPr>
              <p:cNvPr id="128098" name="Line 11"/>
              <p:cNvSpPr>
                <a:spLocks noChangeShapeType="1"/>
              </p:cNvSpPr>
              <p:nvPr/>
            </p:nvSpPr>
            <p:spPr bwMode="auto">
              <a:xfrm>
                <a:off x="3603" y="289"/>
                <a:ext cx="0" cy="6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8099" name="Line 12"/>
              <p:cNvSpPr>
                <a:spLocks noChangeShapeType="1"/>
              </p:cNvSpPr>
              <p:nvPr/>
            </p:nvSpPr>
            <p:spPr bwMode="auto">
              <a:xfrm>
                <a:off x="3960" y="289"/>
                <a:ext cx="0" cy="6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8100" name="Rectangle 13"/>
              <p:cNvSpPr>
                <a:spLocks noChangeArrowheads="1"/>
              </p:cNvSpPr>
              <p:nvPr/>
            </p:nvSpPr>
            <p:spPr bwMode="auto">
              <a:xfrm>
                <a:off x="3603" y="289"/>
                <a:ext cx="354" cy="59"/>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fontAlgn="b" hangingPunct="0">
                  <a:spcBef>
                    <a:spcPct val="20000"/>
                  </a:spcBef>
                  <a:buClr>
                    <a:srgbClr val="FF6600"/>
                  </a:buClr>
                  <a:buSzPct val="110000"/>
                  <a:buFont typeface="Wingdings" pitchFamily="2" charset="2"/>
                  <a:buChar char="n"/>
                  <a:defRPr sz="2800">
                    <a:solidFill>
                      <a:srgbClr val="000099"/>
                    </a:solidFill>
                    <a:latin typeface="Verdana" pitchFamily="34" charset="0"/>
                  </a:defRPr>
                </a:lvl1pPr>
                <a:lvl2pPr marL="742950" indent="-285750" algn="l" eaLnBrk="0" hangingPunct="0">
                  <a:spcBef>
                    <a:spcPct val="20000"/>
                  </a:spcBef>
                  <a:buClr>
                    <a:srgbClr val="009900"/>
                  </a:buClr>
                  <a:buSzPct val="110000"/>
                  <a:buFont typeface="Wingdings" pitchFamily="2" charset="2"/>
                  <a:buChar char="u"/>
                  <a:defRPr sz="2400">
                    <a:solidFill>
                      <a:schemeClr val="tx1"/>
                    </a:solidFill>
                    <a:latin typeface="Verdana" pitchFamily="34" charset="0"/>
                  </a:defRPr>
                </a:lvl2pPr>
                <a:lvl3pPr marL="1143000" indent="-228600" algn="l" eaLnBrk="0" hangingPunct="0">
                  <a:spcBef>
                    <a:spcPct val="20000"/>
                  </a:spcBef>
                  <a:buClr>
                    <a:srgbClr val="0000FF"/>
                  </a:buClr>
                  <a:buSzPct val="110000"/>
                  <a:buFont typeface="Wingdings" pitchFamily="2" charset="2"/>
                  <a:buChar char="Ø"/>
                  <a:defRPr sz="2400">
                    <a:solidFill>
                      <a:schemeClr val="tx1"/>
                    </a:solidFill>
                    <a:latin typeface="Verdana" pitchFamily="34" charset="0"/>
                  </a:defRPr>
                </a:lvl3pPr>
                <a:lvl4pPr marL="1600200" indent="-228600" algn="l" eaLnBrk="0" hangingPunct="0">
                  <a:spcBef>
                    <a:spcPct val="20000"/>
                  </a:spcBef>
                  <a:buClr>
                    <a:schemeClr val="accent2"/>
                  </a:buClr>
                  <a:buSzPct val="110000"/>
                  <a:buChar char="–"/>
                  <a:defRPr sz="2000">
                    <a:solidFill>
                      <a:schemeClr val="tx1"/>
                    </a:solidFill>
                    <a:latin typeface="Times New Roman" pitchFamily="18" charset="0"/>
                  </a:defRPr>
                </a:lvl4pPr>
                <a:lvl5pPr marL="2057400" indent="-228600" algn="l" eaLnBrk="0" hangingPunct="0">
                  <a:spcBef>
                    <a:spcPct val="20000"/>
                  </a:spcBef>
                  <a:buClr>
                    <a:schemeClr val="accent2"/>
                  </a:buClr>
                  <a:buSzPct val="110000"/>
                  <a:buChar char="»"/>
                  <a:defRPr sz="2000">
                    <a:solidFill>
                      <a:schemeClr val="tx1"/>
                    </a:solidFill>
                    <a:latin typeface="Times New Roman" pitchFamily="18" charset="0"/>
                  </a:defRPr>
                </a:lvl5pPr>
                <a:lvl6pPr marL="25146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6pPr>
                <a:lvl7pPr marL="29718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7pPr>
                <a:lvl8pPr marL="34290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8pPr>
                <a:lvl9pPr marL="38862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9pPr>
              </a:lstStyle>
              <a:p>
                <a:pPr algn="ctr" fontAlgn="base">
                  <a:spcBef>
                    <a:spcPct val="0"/>
                  </a:spcBef>
                  <a:buClrTx/>
                  <a:buSzTx/>
                  <a:buFontTx/>
                  <a:buNone/>
                </a:pPr>
                <a:endParaRPr lang="zh-CN" altLang="en-US" sz="2400">
                  <a:solidFill>
                    <a:schemeClr val="tx1"/>
                  </a:solidFill>
                  <a:latin typeface="Times New Roman" pitchFamily="18" charset="0"/>
                  <a:ea typeface="宋体" pitchFamily="2" charset="-122"/>
                </a:endParaRPr>
              </a:p>
            </p:txBody>
          </p:sp>
          <p:sp>
            <p:nvSpPr>
              <p:cNvPr id="128101" name="Oval 14"/>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fontAlgn="b" hangingPunct="0">
                  <a:spcBef>
                    <a:spcPct val="20000"/>
                  </a:spcBef>
                  <a:buClr>
                    <a:srgbClr val="FF6600"/>
                  </a:buClr>
                  <a:buSzPct val="110000"/>
                  <a:buFont typeface="Wingdings" pitchFamily="2" charset="2"/>
                  <a:buChar char="n"/>
                  <a:defRPr sz="2800">
                    <a:solidFill>
                      <a:srgbClr val="000099"/>
                    </a:solidFill>
                    <a:latin typeface="Verdana" pitchFamily="34" charset="0"/>
                  </a:defRPr>
                </a:lvl1pPr>
                <a:lvl2pPr marL="742950" indent="-285750" algn="l" eaLnBrk="0" hangingPunct="0">
                  <a:spcBef>
                    <a:spcPct val="20000"/>
                  </a:spcBef>
                  <a:buClr>
                    <a:srgbClr val="009900"/>
                  </a:buClr>
                  <a:buSzPct val="110000"/>
                  <a:buFont typeface="Wingdings" pitchFamily="2" charset="2"/>
                  <a:buChar char="u"/>
                  <a:defRPr sz="2400">
                    <a:solidFill>
                      <a:schemeClr val="tx1"/>
                    </a:solidFill>
                    <a:latin typeface="Verdana" pitchFamily="34" charset="0"/>
                  </a:defRPr>
                </a:lvl2pPr>
                <a:lvl3pPr marL="1143000" indent="-228600" algn="l" eaLnBrk="0" hangingPunct="0">
                  <a:spcBef>
                    <a:spcPct val="20000"/>
                  </a:spcBef>
                  <a:buClr>
                    <a:srgbClr val="0000FF"/>
                  </a:buClr>
                  <a:buSzPct val="110000"/>
                  <a:buFont typeface="Wingdings" pitchFamily="2" charset="2"/>
                  <a:buChar char="Ø"/>
                  <a:defRPr sz="2400">
                    <a:solidFill>
                      <a:schemeClr val="tx1"/>
                    </a:solidFill>
                    <a:latin typeface="Verdana" pitchFamily="34" charset="0"/>
                  </a:defRPr>
                </a:lvl3pPr>
                <a:lvl4pPr marL="1600200" indent="-228600" algn="l" eaLnBrk="0" hangingPunct="0">
                  <a:spcBef>
                    <a:spcPct val="20000"/>
                  </a:spcBef>
                  <a:buClr>
                    <a:schemeClr val="accent2"/>
                  </a:buClr>
                  <a:buSzPct val="110000"/>
                  <a:buChar char="–"/>
                  <a:defRPr sz="2000">
                    <a:solidFill>
                      <a:schemeClr val="tx1"/>
                    </a:solidFill>
                    <a:latin typeface="Times New Roman" pitchFamily="18" charset="0"/>
                  </a:defRPr>
                </a:lvl4pPr>
                <a:lvl5pPr marL="2057400" indent="-228600" algn="l" eaLnBrk="0" hangingPunct="0">
                  <a:spcBef>
                    <a:spcPct val="20000"/>
                  </a:spcBef>
                  <a:buClr>
                    <a:schemeClr val="accent2"/>
                  </a:buClr>
                  <a:buSzPct val="110000"/>
                  <a:buChar char="»"/>
                  <a:defRPr sz="2000">
                    <a:solidFill>
                      <a:schemeClr val="tx1"/>
                    </a:solidFill>
                    <a:latin typeface="Times New Roman" pitchFamily="18" charset="0"/>
                  </a:defRPr>
                </a:lvl5pPr>
                <a:lvl6pPr marL="25146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6pPr>
                <a:lvl7pPr marL="29718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7pPr>
                <a:lvl8pPr marL="34290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8pPr>
                <a:lvl9pPr marL="38862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9pPr>
              </a:lstStyle>
              <a:p>
                <a:pPr algn="ctr" eaLnBrk="1" fontAlgn="base" hangingPunct="1">
                  <a:spcBef>
                    <a:spcPct val="0"/>
                  </a:spcBef>
                  <a:buClrTx/>
                  <a:buSzTx/>
                  <a:buFontTx/>
                  <a:buNone/>
                </a:pPr>
                <a:endParaRPr lang="zh-CN" altLang="en-US" sz="5400">
                  <a:solidFill>
                    <a:schemeClr val="tx1"/>
                  </a:solidFill>
                  <a:latin typeface="Arial" pitchFamily="34" charset="0"/>
                  <a:ea typeface="宋体" pitchFamily="2" charset="-122"/>
                </a:endParaRPr>
              </a:p>
            </p:txBody>
          </p:sp>
          <p:grpSp>
            <p:nvGrpSpPr>
              <p:cNvPr id="128102" name="Group 15"/>
              <p:cNvGrpSpPr>
                <a:grpSpLocks/>
              </p:cNvGrpSpPr>
              <p:nvPr/>
            </p:nvGrpSpPr>
            <p:grpSpPr bwMode="auto">
              <a:xfrm>
                <a:off x="3686" y="244"/>
                <a:ext cx="177" cy="66"/>
                <a:chOff x="2848" y="848"/>
                <a:chExt cx="140" cy="98"/>
              </a:xfrm>
            </p:grpSpPr>
            <p:sp>
              <p:nvSpPr>
                <p:cNvPr id="128107" name="Line 16"/>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8108" name="Line 17"/>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8109" name="Line 18"/>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28103" name="Group 19"/>
              <p:cNvGrpSpPr>
                <a:grpSpLocks/>
              </p:cNvGrpSpPr>
              <p:nvPr/>
            </p:nvGrpSpPr>
            <p:grpSpPr bwMode="auto">
              <a:xfrm flipV="1">
                <a:off x="3686" y="243"/>
                <a:ext cx="177" cy="66"/>
                <a:chOff x="2848" y="848"/>
                <a:chExt cx="140" cy="98"/>
              </a:xfrm>
            </p:grpSpPr>
            <p:sp>
              <p:nvSpPr>
                <p:cNvPr id="128104" name="Line 20"/>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8105" name="Line 21"/>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8106" name="Line 22"/>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28096" name="Text Box 23"/>
            <p:cNvSpPr txBox="1">
              <a:spLocks noChangeArrowheads="1"/>
            </p:cNvSpPr>
            <p:nvPr/>
          </p:nvSpPr>
          <p:spPr bwMode="auto">
            <a:xfrm>
              <a:off x="2960" y="1439"/>
              <a:ext cx="552"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fontAlgn="b" hangingPunct="0">
                <a:spcBef>
                  <a:spcPct val="20000"/>
                </a:spcBef>
                <a:buClr>
                  <a:srgbClr val="FF6600"/>
                </a:buClr>
                <a:buSzPct val="110000"/>
                <a:buFont typeface="Wingdings" pitchFamily="2" charset="2"/>
                <a:buChar char="n"/>
                <a:defRPr sz="2800">
                  <a:solidFill>
                    <a:srgbClr val="000099"/>
                  </a:solidFill>
                  <a:latin typeface="Verdana" pitchFamily="34" charset="0"/>
                </a:defRPr>
              </a:lvl1pPr>
              <a:lvl2pPr marL="742950" indent="-285750" algn="l" eaLnBrk="0" hangingPunct="0">
                <a:spcBef>
                  <a:spcPct val="20000"/>
                </a:spcBef>
                <a:buClr>
                  <a:srgbClr val="009900"/>
                </a:buClr>
                <a:buSzPct val="110000"/>
                <a:buFont typeface="Wingdings" pitchFamily="2" charset="2"/>
                <a:buChar char="u"/>
                <a:defRPr sz="2400">
                  <a:solidFill>
                    <a:schemeClr val="tx1"/>
                  </a:solidFill>
                  <a:latin typeface="Verdana" pitchFamily="34" charset="0"/>
                </a:defRPr>
              </a:lvl2pPr>
              <a:lvl3pPr marL="1143000" indent="-228600" algn="l" eaLnBrk="0" hangingPunct="0">
                <a:spcBef>
                  <a:spcPct val="20000"/>
                </a:spcBef>
                <a:buClr>
                  <a:srgbClr val="0000FF"/>
                </a:buClr>
                <a:buSzPct val="110000"/>
                <a:buFont typeface="Wingdings" pitchFamily="2" charset="2"/>
                <a:buChar char="Ø"/>
                <a:defRPr sz="2400">
                  <a:solidFill>
                    <a:schemeClr val="tx1"/>
                  </a:solidFill>
                  <a:latin typeface="Verdana" pitchFamily="34" charset="0"/>
                </a:defRPr>
              </a:lvl3pPr>
              <a:lvl4pPr marL="1600200" indent="-228600" algn="l" eaLnBrk="0" hangingPunct="0">
                <a:spcBef>
                  <a:spcPct val="20000"/>
                </a:spcBef>
                <a:buClr>
                  <a:schemeClr val="accent2"/>
                </a:buClr>
                <a:buSzPct val="110000"/>
                <a:buChar char="–"/>
                <a:defRPr sz="2000">
                  <a:solidFill>
                    <a:schemeClr val="tx1"/>
                  </a:solidFill>
                  <a:latin typeface="Times New Roman" pitchFamily="18" charset="0"/>
                </a:defRPr>
              </a:lvl4pPr>
              <a:lvl5pPr marL="2057400" indent="-228600" algn="l" eaLnBrk="0" hangingPunct="0">
                <a:spcBef>
                  <a:spcPct val="20000"/>
                </a:spcBef>
                <a:buClr>
                  <a:schemeClr val="accent2"/>
                </a:buClr>
                <a:buSzPct val="110000"/>
                <a:buChar char="»"/>
                <a:defRPr sz="2000">
                  <a:solidFill>
                    <a:schemeClr val="tx1"/>
                  </a:solidFill>
                  <a:latin typeface="Times New Roman" pitchFamily="18" charset="0"/>
                </a:defRPr>
              </a:lvl5pPr>
              <a:lvl6pPr marL="25146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6pPr>
              <a:lvl7pPr marL="29718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7pPr>
              <a:lvl8pPr marL="34290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8pPr>
              <a:lvl9pPr marL="38862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9pPr>
            </a:lstStyle>
            <a:p>
              <a:pPr eaLnBrk="1" fontAlgn="base" hangingPunct="1">
                <a:spcBef>
                  <a:spcPct val="0"/>
                </a:spcBef>
                <a:buClrTx/>
                <a:buSzTx/>
                <a:buFontTx/>
                <a:buNone/>
              </a:pPr>
              <a:r>
                <a:rPr lang="en-US" altLang="zh-CN" sz="1800">
                  <a:solidFill>
                    <a:schemeClr val="tx1"/>
                  </a:solidFill>
                  <a:latin typeface="Comic Sans MS" pitchFamily="66" charset="0"/>
                  <a:ea typeface="宋体" pitchFamily="2" charset="-122"/>
                </a:rPr>
                <a:t>router</a:t>
              </a:r>
            </a:p>
          </p:txBody>
        </p:sp>
      </p:grpSp>
      <p:grpSp>
        <p:nvGrpSpPr>
          <p:cNvPr id="128007" name="Group 24"/>
          <p:cNvGrpSpPr>
            <a:grpSpLocks/>
          </p:cNvGrpSpPr>
          <p:nvPr/>
        </p:nvGrpSpPr>
        <p:grpSpPr bwMode="auto">
          <a:xfrm>
            <a:off x="3022600" y="2157413"/>
            <a:ext cx="935038" cy="1039812"/>
            <a:chOff x="1952" y="1032"/>
            <a:chExt cx="589" cy="655"/>
          </a:xfrm>
        </p:grpSpPr>
        <p:sp>
          <p:nvSpPr>
            <p:cNvPr id="128075" name="Text Box 25"/>
            <p:cNvSpPr txBox="1">
              <a:spLocks noChangeArrowheads="1"/>
            </p:cNvSpPr>
            <p:nvPr/>
          </p:nvSpPr>
          <p:spPr bwMode="auto">
            <a:xfrm>
              <a:off x="2080" y="1456"/>
              <a:ext cx="29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fontAlgn="b" hangingPunct="0">
                <a:spcBef>
                  <a:spcPct val="20000"/>
                </a:spcBef>
                <a:buClr>
                  <a:srgbClr val="FF6600"/>
                </a:buClr>
                <a:buSzPct val="110000"/>
                <a:buFont typeface="Wingdings" pitchFamily="2" charset="2"/>
                <a:buChar char="n"/>
                <a:defRPr sz="2800">
                  <a:solidFill>
                    <a:srgbClr val="000099"/>
                  </a:solidFill>
                  <a:latin typeface="Verdana" pitchFamily="34" charset="0"/>
                </a:defRPr>
              </a:lvl1pPr>
              <a:lvl2pPr marL="742950" indent="-285750" algn="l" eaLnBrk="0" hangingPunct="0">
                <a:spcBef>
                  <a:spcPct val="20000"/>
                </a:spcBef>
                <a:buClr>
                  <a:srgbClr val="009900"/>
                </a:buClr>
                <a:buSzPct val="110000"/>
                <a:buFont typeface="Wingdings" pitchFamily="2" charset="2"/>
                <a:buChar char="u"/>
                <a:defRPr sz="2400">
                  <a:solidFill>
                    <a:schemeClr val="tx1"/>
                  </a:solidFill>
                  <a:latin typeface="Verdana" pitchFamily="34" charset="0"/>
                </a:defRPr>
              </a:lvl2pPr>
              <a:lvl3pPr marL="1143000" indent="-228600" algn="l" eaLnBrk="0" hangingPunct="0">
                <a:spcBef>
                  <a:spcPct val="20000"/>
                </a:spcBef>
                <a:buClr>
                  <a:srgbClr val="0000FF"/>
                </a:buClr>
                <a:buSzPct val="110000"/>
                <a:buFont typeface="Wingdings" pitchFamily="2" charset="2"/>
                <a:buChar char="Ø"/>
                <a:defRPr sz="2400">
                  <a:solidFill>
                    <a:schemeClr val="tx1"/>
                  </a:solidFill>
                  <a:latin typeface="Verdana" pitchFamily="34" charset="0"/>
                </a:defRPr>
              </a:lvl3pPr>
              <a:lvl4pPr marL="1600200" indent="-228600" algn="l" eaLnBrk="0" hangingPunct="0">
                <a:spcBef>
                  <a:spcPct val="20000"/>
                </a:spcBef>
                <a:buClr>
                  <a:schemeClr val="accent2"/>
                </a:buClr>
                <a:buSzPct val="110000"/>
                <a:buChar char="–"/>
                <a:defRPr sz="2000">
                  <a:solidFill>
                    <a:schemeClr val="tx1"/>
                  </a:solidFill>
                  <a:latin typeface="Times New Roman" pitchFamily="18" charset="0"/>
                </a:defRPr>
              </a:lvl4pPr>
              <a:lvl5pPr marL="2057400" indent="-228600" algn="l" eaLnBrk="0" hangingPunct="0">
                <a:spcBef>
                  <a:spcPct val="20000"/>
                </a:spcBef>
                <a:buClr>
                  <a:schemeClr val="accent2"/>
                </a:buClr>
                <a:buSzPct val="110000"/>
                <a:buChar char="»"/>
                <a:defRPr sz="2000">
                  <a:solidFill>
                    <a:schemeClr val="tx1"/>
                  </a:solidFill>
                  <a:latin typeface="Times New Roman" pitchFamily="18" charset="0"/>
                </a:defRPr>
              </a:lvl5pPr>
              <a:lvl6pPr marL="25146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6pPr>
              <a:lvl7pPr marL="29718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7pPr>
              <a:lvl8pPr marL="34290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8pPr>
              <a:lvl9pPr marL="38862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9pPr>
            </a:lstStyle>
            <a:p>
              <a:pPr eaLnBrk="1" fontAlgn="base" hangingPunct="1">
                <a:spcBef>
                  <a:spcPct val="0"/>
                </a:spcBef>
                <a:buClrTx/>
                <a:buSzTx/>
                <a:buFontTx/>
                <a:buNone/>
              </a:pPr>
              <a:r>
                <a:rPr lang="en-US" altLang="zh-CN" sz="1800">
                  <a:solidFill>
                    <a:schemeClr val="tx1"/>
                  </a:solidFill>
                  <a:latin typeface="Comic Sans MS" pitchFamily="66" charset="0"/>
                  <a:ea typeface="宋体" pitchFamily="2" charset="-122"/>
                </a:rPr>
                <a:t>AP</a:t>
              </a:r>
            </a:p>
          </p:txBody>
        </p:sp>
        <p:grpSp>
          <p:nvGrpSpPr>
            <p:cNvPr id="128076" name="Group 26"/>
            <p:cNvGrpSpPr>
              <a:grpSpLocks/>
            </p:cNvGrpSpPr>
            <p:nvPr/>
          </p:nvGrpSpPr>
          <p:grpSpPr bwMode="auto">
            <a:xfrm>
              <a:off x="1952" y="1032"/>
              <a:ext cx="589" cy="440"/>
              <a:chOff x="1160" y="2192"/>
              <a:chExt cx="589" cy="440"/>
            </a:xfrm>
          </p:grpSpPr>
          <p:pic>
            <p:nvPicPr>
              <p:cNvPr id="128077" name="Picture 27" descr="31u_bnrz[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5400000">
                <a:off x="1349" y="2458"/>
                <a:ext cx="212"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8078" name="AutoShape 28"/>
              <p:cNvSpPr>
                <a:spLocks noChangeAspect="1" noChangeArrowheads="1" noTextEdit="1"/>
              </p:cNvSpPr>
              <p:nvPr/>
            </p:nvSpPr>
            <p:spPr bwMode="auto">
              <a:xfrm>
                <a:off x="1160" y="2192"/>
                <a:ext cx="589" cy="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8079" name="Freeform 29"/>
              <p:cNvSpPr>
                <a:spLocks/>
              </p:cNvSpPr>
              <p:nvPr/>
            </p:nvSpPr>
            <p:spPr bwMode="auto">
              <a:xfrm>
                <a:off x="1283" y="2231"/>
                <a:ext cx="83" cy="102"/>
              </a:xfrm>
              <a:custGeom>
                <a:avLst/>
                <a:gdLst>
                  <a:gd name="T0" fmla="*/ 0 w 247"/>
                  <a:gd name="T1" fmla="*/ 1 h 203"/>
                  <a:gd name="T2" fmla="*/ 0 w 247"/>
                  <a:gd name="T3" fmla="*/ 1 h 203"/>
                  <a:gd name="T4" fmla="*/ 0 w 247"/>
                  <a:gd name="T5" fmla="*/ 1 h 203"/>
                  <a:gd name="T6" fmla="*/ 0 w 247"/>
                  <a:gd name="T7" fmla="*/ 1 h 203"/>
                  <a:gd name="T8" fmla="*/ 0 w 247"/>
                  <a:gd name="T9" fmla="*/ 1 h 203"/>
                  <a:gd name="T10" fmla="*/ 0 w 247"/>
                  <a:gd name="T11" fmla="*/ 1 h 203"/>
                  <a:gd name="T12" fmla="*/ 0 w 247"/>
                  <a:gd name="T13" fmla="*/ 1 h 203"/>
                  <a:gd name="T14" fmla="*/ 0 w 247"/>
                  <a:gd name="T15" fmla="*/ 1 h 203"/>
                  <a:gd name="T16" fmla="*/ 0 w 247"/>
                  <a:gd name="T17" fmla="*/ 1 h 203"/>
                  <a:gd name="T18" fmla="*/ 0 w 247"/>
                  <a:gd name="T19" fmla="*/ 1 h 203"/>
                  <a:gd name="T20" fmla="*/ 0 w 247"/>
                  <a:gd name="T21" fmla="*/ 1 h 203"/>
                  <a:gd name="T22" fmla="*/ 0 w 247"/>
                  <a:gd name="T23" fmla="*/ 1 h 203"/>
                  <a:gd name="T24" fmla="*/ 0 w 247"/>
                  <a:gd name="T25" fmla="*/ 1 h 203"/>
                  <a:gd name="T26" fmla="*/ 0 w 247"/>
                  <a:gd name="T27" fmla="*/ 1 h 203"/>
                  <a:gd name="T28" fmla="*/ 0 w 247"/>
                  <a:gd name="T29" fmla="*/ 1 h 203"/>
                  <a:gd name="T30" fmla="*/ 0 w 247"/>
                  <a:gd name="T31" fmla="*/ 1 h 203"/>
                  <a:gd name="T32" fmla="*/ 0 w 247"/>
                  <a:gd name="T33" fmla="*/ 1 h 203"/>
                  <a:gd name="T34" fmla="*/ 0 w 247"/>
                  <a:gd name="T35" fmla="*/ 1 h 203"/>
                  <a:gd name="T36" fmla="*/ 0 w 247"/>
                  <a:gd name="T37" fmla="*/ 1 h 203"/>
                  <a:gd name="T38" fmla="*/ 0 w 247"/>
                  <a:gd name="T39" fmla="*/ 1 h 203"/>
                  <a:gd name="T40" fmla="*/ 0 w 247"/>
                  <a:gd name="T41" fmla="*/ 1 h 203"/>
                  <a:gd name="T42" fmla="*/ 0 w 247"/>
                  <a:gd name="T43" fmla="*/ 1 h 203"/>
                  <a:gd name="T44" fmla="*/ 0 w 247"/>
                  <a:gd name="T45" fmla="*/ 1 h 203"/>
                  <a:gd name="T46" fmla="*/ 0 w 247"/>
                  <a:gd name="T47" fmla="*/ 1 h 203"/>
                  <a:gd name="T48" fmla="*/ 0 w 247"/>
                  <a:gd name="T49" fmla="*/ 1 h 203"/>
                  <a:gd name="T50" fmla="*/ 0 w 247"/>
                  <a:gd name="T51" fmla="*/ 1 h 203"/>
                  <a:gd name="T52" fmla="*/ 0 w 247"/>
                  <a:gd name="T53" fmla="*/ 1 h 203"/>
                  <a:gd name="T54" fmla="*/ 0 w 247"/>
                  <a:gd name="T55" fmla="*/ 1 h 203"/>
                  <a:gd name="T56" fmla="*/ 0 w 247"/>
                  <a:gd name="T57" fmla="*/ 1 h 203"/>
                  <a:gd name="T58" fmla="*/ 0 w 247"/>
                  <a:gd name="T59" fmla="*/ 1 h 203"/>
                  <a:gd name="T60" fmla="*/ 0 w 247"/>
                  <a:gd name="T61" fmla="*/ 1 h 203"/>
                  <a:gd name="T62" fmla="*/ 0 w 247"/>
                  <a:gd name="T63" fmla="*/ 1 h 203"/>
                  <a:gd name="T64" fmla="*/ 0 w 247"/>
                  <a:gd name="T65" fmla="*/ 1 h 203"/>
                  <a:gd name="T66" fmla="*/ 0 w 247"/>
                  <a:gd name="T67" fmla="*/ 1 h 203"/>
                  <a:gd name="T68" fmla="*/ 0 w 247"/>
                  <a:gd name="T69" fmla="*/ 1 h 203"/>
                  <a:gd name="T70" fmla="*/ 0 w 247"/>
                  <a:gd name="T71" fmla="*/ 1 h 203"/>
                  <a:gd name="T72" fmla="*/ 0 w 247"/>
                  <a:gd name="T73" fmla="*/ 1 h 203"/>
                  <a:gd name="T74" fmla="*/ 0 w 247"/>
                  <a:gd name="T75" fmla="*/ 1 h 203"/>
                  <a:gd name="T76" fmla="*/ 0 w 247"/>
                  <a:gd name="T77" fmla="*/ 1 h 203"/>
                  <a:gd name="T78" fmla="*/ 0 w 247"/>
                  <a:gd name="T79" fmla="*/ 1 h 203"/>
                  <a:gd name="T80" fmla="*/ 0 w 247"/>
                  <a:gd name="T81" fmla="*/ 1 h 203"/>
                  <a:gd name="T82" fmla="*/ 0 w 247"/>
                  <a:gd name="T83" fmla="*/ 1 h 203"/>
                  <a:gd name="T84" fmla="*/ 0 w 247"/>
                  <a:gd name="T85" fmla="*/ 0 h 203"/>
                  <a:gd name="T86" fmla="*/ 0 w 247"/>
                  <a:gd name="T87" fmla="*/ 1 h 203"/>
                  <a:gd name="T88" fmla="*/ 0 w 247"/>
                  <a:gd name="T89" fmla="*/ 1 h 203"/>
                  <a:gd name="T90" fmla="*/ 0 w 247"/>
                  <a:gd name="T91" fmla="*/ 1 h 203"/>
                  <a:gd name="T92" fmla="*/ 0 w 247"/>
                  <a:gd name="T93" fmla="*/ 1 h 203"/>
                  <a:gd name="T94" fmla="*/ 0 w 247"/>
                  <a:gd name="T95" fmla="*/ 1 h 203"/>
                  <a:gd name="T96" fmla="*/ 0 w 247"/>
                  <a:gd name="T97" fmla="*/ 1 h 203"/>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247" h="203">
                    <a:moveTo>
                      <a:pt x="87" y="26"/>
                    </a:moveTo>
                    <a:lnTo>
                      <a:pt x="68" y="34"/>
                    </a:lnTo>
                    <a:lnTo>
                      <a:pt x="52" y="44"/>
                    </a:lnTo>
                    <a:lnTo>
                      <a:pt x="38" y="55"/>
                    </a:lnTo>
                    <a:lnTo>
                      <a:pt x="25" y="67"/>
                    </a:lnTo>
                    <a:lnTo>
                      <a:pt x="14" y="80"/>
                    </a:lnTo>
                    <a:lnTo>
                      <a:pt x="7" y="94"/>
                    </a:lnTo>
                    <a:lnTo>
                      <a:pt x="3" y="109"/>
                    </a:lnTo>
                    <a:lnTo>
                      <a:pt x="0" y="124"/>
                    </a:lnTo>
                    <a:lnTo>
                      <a:pt x="3" y="145"/>
                    </a:lnTo>
                    <a:lnTo>
                      <a:pt x="14" y="163"/>
                    </a:lnTo>
                    <a:lnTo>
                      <a:pt x="32" y="178"/>
                    </a:lnTo>
                    <a:lnTo>
                      <a:pt x="55" y="189"/>
                    </a:lnTo>
                    <a:lnTo>
                      <a:pt x="81" y="198"/>
                    </a:lnTo>
                    <a:lnTo>
                      <a:pt x="109" y="202"/>
                    </a:lnTo>
                    <a:lnTo>
                      <a:pt x="138" y="203"/>
                    </a:lnTo>
                    <a:lnTo>
                      <a:pt x="165" y="200"/>
                    </a:lnTo>
                    <a:lnTo>
                      <a:pt x="171" y="200"/>
                    </a:lnTo>
                    <a:lnTo>
                      <a:pt x="177" y="198"/>
                    </a:lnTo>
                    <a:lnTo>
                      <a:pt x="181" y="195"/>
                    </a:lnTo>
                    <a:lnTo>
                      <a:pt x="183" y="191"/>
                    </a:lnTo>
                    <a:lnTo>
                      <a:pt x="180" y="186"/>
                    </a:lnTo>
                    <a:lnTo>
                      <a:pt x="174" y="182"/>
                    </a:lnTo>
                    <a:lnTo>
                      <a:pt x="167" y="178"/>
                    </a:lnTo>
                    <a:lnTo>
                      <a:pt x="160" y="176"/>
                    </a:lnTo>
                    <a:lnTo>
                      <a:pt x="145" y="173"/>
                    </a:lnTo>
                    <a:lnTo>
                      <a:pt x="131" y="171"/>
                    </a:lnTo>
                    <a:lnTo>
                      <a:pt x="116" y="169"/>
                    </a:lnTo>
                    <a:lnTo>
                      <a:pt x="103" y="167"/>
                    </a:lnTo>
                    <a:lnTo>
                      <a:pt x="90" y="164"/>
                    </a:lnTo>
                    <a:lnTo>
                      <a:pt x="77" y="160"/>
                    </a:lnTo>
                    <a:lnTo>
                      <a:pt x="65" y="154"/>
                    </a:lnTo>
                    <a:lnTo>
                      <a:pt x="54" y="146"/>
                    </a:lnTo>
                    <a:lnTo>
                      <a:pt x="49" y="112"/>
                    </a:lnTo>
                    <a:lnTo>
                      <a:pt x="61" y="84"/>
                    </a:lnTo>
                    <a:lnTo>
                      <a:pt x="84" y="62"/>
                    </a:lnTo>
                    <a:lnTo>
                      <a:pt x="116" y="44"/>
                    </a:lnTo>
                    <a:lnTo>
                      <a:pt x="151" y="30"/>
                    </a:lnTo>
                    <a:lnTo>
                      <a:pt x="187" y="19"/>
                    </a:lnTo>
                    <a:lnTo>
                      <a:pt x="220" y="11"/>
                    </a:lnTo>
                    <a:lnTo>
                      <a:pt x="247" y="4"/>
                    </a:lnTo>
                    <a:lnTo>
                      <a:pt x="231" y="1"/>
                    </a:lnTo>
                    <a:lnTo>
                      <a:pt x="213" y="0"/>
                    </a:lnTo>
                    <a:lnTo>
                      <a:pt x="193" y="2"/>
                    </a:lnTo>
                    <a:lnTo>
                      <a:pt x="171" y="4"/>
                    </a:lnTo>
                    <a:lnTo>
                      <a:pt x="149" y="9"/>
                    </a:lnTo>
                    <a:lnTo>
                      <a:pt x="128" y="14"/>
                    </a:lnTo>
                    <a:lnTo>
                      <a:pt x="106" y="20"/>
                    </a:lnTo>
                    <a:lnTo>
                      <a:pt x="87" y="26"/>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8080" name="Freeform 30"/>
              <p:cNvSpPr>
                <a:spLocks/>
              </p:cNvSpPr>
              <p:nvPr/>
            </p:nvSpPr>
            <p:spPr bwMode="auto">
              <a:xfrm>
                <a:off x="1424" y="2230"/>
                <a:ext cx="52" cy="79"/>
              </a:xfrm>
              <a:custGeom>
                <a:avLst/>
                <a:gdLst>
                  <a:gd name="T0" fmla="*/ 0 w 158"/>
                  <a:gd name="T1" fmla="*/ 1 h 158"/>
                  <a:gd name="T2" fmla="*/ 0 w 158"/>
                  <a:gd name="T3" fmla="*/ 1 h 158"/>
                  <a:gd name="T4" fmla="*/ 0 w 158"/>
                  <a:gd name="T5" fmla="*/ 1 h 158"/>
                  <a:gd name="T6" fmla="*/ 0 w 158"/>
                  <a:gd name="T7" fmla="*/ 1 h 158"/>
                  <a:gd name="T8" fmla="*/ 0 w 158"/>
                  <a:gd name="T9" fmla="*/ 1 h 158"/>
                  <a:gd name="T10" fmla="*/ 0 w 158"/>
                  <a:gd name="T11" fmla="*/ 1 h 158"/>
                  <a:gd name="T12" fmla="*/ 0 w 158"/>
                  <a:gd name="T13" fmla="*/ 1 h 158"/>
                  <a:gd name="T14" fmla="*/ 0 w 158"/>
                  <a:gd name="T15" fmla="*/ 1 h 158"/>
                  <a:gd name="T16" fmla="*/ 0 w 158"/>
                  <a:gd name="T17" fmla="*/ 1 h 158"/>
                  <a:gd name="T18" fmla="*/ 0 w 158"/>
                  <a:gd name="T19" fmla="*/ 1 h 158"/>
                  <a:gd name="T20" fmla="*/ 0 w 158"/>
                  <a:gd name="T21" fmla="*/ 1 h 158"/>
                  <a:gd name="T22" fmla="*/ 0 w 158"/>
                  <a:gd name="T23" fmla="*/ 1 h 158"/>
                  <a:gd name="T24" fmla="*/ 0 w 158"/>
                  <a:gd name="T25" fmla="*/ 1 h 158"/>
                  <a:gd name="T26" fmla="*/ 0 w 158"/>
                  <a:gd name="T27" fmla="*/ 1 h 158"/>
                  <a:gd name="T28" fmla="*/ 0 w 158"/>
                  <a:gd name="T29" fmla="*/ 1 h 158"/>
                  <a:gd name="T30" fmla="*/ 0 w 158"/>
                  <a:gd name="T31" fmla="*/ 1 h 158"/>
                  <a:gd name="T32" fmla="*/ 0 w 158"/>
                  <a:gd name="T33" fmla="*/ 1 h 158"/>
                  <a:gd name="T34" fmla="*/ 0 w 158"/>
                  <a:gd name="T35" fmla="*/ 1 h 158"/>
                  <a:gd name="T36" fmla="*/ 0 w 158"/>
                  <a:gd name="T37" fmla="*/ 1 h 158"/>
                  <a:gd name="T38" fmla="*/ 0 w 158"/>
                  <a:gd name="T39" fmla="*/ 1 h 158"/>
                  <a:gd name="T40" fmla="*/ 0 w 158"/>
                  <a:gd name="T41" fmla="*/ 1 h 158"/>
                  <a:gd name="T42" fmla="*/ 0 w 158"/>
                  <a:gd name="T43" fmla="*/ 1 h 158"/>
                  <a:gd name="T44" fmla="*/ 0 w 158"/>
                  <a:gd name="T45" fmla="*/ 1 h 158"/>
                  <a:gd name="T46" fmla="*/ 0 w 158"/>
                  <a:gd name="T47" fmla="*/ 1 h 158"/>
                  <a:gd name="T48" fmla="*/ 0 w 158"/>
                  <a:gd name="T49" fmla="*/ 1 h 158"/>
                  <a:gd name="T50" fmla="*/ 0 w 158"/>
                  <a:gd name="T51" fmla="*/ 1 h 158"/>
                  <a:gd name="T52" fmla="*/ 0 w 158"/>
                  <a:gd name="T53" fmla="*/ 1 h 158"/>
                  <a:gd name="T54" fmla="*/ 0 w 158"/>
                  <a:gd name="T55" fmla="*/ 1 h 158"/>
                  <a:gd name="T56" fmla="*/ 0 w 158"/>
                  <a:gd name="T57" fmla="*/ 1 h 158"/>
                  <a:gd name="T58" fmla="*/ 0 w 158"/>
                  <a:gd name="T59" fmla="*/ 1 h 158"/>
                  <a:gd name="T60" fmla="*/ 0 w 158"/>
                  <a:gd name="T61" fmla="*/ 0 h 158"/>
                  <a:gd name="T62" fmla="*/ 0 w 158"/>
                  <a:gd name="T63" fmla="*/ 0 h 158"/>
                  <a:gd name="T64" fmla="*/ 0 w 158"/>
                  <a:gd name="T65" fmla="*/ 1 h 158"/>
                  <a:gd name="T66" fmla="*/ 0 w 158"/>
                  <a:gd name="T67" fmla="*/ 1 h 158"/>
                  <a:gd name="T68" fmla="*/ 0 w 158"/>
                  <a:gd name="T69" fmla="*/ 1 h 158"/>
                  <a:gd name="T70" fmla="*/ 0 w 158"/>
                  <a:gd name="T71" fmla="*/ 1 h 158"/>
                  <a:gd name="T72" fmla="*/ 0 w 158"/>
                  <a:gd name="T73" fmla="*/ 1 h 158"/>
                  <a:gd name="T74" fmla="*/ 0 w 158"/>
                  <a:gd name="T75" fmla="*/ 1 h 158"/>
                  <a:gd name="T76" fmla="*/ 0 w 158"/>
                  <a:gd name="T77" fmla="*/ 1 h 158"/>
                  <a:gd name="T78" fmla="*/ 0 w 158"/>
                  <a:gd name="T79" fmla="*/ 1 h 158"/>
                  <a:gd name="T80" fmla="*/ 0 w 158"/>
                  <a:gd name="T81" fmla="*/ 1 h 15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58" h="158">
                    <a:moveTo>
                      <a:pt x="133" y="52"/>
                    </a:moveTo>
                    <a:lnTo>
                      <a:pt x="139" y="68"/>
                    </a:lnTo>
                    <a:lnTo>
                      <a:pt x="137" y="83"/>
                    </a:lnTo>
                    <a:lnTo>
                      <a:pt x="127" y="95"/>
                    </a:lnTo>
                    <a:lnTo>
                      <a:pt x="113" y="106"/>
                    </a:lnTo>
                    <a:lnTo>
                      <a:pt x="95" y="116"/>
                    </a:lnTo>
                    <a:lnTo>
                      <a:pt x="75" y="126"/>
                    </a:lnTo>
                    <a:lnTo>
                      <a:pt x="55" y="135"/>
                    </a:lnTo>
                    <a:lnTo>
                      <a:pt x="37" y="144"/>
                    </a:lnTo>
                    <a:lnTo>
                      <a:pt x="34" y="147"/>
                    </a:lnTo>
                    <a:lnTo>
                      <a:pt x="33" y="149"/>
                    </a:lnTo>
                    <a:lnTo>
                      <a:pt x="33" y="152"/>
                    </a:lnTo>
                    <a:lnTo>
                      <a:pt x="34" y="155"/>
                    </a:lnTo>
                    <a:lnTo>
                      <a:pt x="39" y="157"/>
                    </a:lnTo>
                    <a:lnTo>
                      <a:pt x="43" y="158"/>
                    </a:lnTo>
                    <a:lnTo>
                      <a:pt x="46" y="158"/>
                    </a:lnTo>
                    <a:lnTo>
                      <a:pt x="50" y="157"/>
                    </a:lnTo>
                    <a:lnTo>
                      <a:pt x="74" y="148"/>
                    </a:lnTo>
                    <a:lnTo>
                      <a:pt x="95" y="138"/>
                    </a:lnTo>
                    <a:lnTo>
                      <a:pt x="116" y="127"/>
                    </a:lnTo>
                    <a:lnTo>
                      <a:pt x="135" y="114"/>
                    </a:lnTo>
                    <a:lnTo>
                      <a:pt x="148" y="100"/>
                    </a:lnTo>
                    <a:lnTo>
                      <a:pt x="156" y="84"/>
                    </a:lnTo>
                    <a:lnTo>
                      <a:pt x="158" y="67"/>
                    </a:lnTo>
                    <a:lnTo>
                      <a:pt x="152" y="49"/>
                    </a:lnTo>
                    <a:lnTo>
                      <a:pt x="139" y="35"/>
                    </a:lnTo>
                    <a:lnTo>
                      <a:pt x="120" y="23"/>
                    </a:lnTo>
                    <a:lnTo>
                      <a:pt x="97" y="14"/>
                    </a:lnTo>
                    <a:lnTo>
                      <a:pt x="71" y="7"/>
                    </a:lnTo>
                    <a:lnTo>
                      <a:pt x="45" y="2"/>
                    </a:lnTo>
                    <a:lnTo>
                      <a:pt x="23" y="0"/>
                    </a:lnTo>
                    <a:lnTo>
                      <a:pt x="7" y="0"/>
                    </a:lnTo>
                    <a:lnTo>
                      <a:pt x="0" y="4"/>
                    </a:lnTo>
                    <a:lnTo>
                      <a:pt x="17" y="9"/>
                    </a:lnTo>
                    <a:lnTo>
                      <a:pt x="36" y="13"/>
                    </a:lnTo>
                    <a:lnTo>
                      <a:pt x="56" y="17"/>
                    </a:lnTo>
                    <a:lnTo>
                      <a:pt x="75" y="21"/>
                    </a:lnTo>
                    <a:lnTo>
                      <a:pt x="94" y="26"/>
                    </a:lnTo>
                    <a:lnTo>
                      <a:pt x="110" y="33"/>
                    </a:lnTo>
                    <a:lnTo>
                      <a:pt x="123" y="41"/>
                    </a:lnTo>
                    <a:lnTo>
                      <a:pt x="133" y="52"/>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8081" name="Freeform 31"/>
              <p:cNvSpPr>
                <a:spLocks/>
              </p:cNvSpPr>
              <p:nvPr/>
            </p:nvSpPr>
            <p:spPr bwMode="auto">
              <a:xfrm>
                <a:off x="1232" y="2211"/>
                <a:ext cx="133" cy="166"/>
              </a:xfrm>
              <a:custGeom>
                <a:avLst/>
                <a:gdLst>
                  <a:gd name="T0" fmla="*/ 0 w 399"/>
                  <a:gd name="T1" fmla="*/ 1 h 331"/>
                  <a:gd name="T2" fmla="*/ 0 w 399"/>
                  <a:gd name="T3" fmla="*/ 1 h 331"/>
                  <a:gd name="T4" fmla="*/ 0 w 399"/>
                  <a:gd name="T5" fmla="*/ 1 h 331"/>
                  <a:gd name="T6" fmla="*/ 0 w 399"/>
                  <a:gd name="T7" fmla="*/ 1 h 331"/>
                  <a:gd name="T8" fmla="*/ 0 w 399"/>
                  <a:gd name="T9" fmla="*/ 1 h 331"/>
                  <a:gd name="T10" fmla="*/ 0 w 399"/>
                  <a:gd name="T11" fmla="*/ 1 h 331"/>
                  <a:gd name="T12" fmla="*/ 0 w 399"/>
                  <a:gd name="T13" fmla="*/ 1 h 331"/>
                  <a:gd name="T14" fmla="*/ 0 w 399"/>
                  <a:gd name="T15" fmla="*/ 1 h 331"/>
                  <a:gd name="T16" fmla="*/ 0 w 399"/>
                  <a:gd name="T17" fmla="*/ 1 h 331"/>
                  <a:gd name="T18" fmla="*/ 0 w 399"/>
                  <a:gd name="T19" fmla="*/ 1 h 331"/>
                  <a:gd name="T20" fmla="*/ 0 w 399"/>
                  <a:gd name="T21" fmla="*/ 1 h 331"/>
                  <a:gd name="T22" fmla="*/ 0 w 399"/>
                  <a:gd name="T23" fmla="*/ 1 h 331"/>
                  <a:gd name="T24" fmla="*/ 0 w 399"/>
                  <a:gd name="T25" fmla="*/ 1 h 331"/>
                  <a:gd name="T26" fmla="*/ 0 w 399"/>
                  <a:gd name="T27" fmla="*/ 1 h 331"/>
                  <a:gd name="T28" fmla="*/ 0 w 399"/>
                  <a:gd name="T29" fmla="*/ 1 h 331"/>
                  <a:gd name="T30" fmla="*/ 0 w 399"/>
                  <a:gd name="T31" fmla="*/ 1 h 331"/>
                  <a:gd name="T32" fmla="*/ 0 w 399"/>
                  <a:gd name="T33" fmla="*/ 1 h 331"/>
                  <a:gd name="T34" fmla="*/ 0 w 399"/>
                  <a:gd name="T35" fmla="*/ 1 h 331"/>
                  <a:gd name="T36" fmla="*/ 0 w 399"/>
                  <a:gd name="T37" fmla="*/ 1 h 331"/>
                  <a:gd name="T38" fmla="*/ 0 w 399"/>
                  <a:gd name="T39" fmla="*/ 1 h 331"/>
                  <a:gd name="T40" fmla="*/ 0 w 399"/>
                  <a:gd name="T41" fmla="*/ 1 h 331"/>
                  <a:gd name="T42" fmla="*/ 0 w 399"/>
                  <a:gd name="T43" fmla="*/ 1 h 331"/>
                  <a:gd name="T44" fmla="*/ 0 w 399"/>
                  <a:gd name="T45" fmla="*/ 1 h 331"/>
                  <a:gd name="T46" fmla="*/ 0 w 399"/>
                  <a:gd name="T47" fmla="*/ 1 h 331"/>
                  <a:gd name="T48" fmla="*/ 0 w 399"/>
                  <a:gd name="T49" fmla="*/ 1 h 331"/>
                  <a:gd name="T50" fmla="*/ 0 w 399"/>
                  <a:gd name="T51" fmla="*/ 1 h 331"/>
                  <a:gd name="T52" fmla="*/ 0 w 399"/>
                  <a:gd name="T53" fmla="*/ 1 h 331"/>
                  <a:gd name="T54" fmla="*/ 0 w 399"/>
                  <a:gd name="T55" fmla="*/ 1 h 331"/>
                  <a:gd name="T56" fmla="*/ 0 w 399"/>
                  <a:gd name="T57" fmla="*/ 1 h 331"/>
                  <a:gd name="T58" fmla="*/ 0 w 399"/>
                  <a:gd name="T59" fmla="*/ 1 h 331"/>
                  <a:gd name="T60" fmla="*/ 0 w 399"/>
                  <a:gd name="T61" fmla="*/ 1 h 331"/>
                  <a:gd name="T62" fmla="*/ 0 w 399"/>
                  <a:gd name="T63" fmla="*/ 1 h 331"/>
                  <a:gd name="T64" fmla="*/ 0 w 399"/>
                  <a:gd name="T65" fmla="*/ 1 h 331"/>
                  <a:gd name="T66" fmla="*/ 0 w 399"/>
                  <a:gd name="T67" fmla="*/ 1 h 331"/>
                  <a:gd name="T68" fmla="*/ 0 w 399"/>
                  <a:gd name="T69" fmla="*/ 1 h 331"/>
                  <a:gd name="T70" fmla="*/ 0 w 399"/>
                  <a:gd name="T71" fmla="*/ 1 h 331"/>
                  <a:gd name="T72" fmla="*/ 0 w 399"/>
                  <a:gd name="T73" fmla="*/ 1 h 331"/>
                  <a:gd name="T74" fmla="*/ 0 w 399"/>
                  <a:gd name="T75" fmla="*/ 1 h 331"/>
                  <a:gd name="T76" fmla="*/ 0 w 399"/>
                  <a:gd name="T77" fmla="*/ 1 h 331"/>
                  <a:gd name="T78" fmla="*/ 0 w 399"/>
                  <a:gd name="T79" fmla="*/ 1 h 331"/>
                  <a:gd name="T80" fmla="*/ 0 w 399"/>
                  <a:gd name="T81" fmla="*/ 0 h 331"/>
                  <a:gd name="T82" fmla="*/ 0 w 399"/>
                  <a:gd name="T83" fmla="*/ 1 h 331"/>
                  <a:gd name="T84" fmla="*/ 0 w 399"/>
                  <a:gd name="T85" fmla="*/ 1 h 331"/>
                  <a:gd name="T86" fmla="*/ 0 w 399"/>
                  <a:gd name="T87" fmla="*/ 1 h 33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399" h="331">
                    <a:moveTo>
                      <a:pt x="155" y="44"/>
                    </a:moveTo>
                    <a:lnTo>
                      <a:pt x="124" y="62"/>
                    </a:lnTo>
                    <a:lnTo>
                      <a:pt x="94" y="80"/>
                    </a:lnTo>
                    <a:lnTo>
                      <a:pt x="66" y="101"/>
                    </a:lnTo>
                    <a:lnTo>
                      <a:pt x="42" y="123"/>
                    </a:lnTo>
                    <a:lnTo>
                      <a:pt x="21" y="146"/>
                    </a:lnTo>
                    <a:lnTo>
                      <a:pt x="7" y="171"/>
                    </a:lnTo>
                    <a:lnTo>
                      <a:pt x="0" y="199"/>
                    </a:lnTo>
                    <a:lnTo>
                      <a:pt x="1" y="227"/>
                    </a:lnTo>
                    <a:lnTo>
                      <a:pt x="4" y="234"/>
                    </a:lnTo>
                    <a:lnTo>
                      <a:pt x="7" y="242"/>
                    </a:lnTo>
                    <a:lnTo>
                      <a:pt x="11" y="248"/>
                    </a:lnTo>
                    <a:lnTo>
                      <a:pt x="17" y="255"/>
                    </a:lnTo>
                    <a:lnTo>
                      <a:pt x="24" y="261"/>
                    </a:lnTo>
                    <a:lnTo>
                      <a:pt x="33" y="267"/>
                    </a:lnTo>
                    <a:lnTo>
                      <a:pt x="40" y="272"/>
                    </a:lnTo>
                    <a:lnTo>
                      <a:pt x="50" y="276"/>
                    </a:lnTo>
                    <a:lnTo>
                      <a:pt x="69" y="284"/>
                    </a:lnTo>
                    <a:lnTo>
                      <a:pt x="88" y="291"/>
                    </a:lnTo>
                    <a:lnTo>
                      <a:pt x="107" y="297"/>
                    </a:lnTo>
                    <a:lnTo>
                      <a:pt x="127" y="302"/>
                    </a:lnTo>
                    <a:lnTo>
                      <a:pt x="148" y="307"/>
                    </a:lnTo>
                    <a:lnTo>
                      <a:pt x="168" y="311"/>
                    </a:lnTo>
                    <a:lnTo>
                      <a:pt x="188" y="315"/>
                    </a:lnTo>
                    <a:lnTo>
                      <a:pt x="209" y="318"/>
                    </a:lnTo>
                    <a:lnTo>
                      <a:pt x="230" y="321"/>
                    </a:lnTo>
                    <a:lnTo>
                      <a:pt x="251" y="323"/>
                    </a:lnTo>
                    <a:lnTo>
                      <a:pt x="272" y="325"/>
                    </a:lnTo>
                    <a:lnTo>
                      <a:pt x="294" y="327"/>
                    </a:lnTo>
                    <a:lnTo>
                      <a:pt x="315" y="328"/>
                    </a:lnTo>
                    <a:lnTo>
                      <a:pt x="336" y="329"/>
                    </a:lnTo>
                    <a:lnTo>
                      <a:pt x="358" y="330"/>
                    </a:lnTo>
                    <a:lnTo>
                      <a:pt x="378" y="331"/>
                    </a:lnTo>
                    <a:lnTo>
                      <a:pt x="386" y="331"/>
                    </a:lnTo>
                    <a:lnTo>
                      <a:pt x="391" y="329"/>
                    </a:lnTo>
                    <a:lnTo>
                      <a:pt x="396" y="325"/>
                    </a:lnTo>
                    <a:lnTo>
                      <a:pt x="399" y="321"/>
                    </a:lnTo>
                    <a:lnTo>
                      <a:pt x="399" y="316"/>
                    </a:lnTo>
                    <a:lnTo>
                      <a:pt x="396" y="312"/>
                    </a:lnTo>
                    <a:lnTo>
                      <a:pt x="390" y="309"/>
                    </a:lnTo>
                    <a:lnTo>
                      <a:pt x="383" y="307"/>
                    </a:lnTo>
                    <a:lnTo>
                      <a:pt x="364" y="304"/>
                    </a:lnTo>
                    <a:lnTo>
                      <a:pt x="345" y="302"/>
                    </a:lnTo>
                    <a:lnTo>
                      <a:pt x="326" y="299"/>
                    </a:lnTo>
                    <a:lnTo>
                      <a:pt x="306" y="297"/>
                    </a:lnTo>
                    <a:lnTo>
                      <a:pt x="287" y="295"/>
                    </a:lnTo>
                    <a:lnTo>
                      <a:pt x="268" y="293"/>
                    </a:lnTo>
                    <a:lnTo>
                      <a:pt x="248" y="291"/>
                    </a:lnTo>
                    <a:lnTo>
                      <a:pt x="229" y="288"/>
                    </a:lnTo>
                    <a:lnTo>
                      <a:pt x="210" y="286"/>
                    </a:lnTo>
                    <a:lnTo>
                      <a:pt x="191" y="283"/>
                    </a:lnTo>
                    <a:lnTo>
                      <a:pt x="172" y="279"/>
                    </a:lnTo>
                    <a:lnTo>
                      <a:pt x="153" y="276"/>
                    </a:lnTo>
                    <a:lnTo>
                      <a:pt x="136" y="271"/>
                    </a:lnTo>
                    <a:lnTo>
                      <a:pt x="117" y="266"/>
                    </a:lnTo>
                    <a:lnTo>
                      <a:pt x="100" y="261"/>
                    </a:lnTo>
                    <a:lnTo>
                      <a:pt x="82" y="254"/>
                    </a:lnTo>
                    <a:lnTo>
                      <a:pt x="68" y="247"/>
                    </a:lnTo>
                    <a:lnTo>
                      <a:pt x="56" y="238"/>
                    </a:lnTo>
                    <a:lnTo>
                      <a:pt x="48" y="228"/>
                    </a:lnTo>
                    <a:lnTo>
                      <a:pt x="43" y="216"/>
                    </a:lnTo>
                    <a:lnTo>
                      <a:pt x="42" y="204"/>
                    </a:lnTo>
                    <a:lnTo>
                      <a:pt x="43" y="189"/>
                    </a:lnTo>
                    <a:lnTo>
                      <a:pt x="48" y="175"/>
                    </a:lnTo>
                    <a:lnTo>
                      <a:pt x="53" y="164"/>
                    </a:lnTo>
                    <a:lnTo>
                      <a:pt x="64" y="149"/>
                    </a:lnTo>
                    <a:lnTo>
                      <a:pt x="75" y="134"/>
                    </a:lnTo>
                    <a:lnTo>
                      <a:pt x="88" y="121"/>
                    </a:lnTo>
                    <a:lnTo>
                      <a:pt x="103" y="109"/>
                    </a:lnTo>
                    <a:lnTo>
                      <a:pt x="117" y="97"/>
                    </a:lnTo>
                    <a:lnTo>
                      <a:pt x="133" y="85"/>
                    </a:lnTo>
                    <a:lnTo>
                      <a:pt x="152" y="73"/>
                    </a:lnTo>
                    <a:lnTo>
                      <a:pt x="171" y="61"/>
                    </a:lnTo>
                    <a:lnTo>
                      <a:pt x="190" y="51"/>
                    </a:lnTo>
                    <a:lnTo>
                      <a:pt x="214" y="42"/>
                    </a:lnTo>
                    <a:lnTo>
                      <a:pt x="242" y="33"/>
                    </a:lnTo>
                    <a:lnTo>
                      <a:pt x="270" y="25"/>
                    </a:lnTo>
                    <a:lnTo>
                      <a:pt x="294" y="18"/>
                    </a:lnTo>
                    <a:lnTo>
                      <a:pt x="315" y="12"/>
                    </a:lnTo>
                    <a:lnTo>
                      <a:pt x="328" y="6"/>
                    </a:lnTo>
                    <a:lnTo>
                      <a:pt x="332" y="2"/>
                    </a:lnTo>
                    <a:lnTo>
                      <a:pt x="317" y="0"/>
                    </a:lnTo>
                    <a:lnTo>
                      <a:pt x="297" y="1"/>
                    </a:lnTo>
                    <a:lnTo>
                      <a:pt x="274" y="4"/>
                    </a:lnTo>
                    <a:lnTo>
                      <a:pt x="249" y="9"/>
                    </a:lnTo>
                    <a:lnTo>
                      <a:pt x="223" y="16"/>
                    </a:lnTo>
                    <a:lnTo>
                      <a:pt x="198" y="24"/>
                    </a:lnTo>
                    <a:lnTo>
                      <a:pt x="175" y="33"/>
                    </a:lnTo>
                    <a:lnTo>
                      <a:pt x="155" y="44"/>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8082" name="Freeform 32"/>
              <p:cNvSpPr>
                <a:spLocks/>
              </p:cNvSpPr>
              <p:nvPr/>
            </p:nvSpPr>
            <p:spPr bwMode="auto">
              <a:xfrm>
                <a:off x="1419" y="2206"/>
                <a:ext cx="116" cy="110"/>
              </a:xfrm>
              <a:custGeom>
                <a:avLst/>
                <a:gdLst>
                  <a:gd name="T0" fmla="*/ 0 w 350"/>
                  <a:gd name="T1" fmla="*/ 0 h 221"/>
                  <a:gd name="T2" fmla="*/ 0 w 350"/>
                  <a:gd name="T3" fmla="*/ 0 h 221"/>
                  <a:gd name="T4" fmla="*/ 0 w 350"/>
                  <a:gd name="T5" fmla="*/ 0 h 221"/>
                  <a:gd name="T6" fmla="*/ 0 w 350"/>
                  <a:gd name="T7" fmla="*/ 0 h 221"/>
                  <a:gd name="T8" fmla="*/ 0 w 350"/>
                  <a:gd name="T9" fmla="*/ 0 h 221"/>
                  <a:gd name="T10" fmla="*/ 0 w 350"/>
                  <a:gd name="T11" fmla="*/ 0 h 221"/>
                  <a:gd name="T12" fmla="*/ 0 w 350"/>
                  <a:gd name="T13" fmla="*/ 0 h 221"/>
                  <a:gd name="T14" fmla="*/ 0 w 350"/>
                  <a:gd name="T15" fmla="*/ 0 h 221"/>
                  <a:gd name="T16" fmla="*/ 0 w 350"/>
                  <a:gd name="T17" fmla="*/ 0 h 221"/>
                  <a:gd name="T18" fmla="*/ 0 w 350"/>
                  <a:gd name="T19" fmla="*/ 0 h 221"/>
                  <a:gd name="T20" fmla="*/ 0 w 350"/>
                  <a:gd name="T21" fmla="*/ 0 h 221"/>
                  <a:gd name="T22" fmla="*/ 0 w 350"/>
                  <a:gd name="T23" fmla="*/ 0 h 221"/>
                  <a:gd name="T24" fmla="*/ 0 w 350"/>
                  <a:gd name="T25" fmla="*/ 0 h 221"/>
                  <a:gd name="T26" fmla="*/ 0 w 350"/>
                  <a:gd name="T27" fmla="*/ 0 h 221"/>
                  <a:gd name="T28" fmla="*/ 0 w 350"/>
                  <a:gd name="T29" fmla="*/ 0 h 221"/>
                  <a:gd name="T30" fmla="*/ 0 w 350"/>
                  <a:gd name="T31" fmla="*/ 0 h 221"/>
                  <a:gd name="T32" fmla="*/ 0 w 350"/>
                  <a:gd name="T33" fmla="*/ 0 h 221"/>
                  <a:gd name="T34" fmla="*/ 0 w 350"/>
                  <a:gd name="T35" fmla="*/ 0 h 221"/>
                  <a:gd name="T36" fmla="*/ 0 w 350"/>
                  <a:gd name="T37" fmla="*/ 0 h 221"/>
                  <a:gd name="T38" fmla="*/ 0 w 350"/>
                  <a:gd name="T39" fmla="*/ 0 h 221"/>
                  <a:gd name="T40" fmla="*/ 0 w 350"/>
                  <a:gd name="T41" fmla="*/ 0 h 221"/>
                  <a:gd name="T42" fmla="*/ 0 w 350"/>
                  <a:gd name="T43" fmla="*/ 0 h 221"/>
                  <a:gd name="T44" fmla="*/ 0 w 350"/>
                  <a:gd name="T45" fmla="*/ 0 h 221"/>
                  <a:gd name="T46" fmla="*/ 0 w 350"/>
                  <a:gd name="T47" fmla="*/ 0 h 221"/>
                  <a:gd name="T48" fmla="*/ 0 w 350"/>
                  <a:gd name="T49" fmla="*/ 0 h 221"/>
                  <a:gd name="T50" fmla="*/ 0 w 350"/>
                  <a:gd name="T51" fmla="*/ 0 h 221"/>
                  <a:gd name="T52" fmla="*/ 0 w 350"/>
                  <a:gd name="T53" fmla="*/ 0 h 221"/>
                  <a:gd name="T54" fmla="*/ 0 w 350"/>
                  <a:gd name="T55" fmla="*/ 0 h 221"/>
                  <a:gd name="T56" fmla="*/ 0 w 350"/>
                  <a:gd name="T57" fmla="*/ 0 h 221"/>
                  <a:gd name="T58" fmla="*/ 0 w 350"/>
                  <a:gd name="T59" fmla="*/ 0 h 221"/>
                  <a:gd name="T60" fmla="*/ 0 w 350"/>
                  <a:gd name="T61" fmla="*/ 0 h 221"/>
                  <a:gd name="T62" fmla="*/ 0 w 350"/>
                  <a:gd name="T63" fmla="*/ 0 h 221"/>
                  <a:gd name="T64" fmla="*/ 0 w 350"/>
                  <a:gd name="T65" fmla="*/ 0 h 221"/>
                  <a:gd name="T66" fmla="*/ 0 w 350"/>
                  <a:gd name="T67" fmla="*/ 0 h 221"/>
                  <a:gd name="T68" fmla="*/ 0 w 350"/>
                  <a:gd name="T69" fmla="*/ 0 h 221"/>
                  <a:gd name="T70" fmla="*/ 0 w 350"/>
                  <a:gd name="T71" fmla="*/ 0 h 221"/>
                  <a:gd name="T72" fmla="*/ 0 w 350"/>
                  <a:gd name="T73" fmla="*/ 0 h 221"/>
                  <a:gd name="T74" fmla="*/ 0 w 350"/>
                  <a:gd name="T75" fmla="*/ 0 h 221"/>
                  <a:gd name="T76" fmla="*/ 0 w 350"/>
                  <a:gd name="T77" fmla="*/ 0 h 221"/>
                  <a:gd name="T78" fmla="*/ 0 w 350"/>
                  <a:gd name="T79" fmla="*/ 0 h 221"/>
                  <a:gd name="T80" fmla="*/ 0 w 350"/>
                  <a:gd name="T81" fmla="*/ 0 h 221"/>
                  <a:gd name="T82" fmla="*/ 0 w 350"/>
                  <a:gd name="T83" fmla="*/ 0 h 221"/>
                  <a:gd name="T84" fmla="*/ 0 w 350"/>
                  <a:gd name="T85" fmla="*/ 0 h 221"/>
                  <a:gd name="T86" fmla="*/ 0 w 350"/>
                  <a:gd name="T87" fmla="*/ 0 h 221"/>
                  <a:gd name="T88" fmla="*/ 0 w 350"/>
                  <a:gd name="T89" fmla="*/ 0 h 221"/>
                  <a:gd name="T90" fmla="*/ 0 w 350"/>
                  <a:gd name="T91" fmla="*/ 0 h 221"/>
                  <a:gd name="T92" fmla="*/ 0 w 350"/>
                  <a:gd name="T93" fmla="*/ 0 h 221"/>
                  <a:gd name="T94" fmla="*/ 0 w 350"/>
                  <a:gd name="T95" fmla="*/ 0 h 221"/>
                  <a:gd name="T96" fmla="*/ 0 w 350"/>
                  <a:gd name="T97" fmla="*/ 0 h 221"/>
                  <a:gd name="T98" fmla="*/ 0 w 350"/>
                  <a:gd name="T99" fmla="*/ 0 h 221"/>
                  <a:gd name="T100" fmla="*/ 0 w 350"/>
                  <a:gd name="T101" fmla="*/ 0 h 221"/>
                  <a:gd name="T102" fmla="*/ 0 w 350"/>
                  <a:gd name="T103" fmla="*/ 0 h 221"/>
                  <a:gd name="T104" fmla="*/ 0 w 350"/>
                  <a:gd name="T105" fmla="*/ 0 h 221"/>
                  <a:gd name="T106" fmla="*/ 0 w 350"/>
                  <a:gd name="T107" fmla="*/ 0 h 221"/>
                  <a:gd name="T108" fmla="*/ 0 w 350"/>
                  <a:gd name="T109" fmla="*/ 0 h 221"/>
                  <a:gd name="T110" fmla="*/ 0 w 350"/>
                  <a:gd name="T111" fmla="*/ 0 h 221"/>
                  <a:gd name="T112" fmla="*/ 0 w 350"/>
                  <a:gd name="T113" fmla="*/ 0 h 221"/>
                  <a:gd name="T114" fmla="*/ 0 w 350"/>
                  <a:gd name="T115" fmla="*/ 0 h 221"/>
                  <a:gd name="T116" fmla="*/ 0 w 350"/>
                  <a:gd name="T117" fmla="*/ 0 h 221"/>
                  <a:gd name="T118" fmla="*/ 0 w 350"/>
                  <a:gd name="T119" fmla="*/ 0 h 221"/>
                  <a:gd name="T120" fmla="*/ 0 w 350"/>
                  <a:gd name="T121" fmla="*/ 0 h 221"/>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350" h="221">
                    <a:moveTo>
                      <a:pt x="290" y="68"/>
                    </a:moveTo>
                    <a:lnTo>
                      <a:pt x="306" y="80"/>
                    </a:lnTo>
                    <a:lnTo>
                      <a:pt x="316" y="94"/>
                    </a:lnTo>
                    <a:lnTo>
                      <a:pt x="321" y="109"/>
                    </a:lnTo>
                    <a:lnTo>
                      <a:pt x="321" y="125"/>
                    </a:lnTo>
                    <a:lnTo>
                      <a:pt x="318" y="138"/>
                    </a:lnTo>
                    <a:lnTo>
                      <a:pt x="312" y="149"/>
                    </a:lnTo>
                    <a:lnTo>
                      <a:pt x="302" y="160"/>
                    </a:lnTo>
                    <a:lnTo>
                      <a:pt x="292" y="169"/>
                    </a:lnTo>
                    <a:lnTo>
                      <a:pt x="279" y="179"/>
                    </a:lnTo>
                    <a:lnTo>
                      <a:pt x="266" y="187"/>
                    </a:lnTo>
                    <a:lnTo>
                      <a:pt x="253" y="196"/>
                    </a:lnTo>
                    <a:lnTo>
                      <a:pt x="240" y="205"/>
                    </a:lnTo>
                    <a:lnTo>
                      <a:pt x="237" y="209"/>
                    </a:lnTo>
                    <a:lnTo>
                      <a:pt x="237" y="212"/>
                    </a:lnTo>
                    <a:lnTo>
                      <a:pt x="237" y="215"/>
                    </a:lnTo>
                    <a:lnTo>
                      <a:pt x="240" y="218"/>
                    </a:lnTo>
                    <a:lnTo>
                      <a:pt x="244" y="220"/>
                    </a:lnTo>
                    <a:lnTo>
                      <a:pt x="250" y="221"/>
                    </a:lnTo>
                    <a:lnTo>
                      <a:pt x="254" y="220"/>
                    </a:lnTo>
                    <a:lnTo>
                      <a:pt x="258" y="218"/>
                    </a:lnTo>
                    <a:lnTo>
                      <a:pt x="287" y="204"/>
                    </a:lnTo>
                    <a:lnTo>
                      <a:pt x="312" y="187"/>
                    </a:lnTo>
                    <a:lnTo>
                      <a:pt x="331" y="168"/>
                    </a:lnTo>
                    <a:lnTo>
                      <a:pt x="344" y="146"/>
                    </a:lnTo>
                    <a:lnTo>
                      <a:pt x="350" y="124"/>
                    </a:lnTo>
                    <a:lnTo>
                      <a:pt x="347" y="101"/>
                    </a:lnTo>
                    <a:lnTo>
                      <a:pt x="335" y="80"/>
                    </a:lnTo>
                    <a:lnTo>
                      <a:pt x="312" y="61"/>
                    </a:lnTo>
                    <a:lnTo>
                      <a:pt x="295" y="50"/>
                    </a:lnTo>
                    <a:lnTo>
                      <a:pt x="274" y="42"/>
                    </a:lnTo>
                    <a:lnTo>
                      <a:pt x="253" y="34"/>
                    </a:lnTo>
                    <a:lnTo>
                      <a:pt x="228" y="27"/>
                    </a:lnTo>
                    <a:lnTo>
                      <a:pt x="203" y="20"/>
                    </a:lnTo>
                    <a:lnTo>
                      <a:pt x="179" y="15"/>
                    </a:lnTo>
                    <a:lnTo>
                      <a:pt x="152" y="11"/>
                    </a:lnTo>
                    <a:lnTo>
                      <a:pt x="128" y="7"/>
                    </a:lnTo>
                    <a:lnTo>
                      <a:pt x="103" y="4"/>
                    </a:lnTo>
                    <a:lnTo>
                      <a:pt x="81" y="2"/>
                    </a:lnTo>
                    <a:lnTo>
                      <a:pt x="60" y="0"/>
                    </a:lnTo>
                    <a:lnTo>
                      <a:pt x="42" y="0"/>
                    </a:lnTo>
                    <a:lnTo>
                      <a:pt x="26" y="0"/>
                    </a:lnTo>
                    <a:lnTo>
                      <a:pt x="13" y="0"/>
                    </a:lnTo>
                    <a:lnTo>
                      <a:pt x="4" y="2"/>
                    </a:lnTo>
                    <a:lnTo>
                      <a:pt x="0" y="4"/>
                    </a:lnTo>
                    <a:lnTo>
                      <a:pt x="15" y="6"/>
                    </a:lnTo>
                    <a:lnTo>
                      <a:pt x="29" y="7"/>
                    </a:lnTo>
                    <a:lnTo>
                      <a:pt x="47" y="9"/>
                    </a:lnTo>
                    <a:lnTo>
                      <a:pt x="64" y="11"/>
                    </a:lnTo>
                    <a:lnTo>
                      <a:pt x="81" y="14"/>
                    </a:lnTo>
                    <a:lnTo>
                      <a:pt x="102" y="16"/>
                    </a:lnTo>
                    <a:lnTo>
                      <a:pt x="121" y="19"/>
                    </a:lnTo>
                    <a:lnTo>
                      <a:pt x="141" y="22"/>
                    </a:lnTo>
                    <a:lnTo>
                      <a:pt x="160" y="26"/>
                    </a:lnTo>
                    <a:lnTo>
                      <a:pt x="180" y="30"/>
                    </a:lnTo>
                    <a:lnTo>
                      <a:pt x="200" y="34"/>
                    </a:lnTo>
                    <a:lnTo>
                      <a:pt x="219" y="39"/>
                    </a:lnTo>
                    <a:lnTo>
                      <a:pt x="238" y="45"/>
                    </a:lnTo>
                    <a:lnTo>
                      <a:pt x="257" y="53"/>
                    </a:lnTo>
                    <a:lnTo>
                      <a:pt x="274" y="60"/>
                    </a:lnTo>
                    <a:lnTo>
                      <a:pt x="290" y="68"/>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8083" name="Freeform 33"/>
              <p:cNvSpPr>
                <a:spLocks/>
              </p:cNvSpPr>
              <p:nvPr/>
            </p:nvSpPr>
            <p:spPr bwMode="auto">
              <a:xfrm>
                <a:off x="1181" y="2256"/>
                <a:ext cx="48" cy="105"/>
              </a:xfrm>
              <a:custGeom>
                <a:avLst/>
                <a:gdLst>
                  <a:gd name="T0" fmla="*/ 0 w 142"/>
                  <a:gd name="T1" fmla="*/ 1 h 208"/>
                  <a:gd name="T2" fmla="*/ 0 w 142"/>
                  <a:gd name="T3" fmla="*/ 1 h 208"/>
                  <a:gd name="T4" fmla="*/ 0 w 142"/>
                  <a:gd name="T5" fmla="*/ 1 h 208"/>
                  <a:gd name="T6" fmla="*/ 0 w 142"/>
                  <a:gd name="T7" fmla="*/ 1 h 208"/>
                  <a:gd name="T8" fmla="*/ 0 w 142"/>
                  <a:gd name="T9" fmla="*/ 1 h 208"/>
                  <a:gd name="T10" fmla="*/ 0 w 142"/>
                  <a:gd name="T11" fmla="*/ 1 h 208"/>
                  <a:gd name="T12" fmla="*/ 0 w 142"/>
                  <a:gd name="T13" fmla="*/ 1 h 208"/>
                  <a:gd name="T14" fmla="*/ 0 w 142"/>
                  <a:gd name="T15" fmla="*/ 1 h 208"/>
                  <a:gd name="T16" fmla="*/ 0 w 142"/>
                  <a:gd name="T17" fmla="*/ 1 h 208"/>
                  <a:gd name="T18" fmla="*/ 0 w 142"/>
                  <a:gd name="T19" fmla="*/ 1 h 208"/>
                  <a:gd name="T20" fmla="*/ 0 w 142"/>
                  <a:gd name="T21" fmla="*/ 1 h 208"/>
                  <a:gd name="T22" fmla="*/ 0 w 142"/>
                  <a:gd name="T23" fmla="*/ 1 h 208"/>
                  <a:gd name="T24" fmla="*/ 0 w 142"/>
                  <a:gd name="T25" fmla="*/ 1 h 208"/>
                  <a:gd name="T26" fmla="*/ 0 w 142"/>
                  <a:gd name="T27" fmla="*/ 1 h 208"/>
                  <a:gd name="T28" fmla="*/ 0 w 142"/>
                  <a:gd name="T29" fmla="*/ 1 h 208"/>
                  <a:gd name="T30" fmla="*/ 0 w 142"/>
                  <a:gd name="T31" fmla="*/ 1 h 208"/>
                  <a:gd name="T32" fmla="*/ 0 w 142"/>
                  <a:gd name="T33" fmla="*/ 1 h 208"/>
                  <a:gd name="T34" fmla="*/ 0 w 142"/>
                  <a:gd name="T35" fmla="*/ 1 h 208"/>
                  <a:gd name="T36" fmla="*/ 0 w 142"/>
                  <a:gd name="T37" fmla="*/ 1 h 208"/>
                  <a:gd name="T38" fmla="*/ 0 w 142"/>
                  <a:gd name="T39" fmla="*/ 1 h 208"/>
                  <a:gd name="T40" fmla="*/ 0 w 142"/>
                  <a:gd name="T41" fmla="*/ 1 h 208"/>
                  <a:gd name="T42" fmla="*/ 0 w 142"/>
                  <a:gd name="T43" fmla="*/ 1 h 208"/>
                  <a:gd name="T44" fmla="*/ 0 w 142"/>
                  <a:gd name="T45" fmla="*/ 1 h 208"/>
                  <a:gd name="T46" fmla="*/ 0 w 142"/>
                  <a:gd name="T47" fmla="*/ 1 h 208"/>
                  <a:gd name="T48" fmla="*/ 0 w 142"/>
                  <a:gd name="T49" fmla="*/ 1 h 208"/>
                  <a:gd name="T50" fmla="*/ 0 w 142"/>
                  <a:gd name="T51" fmla="*/ 1 h 208"/>
                  <a:gd name="T52" fmla="*/ 0 w 142"/>
                  <a:gd name="T53" fmla="*/ 1 h 208"/>
                  <a:gd name="T54" fmla="*/ 0 w 142"/>
                  <a:gd name="T55" fmla="*/ 1 h 208"/>
                  <a:gd name="T56" fmla="*/ 0 w 142"/>
                  <a:gd name="T57" fmla="*/ 1 h 208"/>
                  <a:gd name="T58" fmla="*/ 0 w 142"/>
                  <a:gd name="T59" fmla="*/ 1 h 208"/>
                  <a:gd name="T60" fmla="*/ 0 w 142"/>
                  <a:gd name="T61" fmla="*/ 1 h 208"/>
                  <a:gd name="T62" fmla="*/ 0 w 142"/>
                  <a:gd name="T63" fmla="*/ 1 h 208"/>
                  <a:gd name="T64" fmla="*/ 0 w 142"/>
                  <a:gd name="T65" fmla="*/ 1 h 208"/>
                  <a:gd name="T66" fmla="*/ 0 w 142"/>
                  <a:gd name="T67" fmla="*/ 0 h 208"/>
                  <a:gd name="T68" fmla="*/ 0 w 142"/>
                  <a:gd name="T69" fmla="*/ 1 h 208"/>
                  <a:gd name="T70" fmla="*/ 0 w 142"/>
                  <a:gd name="T71" fmla="*/ 1 h 208"/>
                  <a:gd name="T72" fmla="*/ 0 w 142"/>
                  <a:gd name="T73" fmla="*/ 1 h 208"/>
                  <a:gd name="T74" fmla="*/ 0 w 142"/>
                  <a:gd name="T75" fmla="*/ 1 h 208"/>
                  <a:gd name="T76" fmla="*/ 0 w 142"/>
                  <a:gd name="T77" fmla="*/ 1 h 208"/>
                  <a:gd name="T78" fmla="*/ 0 w 142"/>
                  <a:gd name="T79" fmla="*/ 1 h 208"/>
                  <a:gd name="T80" fmla="*/ 0 w 142"/>
                  <a:gd name="T81" fmla="*/ 1 h 20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42" h="208">
                    <a:moveTo>
                      <a:pt x="0" y="114"/>
                    </a:moveTo>
                    <a:lnTo>
                      <a:pt x="0" y="131"/>
                    </a:lnTo>
                    <a:lnTo>
                      <a:pt x="6" y="147"/>
                    </a:lnTo>
                    <a:lnTo>
                      <a:pt x="16" y="162"/>
                    </a:lnTo>
                    <a:lnTo>
                      <a:pt x="30" y="175"/>
                    </a:lnTo>
                    <a:lnTo>
                      <a:pt x="48" y="186"/>
                    </a:lnTo>
                    <a:lnTo>
                      <a:pt x="68" y="196"/>
                    </a:lnTo>
                    <a:lnTo>
                      <a:pt x="91" y="203"/>
                    </a:lnTo>
                    <a:lnTo>
                      <a:pt x="114" y="207"/>
                    </a:lnTo>
                    <a:lnTo>
                      <a:pt x="122" y="208"/>
                    </a:lnTo>
                    <a:lnTo>
                      <a:pt x="129" y="206"/>
                    </a:lnTo>
                    <a:lnTo>
                      <a:pt x="135" y="203"/>
                    </a:lnTo>
                    <a:lnTo>
                      <a:pt x="138" y="199"/>
                    </a:lnTo>
                    <a:lnTo>
                      <a:pt x="138" y="194"/>
                    </a:lnTo>
                    <a:lnTo>
                      <a:pt x="136" y="189"/>
                    </a:lnTo>
                    <a:lnTo>
                      <a:pt x="132" y="185"/>
                    </a:lnTo>
                    <a:lnTo>
                      <a:pt x="125" y="183"/>
                    </a:lnTo>
                    <a:lnTo>
                      <a:pt x="101" y="177"/>
                    </a:lnTo>
                    <a:lnTo>
                      <a:pt x="80" y="169"/>
                    </a:lnTo>
                    <a:lnTo>
                      <a:pt x="62" y="158"/>
                    </a:lnTo>
                    <a:lnTo>
                      <a:pt x="49" y="146"/>
                    </a:lnTo>
                    <a:lnTo>
                      <a:pt x="40" y="131"/>
                    </a:lnTo>
                    <a:lnTo>
                      <a:pt x="36" y="115"/>
                    </a:lnTo>
                    <a:lnTo>
                      <a:pt x="36" y="97"/>
                    </a:lnTo>
                    <a:lnTo>
                      <a:pt x="43" y="79"/>
                    </a:lnTo>
                    <a:lnTo>
                      <a:pt x="52" y="66"/>
                    </a:lnTo>
                    <a:lnTo>
                      <a:pt x="64" y="54"/>
                    </a:lnTo>
                    <a:lnTo>
                      <a:pt x="77" y="43"/>
                    </a:lnTo>
                    <a:lnTo>
                      <a:pt x="91" y="33"/>
                    </a:lnTo>
                    <a:lnTo>
                      <a:pt x="104" y="24"/>
                    </a:lnTo>
                    <a:lnTo>
                      <a:pt x="119" y="16"/>
                    </a:lnTo>
                    <a:lnTo>
                      <a:pt x="132" y="8"/>
                    </a:lnTo>
                    <a:lnTo>
                      <a:pt x="142" y="1"/>
                    </a:lnTo>
                    <a:lnTo>
                      <a:pt x="132" y="0"/>
                    </a:lnTo>
                    <a:lnTo>
                      <a:pt x="116" y="5"/>
                    </a:lnTo>
                    <a:lnTo>
                      <a:pt x="94" y="16"/>
                    </a:lnTo>
                    <a:lnTo>
                      <a:pt x="69" y="31"/>
                    </a:lnTo>
                    <a:lnTo>
                      <a:pt x="46" y="50"/>
                    </a:lnTo>
                    <a:lnTo>
                      <a:pt x="24" y="70"/>
                    </a:lnTo>
                    <a:lnTo>
                      <a:pt x="9" y="92"/>
                    </a:lnTo>
                    <a:lnTo>
                      <a:pt x="0" y="114"/>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8084" name="Freeform 34"/>
              <p:cNvSpPr>
                <a:spLocks/>
              </p:cNvSpPr>
              <p:nvPr/>
            </p:nvSpPr>
            <p:spPr bwMode="auto">
              <a:xfrm>
                <a:off x="1515" y="2198"/>
                <a:ext cx="101" cy="136"/>
              </a:xfrm>
              <a:custGeom>
                <a:avLst/>
                <a:gdLst>
                  <a:gd name="T0" fmla="*/ 0 w 304"/>
                  <a:gd name="T1" fmla="*/ 1 h 272"/>
                  <a:gd name="T2" fmla="*/ 0 w 304"/>
                  <a:gd name="T3" fmla="*/ 1 h 272"/>
                  <a:gd name="T4" fmla="*/ 0 w 304"/>
                  <a:gd name="T5" fmla="*/ 1 h 272"/>
                  <a:gd name="T6" fmla="*/ 0 w 304"/>
                  <a:gd name="T7" fmla="*/ 1 h 272"/>
                  <a:gd name="T8" fmla="*/ 0 w 304"/>
                  <a:gd name="T9" fmla="*/ 1 h 272"/>
                  <a:gd name="T10" fmla="*/ 0 w 304"/>
                  <a:gd name="T11" fmla="*/ 1 h 272"/>
                  <a:gd name="T12" fmla="*/ 0 w 304"/>
                  <a:gd name="T13" fmla="*/ 1 h 272"/>
                  <a:gd name="T14" fmla="*/ 0 w 304"/>
                  <a:gd name="T15" fmla="*/ 1 h 272"/>
                  <a:gd name="T16" fmla="*/ 0 w 304"/>
                  <a:gd name="T17" fmla="*/ 1 h 272"/>
                  <a:gd name="T18" fmla="*/ 0 w 304"/>
                  <a:gd name="T19" fmla="*/ 1 h 272"/>
                  <a:gd name="T20" fmla="*/ 0 w 304"/>
                  <a:gd name="T21" fmla="*/ 1 h 272"/>
                  <a:gd name="T22" fmla="*/ 0 w 304"/>
                  <a:gd name="T23" fmla="*/ 1 h 272"/>
                  <a:gd name="T24" fmla="*/ 0 w 304"/>
                  <a:gd name="T25" fmla="*/ 1 h 272"/>
                  <a:gd name="T26" fmla="*/ 0 w 304"/>
                  <a:gd name="T27" fmla="*/ 1 h 272"/>
                  <a:gd name="T28" fmla="*/ 0 w 304"/>
                  <a:gd name="T29" fmla="*/ 1 h 272"/>
                  <a:gd name="T30" fmla="*/ 0 w 304"/>
                  <a:gd name="T31" fmla="*/ 1 h 272"/>
                  <a:gd name="T32" fmla="*/ 0 w 304"/>
                  <a:gd name="T33" fmla="*/ 1 h 272"/>
                  <a:gd name="T34" fmla="*/ 0 w 304"/>
                  <a:gd name="T35" fmla="*/ 1 h 272"/>
                  <a:gd name="T36" fmla="*/ 0 w 304"/>
                  <a:gd name="T37" fmla="*/ 1 h 272"/>
                  <a:gd name="T38" fmla="*/ 0 w 304"/>
                  <a:gd name="T39" fmla="*/ 1 h 272"/>
                  <a:gd name="T40" fmla="*/ 0 w 304"/>
                  <a:gd name="T41" fmla="*/ 1 h 272"/>
                  <a:gd name="T42" fmla="*/ 0 w 304"/>
                  <a:gd name="T43" fmla="*/ 1 h 272"/>
                  <a:gd name="T44" fmla="*/ 0 w 304"/>
                  <a:gd name="T45" fmla="*/ 1 h 272"/>
                  <a:gd name="T46" fmla="*/ 0 w 304"/>
                  <a:gd name="T47" fmla="*/ 1 h 272"/>
                  <a:gd name="T48" fmla="*/ 0 w 304"/>
                  <a:gd name="T49" fmla="*/ 1 h 272"/>
                  <a:gd name="T50" fmla="*/ 0 w 304"/>
                  <a:gd name="T51" fmla="*/ 1 h 272"/>
                  <a:gd name="T52" fmla="*/ 0 w 304"/>
                  <a:gd name="T53" fmla="*/ 1 h 272"/>
                  <a:gd name="T54" fmla="*/ 0 w 304"/>
                  <a:gd name="T55" fmla="*/ 1 h 272"/>
                  <a:gd name="T56" fmla="*/ 0 w 304"/>
                  <a:gd name="T57" fmla="*/ 1 h 272"/>
                  <a:gd name="T58" fmla="*/ 0 w 304"/>
                  <a:gd name="T59" fmla="*/ 1 h 272"/>
                  <a:gd name="T60" fmla="*/ 0 w 304"/>
                  <a:gd name="T61" fmla="*/ 1 h 272"/>
                  <a:gd name="T62" fmla="*/ 0 w 304"/>
                  <a:gd name="T63" fmla="*/ 1 h 272"/>
                  <a:gd name="T64" fmla="*/ 0 w 304"/>
                  <a:gd name="T65" fmla="*/ 1 h 272"/>
                  <a:gd name="T66" fmla="*/ 0 w 304"/>
                  <a:gd name="T67" fmla="*/ 1 h 272"/>
                  <a:gd name="T68" fmla="*/ 0 w 304"/>
                  <a:gd name="T69" fmla="*/ 1 h 272"/>
                  <a:gd name="T70" fmla="*/ 0 w 304"/>
                  <a:gd name="T71" fmla="*/ 1 h 272"/>
                  <a:gd name="T72" fmla="*/ 0 w 304"/>
                  <a:gd name="T73" fmla="*/ 1 h 272"/>
                  <a:gd name="T74" fmla="*/ 0 w 304"/>
                  <a:gd name="T75" fmla="*/ 1 h 272"/>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304" h="272">
                    <a:moveTo>
                      <a:pt x="246" y="102"/>
                    </a:moveTo>
                    <a:lnTo>
                      <a:pt x="257" y="109"/>
                    </a:lnTo>
                    <a:lnTo>
                      <a:pt x="265" y="117"/>
                    </a:lnTo>
                    <a:lnTo>
                      <a:pt x="271" y="126"/>
                    </a:lnTo>
                    <a:lnTo>
                      <a:pt x="277" y="135"/>
                    </a:lnTo>
                    <a:lnTo>
                      <a:pt x="278" y="144"/>
                    </a:lnTo>
                    <a:lnTo>
                      <a:pt x="278" y="154"/>
                    </a:lnTo>
                    <a:lnTo>
                      <a:pt x="274" y="164"/>
                    </a:lnTo>
                    <a:lnTo>
                      <a:pt x="268" y="173"/>
                    </a:lnTo>
                    <a:lnTo>
                      <a:pt x="258" y="183"/>
                    </a:lnTo>
                    <a:lnTo>
                      <a:pt x="246" y="192"/>
                    </a:lnTo>
                    <a:lnTo>
                      <a:pt x="233" y="200"/>
                    </a:lnTo>
                    <a:lnTo>
                      <a:pt x="219" y="208"/>
                    </a:lnTo>
                    <a:lnTo>
                      <a:pt x="206" y="215"/>
                    </a:lnTo>
                    <a:lnTo>
                      <a:pt x="191" y="224"/>
                    </a:lnTo>
                    <a:lnTo>
                      <a:pt x="177" y="232"/>
                    </a:lnTo>
                    <a:lnTo>
                      <a:pt x="164" y="241"/>
                    </a:lnTo>
                    <a:lnTo>
                      <a:pt x="159" y="244"/>
                    </a:lnTo>
                    <a:lnTo>
                      <a:pt x="157" y="248"/>
                    </a:lnTo>
                    <a:lnTo>
                      <a:pt x="154" y="252"/>
                    </a:lnTo>
                    <a:lnTo>
                      <a:pt x="151" y="256"/>
                    </a:lnTo>
                    <a:lnTo>
                      <a:pt x="149" y="260"/>
                    </a:lnTo>
                    <a:lnTo>
                      <a:pt x="149" y="264"/>
                    </a:lnTo>
                    <a:lnTo>
                      <a:pt x="151" y="268"/>
                    </a:lnTo>
                    <a:lnTo>
                      <a:pt x="155" y="271"/>
                    </a:lnTo>
                    <a:lnTo>
                      <a:pt x="161" y="272"/>
                    </a:lnTo>
                    <a:lnTo>
                      <a:pt x="167" y="272"/>
                    </a:lnTo>
                    <a:lnTo>
                      <a:pt x="172" y="271"/>
                    </a:lnTo>
                    <a:lnTo>
                      <a:pt x="177" y="268"/>
                    </a:lnTo>
                    <a:lnTo>
                      <a:pt x="191" y="257"/>
                    </a:lnTo>
                    <a:lnTo>
                      <a:pt x="207" y="246"/>
                    </a:lnTo>
                    <a:lnTo>
                      <a:pt x="223" y="236"/>
                    </a:lnTo>
                    <a:lnTo>
                      <a:pt x="241" y="226"/>
                    </a:lnTo>
                    <a:lnTo>
                      <a:pt x="257" y="215"/>
                    </a:lnTo>
                    <a:lnTo>
                      <a:pt x="271" y="204"/>
                    </a:lnTo>
                    <a:lnTo>
                      <a:pt x="286" y="192"/>
                    </a:lnTo>
                    <a:lnTo>
                      <a:pt x="296" y="179"/>
                    </a:lnTo>
                    <a:lnTo>
                      <a:pt x="303" y="164"/>
                    </a:lnTo>
                    <a:lnTo>
                      <a:pt x="304" y="149"/>
                    </a:lnTo>
                    <a:lnTo>
                      <a:pt x="300" y="134"/>
                    </a:lnTo>
                    <a:lnTo>
                      <a:pt x="293" y="120"/>
                    </a:lnTo>
                    <a:lnTo>
                      <a:pt x="281" y="106"/>
                    </a:lnTo>
                    <a:lnTo>
                      <a:pt x="267" y="94"/>
                    </a:lnTo>
                    <a:lnTo>
                      <a:pt x="249" y="83"/>
                    </a:lnTo>
                    <a:lnTo>
                      <a:pt x="232" y="73"/>
                    </a:lnTo>
                    <a:lnTo>
                      <a:pt x="219" y="65"/>
                    </a:lnTo>
                    <a:lnTo>
                      <a:pt x="204" y="59"/>
                    </a:lnTo>
                    <a:lnTo>
                      <a:pt x="188" y="52"/>
                    </a:lnTo>
                    <a:lnTo>
                      <a:pt x="172" y="45"/>
                    </a:lnTo>
                    <a:lnTo>
                      <a:pt x="157" y="38"/>
                    </a:lnTo>
                    <a:lnTo>
                      <a:pt x="139" y="31"/>
                    </a:lnTo>
                    <a:lnTo>
                      <a:pt x="122" y="25"/>
                    </a:lnTo>
                    <a:lnTo>
                      <a:pt x="106" y="19"/>
                    </a:lnTo>
                    <a:lnTo>
                      <a:pt x="90" y="14"/>
                    </a:lnTo>
                    <a:lnTo>
                      <a:pt x="74" y="9"/>
                    </a:lnTo>
                    <a:lnTo>
                      <a:pt x="58" y="6"/>
                    </a:lnTo>
                    <a:lnTo>
                      <a:pt x="43" y="3"/>
                    </a:lnTo>
                    <a:lnTo>
                      <a:pt x="30" y="1"/>
                    </a:lnTo>
                    <a:lnTo>
                      <a:pt x="19" y="0"/>
                    </a:lnTo>
                    <a:lnTo>
                      <a:pt x="9" y="1"/>
                    </a:lnTo>
                    <a:lnTo>
                      <a:pt x="0" y="3"/>
                    </a:lnTo>
                    <a:lnTo>
                      <a:pt x="10" y="5"/>
                    </a:lnTo>
                    <a:lnTo>
                      <a:pt x="22" y="8"/>
                    </a:lnTo>
                    <a:lnTo>
                      <a:pt x="35" y="12"/>
                    </a:lnTo>
                    <a:lnTo>
                      <a:pt x="48" y="16"/>
                    </a:lnTo>
                    <a:lnTo>
                      <a:pt x="64" y="21"/>
                    </a:lnTo>
                    <a:lnTo>
                      <a:pt x="80" y="26"/>
                    </a:lnTo>
                    <a:lnTo>
                      <a:pt x="97" y="32"/>
                    </a:lnTo>
                    <a:lnTo>
                      <a:pt x="114" y="38"/>
                    </a:lnTo>
                    <a:lnTo>
                      <a:pt x="132" y="45"/>
                    </a:lnTo>
                    <a:lnTo>
                      <a:pt x="149" y="52"/>
                    </a:lnTo>
                    <a:lnTo>
                      <a:pt x="167" y="60"/>
                    </a:lnTo>
                    <a:lnTo>
                      <a:pt x="184" y="69"/>
                    </a:lnTo>
                    <a:lnTo>
                      <a:pt x="201" y="77"/>
                    </a:lnTo>
                    <a:lnTo>
                      <a:pt x="217" y="85"/>
                    </a:lnTo>
                    <a:lnTo>
                      <a:pt x="232" y="93"/>
                    </a:lnTo>
                    <a:lnTo>
                      <a:pt x="246" y="102"/>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8085" name="Freeform 35"/>
              <p:cNvSpPr>
                <a:spLocks/>
              </p:cNvSpPr>
              <p:nvPr/>
            </p:nvSpPr>
            <p:spPr bwMode="auto">
              <a:xfrm>
                <a:off x="1403" y="2357"/>
                <a:ext cx="34" cy="82"/>
              </a:xfrm>
              <a:custGeom>
                <a:avLst/>
                <a:gdLst>
                  <a:gd name="T0" fmla="*/ 0 w 103"/>
                  <a:gd name="T1" fmla="*/ 1 h 164"/>
                  <a:gd name="T2" fmla="*/ 0 w 103"/>
                  <a:gd name="T3" fmla="*/ 1 h 164"/>
                  <a:gd name="T4" fmla="*/ 0 w 103"/>
                  <a:gd name="T5" fmla="*/ 1 h 164"/>
                  <a:gd name="T6" fmla="*/ 0 w 103"/>
                  <a:gd name="T7" fmla="*/ 1 h 164"/>
                  <a:gd name="T8" fmla="*/ 0 w 103"/>
                  <a:gd name="T9" fmla="*/ 0 h 164"/>
                  <a:gd name="T10" fmla="*/ 0 w 103"/>
                  <a:gd name="T11" fmla="*/ 1 h 164"/>
                  <a:gd name="T12" fmla="*/ 0 w 103"/>
                  <a:gd name="T13" fmla="*/ 1 h 164"/>
                  <a:gd name="T14" fmla="*/ 0 w 103"/>
                  <a:gd name="T15" fmla="*/ 1 h 164"/>
                  <a:gd name="T16" fmla="*/ 0 w 103"/>
                  <a:gd name="T17" fmla="*/ 1 h 164"/>
                  <a:gd name="T18" fmla="*/ 0 w 103"/>
                  <a:gd name="T19" fmla="*/ 1 h 164"/>
                  <a:gd name="T20" fmla="*/ 0 w 103"/>
                  <a:gd name="T21" fmla="*/ 1 h 164"/>
                  <a:gd name="T22" fmla="*/ 0 w 103"/>
                  <a:gd name="T23" fmla="*/ 1 h 164"/>
                  <a:gd name="T24" fmla="*/ 0 w 103"/>
                  <a:gd name="T25" fmla="*/ 1 h 164"/>
                  <a:gd name="T26" fmla="*/ 0 w 103"/>
                  <a:gd name="T27" fmla="*/ 1 h 164"/>
                  <a:gd name="T28" fmla="*/ 0 w 103"/>
                  <a:gd name="T29" fmla="*/ 1 h 164"/>
                  <a:gd name="T30" fmla="*/ 0 w 103"/>
                  <a:gd name="T31" fmla="*/ 1 h 164"/>
                  <a:gd name="T32" fmla="*/ 0 w 103"/>
                  <a:gd name="T33" fmla="*/ 1 h 164"/>
                  <a:gd name="T34" fmla="*/ 0 w 103"/>
                  <a:gd name="T35" fmla="*/ 1 h 164"/>
                  <a:gd name="T36" fmla="*/ 0 w 103"/>
                  <a:gd name="T37" fmla="*/ 1 h 164"/>
                  <a:gd name="T38" fmla="*/ 0 w 103"/>
                  <a:gd name="T39" fmla="*/ 1 h 164"/>
                  <a:gd name="T40" fmla="*/ 0 w 103"/>
                  <a:gd name="T41" fmla="*/ 1 h 164"/>
                  <a:gd name="T42" fmla="*/ 0 w 103"/>
                  <a:gd name="T43" fmla="*/ 1 h 164"/>
                  <a:gd name="T44" fmla="*/ 0 w 103"/>
                  <a:gd name="T45" fmla="*/ 1 h 164"/>
                  <a:gd name="T46" fmla="*/ 0 w 103"/>
                  <a:gd name="T47" fmla="*/ 1 h 164"/>
                  <a:gd name="T48" fmla="*/ 0 w 103"/>
                  <a:gd name="T49" fmla="*/ 1 h 16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03" h="164">
                    <a:moveTo>
                      <a:pt x="39" y="12"/>
                    </a:moveTo>
                    <a:lnTo>
                      <a:pt x="37" y="7"/>
                    </a:lnTo>
                    <a:lnTo>
                      <a:pt x="32" y="3"/>
                    </a:lnTo>
                    <a:lnTo>
                      <a:pt x="25" y="1"/>
                    </a:lnTo>
                    <a:lnTo>
                      <a:pt x="18" y="0"/>
                    </a:lnTo>
                    <a:lnTo>
                      <a:pt x="10" y="2"/>
                    </a:lnTo>
                    <a:lnTo>
                      <a:pt x="5" y="5"/>
                    </a:lnTo>
                    <a:lnTo>
                      <a:pt x="0" y="10"/>
                    </a:lnTo>
                    <a:lnTo>
                      <a:pt x="0" y="15"/>
                    </a:lnTo>
                    <a:lnTo>
                      <a:pt x="8" y="37"/>
                    </a:lnTo>
                    <a:lnTo>
                      <a:pt x="19" y="63"/>
                    </a:lnTo>
                    <a:lnTo>
                      <a:pt x="34" y="88"/>
                    </a:lnTo>
                    <a:lnTo>
                      <a:pt x="51" y="112"/>
                    </a:lnTo>
                    <a:lnTo>
                      <a:pt x="68" y="133"/>
                    </a:lnTo>
                    <a:lnTo>
                      <a:pt x="84" y="150"/>
                    </a:lnTo>
                    <a:lnTo>
                      <a:pt x="96" y="161"/>
                    </a:lnTo>
                    <a:lnTo>
                      <a:pt x="103" y="164"/>
                    </a:lnTo>
                    <a:lnTo>
                      <a:pt x="100" y="153"/>
                    </a:lnTo>
                    <a:lnTo>
                      <a:pt x="93" y="139"/>
                    </a:lnTo>
                    <a:lnTo>
                      <a:pt x="84" y="121"/>
                    </a:lnTo>
                    <a:lnTo>
                      <a:pt x="74" y="100"/>
                    </a:lnTo>
                    <a:lnTo>
                      <a:pt x="64" y="78"/>
                    </a:lnTo>
                    <a:lnTo>
                      <a:pt x="54" y="55"/>
                    </a:lnTo>
                    <a:lnTo>
                      <a:pt x="45" y="33"/>
                    </a:lnTo>
                    <a:lnTo>
                      <a:pt x="39"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8086" name="Freeform 36"/>
              <p:cNvSpPr>
                <a:spLocks/>
              </p:cNvSpPr>
              <p:nvPr/>
            </p:nvSpPr>
            <p:spPr bwMode="auto">
              <a:xfrm>
                <a:off x="1388" y="2313"/>
                <a:ext cx="18" cy="42"/>
              </a:xfrm>
              <a:custGeom>
                <a:avLst/>
                <a:gdLst>
                  <a:gd name="T0" fmla="*/ 0 w 54"/>
                  <a:gd name="T1" fmla="*/ 1 h 82"/>
                  <a:gd name="T2" fmla="*/ 0 w 54"/>
                  <a:gd name="T3" fmla="*/ 1 h 82"/>
                  <a:gd name="T4" fmla="*/ 0 w 54"/>
                  <a:gd name="T5" fmla="*/ 1 h 82"/>
                  <a:gd name="T6" fmla="*/ 0 w 54"/>
                  <a:gd name="T7" fmla="*/ 0 h 82"/>
                  <a:gd name="T8" fmla="*/ 0 w 54"/>
                  <a:gd name="T9" fmla="*/ 0 h 82"/>
                  <a:gd name="T10" fmla="*/ 0 w 54"/>
                  <a:gd name="T11" fmla="*/ 1 h 82"/>
                  <a:gd name="T12" fmla="*/ 0 w 54"/>
                  <a:gd name="T13" fmla="*/ 1 h 82"/>
                  <a:gd name="T14" fmla="*/ 0 w 54"/>
                  <a:gd name="T15" fmla="*/ 1 h 82"/>
                  <a:gd name="T16" fmla="*/ 0 w 54"/>
                  <a:gd name="T17" fmla="*/ 1 h 82"/>
                  <a:gd name="T18" fmla="*/ 0 w 54"/>
                  <a:gd name="T19" fmla="*/ 1 h 82"/>
                  <a:gd name="T20" fmla="*/ 0 w 54"/>
                  <a:gd name="T21" fmla="*/ 1 h 82"/>
                  <a:gd name="T22" fmla="*/ 0 w 54"/>
                  <a:gd name="T23" fmla="*/ 1 h 82"/>
                  <a:gd name="T24" fmla="*/ 0 w 54"/>
                  <a:gd name="T25" fmla="*/ 1 h 82"/>
                  <a:gd name="T26" fmla="*/ 0 w 54"/>
                  <a:gd name="T27" fmla="*/ 1 h 82"/>
                  <a:gd name="T28" fmla="*/ 0 w 54"/>
                  <a:gd name="T29" fmla="*/ 1 h 82"/>
                  <a:gd name="T30" fmla="*/ 0 w 54"/>
                  <a:gd name="T31" fmla="*/ 1 h 82"/>
                  <a:gd name="T32" fmla="*/ 0 w 54"/>
                  <a:gd name="T33" fmla="*/ 1 h 82"/>
                  <a:gd name="T34" fmla="*/ 0 w 54"/>
                  <a:gd name="T35" fmla="*/ 1 h 82"/>
                  <a:gd name="T36" fmla="*/ 0 w 54"/>
                  <a:gd name="T37" fmla="*/ 1 h 82"/>
                  <a:gd name="T38" fmla="*/ 0 w 54"/>
                  <a:gd name="T39" fmla="*/ 1 h 82"/>
                  <a:gd name="T40" fmla="*/ 0 w 54"/>
                  <a:gd name="T41" fmla="*/ 1 h 8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54" h="82">
                    <a:moveTo>
                      <a:pt x="28" y="9"/>
                    </a:moveTo>
                    <a:lnTo>
                      <a:pt x="26" y="5"/>
                    </a:lnTo>
                    <a:lnTo>
                      <a:pt x="22" y="2"/>
                    </a:lnTo>
                    <a:lnTo>
                      <a:pt x="18" y="0"/>
                    </a:lnTo>
                    <a:lnTo>
                      <a:pt x="12" y="0"/>
                    </a:lnTo>
                    <a:lnTo>
                      <a:pt x="8" y="1"/>
                    </a:lnTo>
                    <a:lnTo>
                      <a:pt x="3" y="3"/>
                    </a:lnTo>
                    <a:lnTo>
                      <a:pt x="0" y="6"/>
                    </a:lnTo>
                    <a:lnTo>
                      <a:pt x="0" y="10"/>
                    </a:lnTo>
                    <a:lnTo>
                      <a:pt x="0" y="21"/>
                    </a:lnTo>
                    <a:lnTo>
                      <a:pt x="5" y="33"/>
                    </a:lnTo>
                    <a:lnTo>
                      <a:pt x="10" y="45"/>
                    </a:lnTo>
                    <a:lnTo>
                      <a:pt x="18" y="57"/>
                    </a:lnTo>
                    <a:lnTo>
                      <a:pt x="26" y="68"/>
                    </a:lnTo>
                    <a:lnTo>
                      <a:pt x="35" y="76"/>
                    </a:lnTo>
                    <a:lnTo>
                      <a:pt x="45" y="81"/>
                    </a:lnTo>
                    <a:lnTo>
                      <a:pt x="53" y="82"/>
                    </a:lnTo>
                    <a:lnTo>
                      <a:pt x="54" y="66"/>
                    </a:lnTo>
                    <a:lnTo>
                      <a:pt x="47" y="47"/>
                    </a:lnTo>
                    <a:lnTo>
                      <a:pt x="38" y="28"/>
                    </a:lnTo>
                    <a:lnTo>
                      <a:pt x="28" y="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8087" name="Freeform 37"/>
              <p:cNvSpPr>
                <a:spLocks/>
              </p:cNvSpPr>
              <p:nvPr/>
            </p:nvSpPr>
            <p:spPr bwMode="auto">
              <a:xfrm>
                <a:off x="1373" y="2283"/>
                <a:ext cx="16" cy="24"/>
              </a:xfrm>
              <a:custGeom>
                <a:avLst/>
                <a:gdLst>
                  <a:gd name="T0" fmla="*/ 0 w 46"/>
                  <a:gd name="T1" fmla="*/ 1 h 47"/>
                  <a:gd name="T2" fmla="*/ 0 w 46"/>
                  <a:gd name="T3" fmla="*/ 1 h 47"/>
                  <a:gd name="T4" fmla="*/ 0 w 46"/>
                  <a:gd name="T5" fmla="*/ 1 h 47"/>
                  <a:gd name="T6" fmla="*/ 0 w 46"/>
                  <a:gd name="T7" fmla="*/ 1 h 47"/>
                  <a:gd name="T8" fmla="*/ 0 w 46"/>
                  <a:gd name="T9" fmla="*/ 1 h 47"/>
                  <a:gd name="T10" fmla="*/ 0 w 46"/>
                  <a:gd name="T11" fmla="*/ 1 h 47"/>
                  <a:gd name="T12" fmla="*/ 0 w 46"/>
                  <a:gd name="T13" fmla="*/ 1 h 47"/>
                  <a:gd name="T14" fmla="*/ 0 w 46"/>
                  <a:gd name="T15" fmla="*/ 0 h 47"/>
                  <a:gd name="T16" fmla="*/ 0 w 46"/>
                  <a:gd name="T17" fmla="*/ 0 h 47"/>
                  <a:gd name="T18" fmla="*/ 0 w 46"/>
                  <a:gd name="T19" fmla="*/ 1 h 47"/>
                  <a:gd name="T20" fmla="*/ 0 w 46"/>
                  <a:gd name="T21" fmla="*/ 1 h 47"/>
                  <a:gd name="T22" fmla="*/ 0 w 46"/>
                  <a:gd name="T23" fmla="*/ 1 h 47"/>
                  <a:gd name="T24" fmla="*/ 0 w 46"/>
                  <a:gd name="T25" fmla="*/ 1 h 47"/>
                  <a:gd name="T26" fmla="*/ 0 w 46"/>
                  <a:gd name="T27" fmla="*/ 1 h 47"/>
                  <a:gd name="T28" fmla="*/ 0 w 46"/>
                  <a:gd name="T29" fmla="*/ 1 h 47"/>
                  <a:gd name="T30" fmla="*/ 0 w 46"/>
                  <a:gd name="T31" fmla="*/ 1 h 47"/>
                  <a:gd name="T32" fmla="*/ 0 w 46"/>
                  <a:gd name="T33" fmla="*/ 1 h 47"/>
                  <a:gd name="T34" fmla="*/ 0 w 46"/>
                  <a:gd name="T35" fmla="*/ 1 h 47"/>
                  <a:gd name="T36" fmla="*/ 0 w 46"/>
                  <a:gd name="T37" fmla="*/ 1 h 47"/>
                  <a:gd name="T38" fmla="*/ 0 w 46"/>
                  <a:gd name="T39" fmla="*/ 1 h 47"/>
                  <a:gd name="T40" fmla="*/ 0 w 46"/>
                  <a:gd name="T41" fmla="*/ 1 h 47"/>
                  <a:gd name="T42" fmla="*/ 0 w 46"/>
                  <a:gd name="T43" fmla="*/ 1 h 47"/>
                  <a:gd name="T44" fmla="*/ 0 w 46"/>
                  <a:gd name="T45" fmla="*/ 1 h 47"/>
                  <a:gd name="T46" fmla="*/ 0 w 46"/>
                  <a:gd name="T47" fmla="*/ 1 h 47"/>
                  <a:gd name="T48" fmla="*/ 0 w 46"/>
                  <a:gd name="T49" fmla="*/ 1 h 4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46" h="47">
                    <a:moveTo>
                      <a:pt x="24" y="6"/>
                    </a:moveTo>
                    <a:lnTo>
                      <a:pt x="24" y="7"/>
                    </a:lnTo>
                    <a:lnTo>
                      <a:pt x="23" y="4"/>
                    </a:lnTo>
                    <a:lnTo>
                      <a:pt x="19" y="1"/>
                    </a:lnTo>
                    <a:lnTo>
                      <a:pt x="14" y="0"/>
                    </a:lnTo>
                    <a:lnTo>
                      <a:pt x="8" y="0"/>
                    </a:lnTo>
                    <a:lnTo>
                      <a:pt x="4" y="1"/>
                    </a:lnTo>
                    <a:lnTo>
                      <a:pt x="1" y="4"/>
                    </a:lnTo>
                    <a:lnTo>
                      <a:pt x="0" y="7"/>
                    </a:lnTo>
                    <a:lnTo>
                      <a:pt x="0" y="10"/>
                    </a:lnTo>
                    <a:lnTo>
                      <a:pt x="1" y="15"/>
                    </a:lnTo>
                    <a:lnTo>
                      <a:pt x="4" y="21"/>
                    </a:lnTo>
                    <a:lnTo>
                      <a:pt x="10" y="28"/>
                    </a:lnTo>
                    <a:lnTo>
                      <a:pt x="17" y="34"/>
                    </a:lnTo>
                    <a:lnTo>
                      <a:pt x="24" y="40"/>
                    </a:lnTo>
                    <a:lnTo>
                      <a:pt x="33" y="44"/>
                    </a:lnTo>
                    <a:lnTo>
                      <a:pt x="40" y="47"/>
                    </a:lnTo>
                    <a:lnTo>
                      <a:pt x="46" y="47"/>
                    </a:lnTo>
                    <a:lnTo>
                      <a:pt x="45" y="37"/>
                    </a:lnTo>
                    <a:lnTo>
                      <a:pt x="39" y="25"/>
                    </a:lnTo>
                    <a:lnTo>
                      <a:pt x="30" y="14"/>
                    </a:lnTo>
                    <a:lnTo>
                      <a:pt x="24"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8088" name="Freeform 38"/>
              <p:cNvSpPr>
                <a:spLocks/>
              </p:cNvSpPr>
              <p:nvPr/>
            </p:nvSpPr>
            <p:spPr bwMode="auto">
              <a:xfrm>
                <a:off x="1360" y="2263"/>
                <a:ext cx="21" cy="16"/>
              </a:xfrm>
              <a:custGeom>
                <a:avLst/>
                <a:gdLst>
                  <a:gd name="T0" fmla="*/ 0 w 63"/>
                  <a:gd name="T1" fmla="*/ 1 h 31"/>
                  <a:gd name="T2" fmla="*/ 0 w 63"/>
                  <a:gd name="T3" fmla="*/ 1 h 31"/>
                  <a:gd name="T4" fmla="*/ 0 w 63"/>
                  <a:gd name="T5" fmla="*/ 1 h 31"/>
                  <a:gd name="T6" fmla="*/ 0 w 63"/>
                  <a:gd name="T7" fmla="*/ 1 h 31"/>
                  <a:gd name="T8" fmla="*/ 0 w 63"/>
                  <a:gd name="T9" fmla="*/ 1 h 31"/>
                  <a:gd name="T10" fmla="*/ 0 w 63"/>
                  <a:gd name="T11" fmla="*/ 1 h 31"/>
                  <a:gd name="T12" fmla="*/ 0 w 63"/>
                  <a:gd name="T13" fmla="*/ 1 h 31"/>
                  <a:gd name="T14" fmla="*/ 0 w 63"/>
                  <a:gd name="T15" fmla="*/ 0 h 31"/>
                  <a:gd name="T16" fmla="*/ 0 w 63"/>
                  <a:gd name="T17" fmla="*/ 0 h 31"/>
                  <a:gd name="T18" fmla="*/ 0 w 63"/>
                  <a:gd name="T19" fmla="*/ 0 h 31"/>
                  <a:gd name="T20" fmla="*/ 0 w 63"/>
                  <a:gd name="T21" fmla="*/ 1 h 31"/>
                  <a:gd name="T22" fmla="*/ 0 w 63"/>
                  <a:gd name="T23" fmla="*/ 1 h 31"/>
                  <a:gd name="T24" fmla="*/ 0 w 63"/>
                  <a:gd name="T25" fmla="*/ 1 h 31"/>
                  <a:gd name="T26" fmla="*/ 0 w 63"/>
                  <a:gd name="T27" fmla="*/ 1 h 31"/>
                  <a:gd name="T28" fmla="*/ 0 w 63"/>
                  <a:gd name="T29" fmla="*/ 1 h 31"/>
                  <a:gd name="T30" fmla="*/ 0 w 63"/>
                  <a:gd name="T31" fmla="*/ 1 h 31"/>
                  <a:gd name="T32" fmla="*/ 0 w 63"/>
                  <a:gd name="T33" fmla="*/ 1 h 31"/>
                  <a:gd name="T34" fmla="*/ 0 w 63"/>
                  <a:gd name="T35" fmla="*/ 1 h 31"/>
                  <a:gd name="T36" fmla="*/ 0 w 63"/>
                  <a:gd name="T37" fmla="*/ 1 h 31"/>
                  <a:gd name="T38" fmla="*/ 0 w 63"/>
                  <a:gd name="T39" fmla="*/ 1 h 31"/>
                  <a:gd name="T40" fmla="*/ 0 w 63"/>
                  <a:gd name="T41" fmla="*/ 1 h 31"/>
                  <a:gd name="T42" fmla="*/ 0 w 63"/>
                  <a:gd name="T43" fmla="*/ 1 h 31"/>
                  <a:gd name="T44" fmla="*/ 0 w 63"/>
                  <a:gd name="T45" fmla="*/ 1 h 31"/>
                  <a:gd name="T46" fmla="*/ 0 w 63"/>
                  <a:gd name="T47" fmla="*/ 1 h 31"/>
                  <a:gd name="T48" fmla="*/ 0 w 63"/>
                  <a:gd name="T49" fmla="*/ 1 h 31"/>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63" h="31">
                    <a:moveTo>
                      <a:pt x="50" y="23"/>
                    </a:moveTo>
                    <a:lnTo>
                      <a:pt x="56" y="21"/>
                    </a:lnTo>
                    <a:lnTo>
                      <a:pt x="62" y="18"/>
                    </a:lnTo>
                    <a:lnTo>
                      <a:pt x="63" y="14"/>
                    </a:lnTo>
                    <a:lnTo>
                      <a:pt x="63" y="10"/>
                    </a:lnTo>
                    <a:lnTo>
                      <a:pt x="61" y="5"/>
                    </a:lnTo>
                    <a:lnTo>
                      <a:pt x="56" y="2"/>
                    </a:lnTo>
                    <a:lnTo>
                      <a:pt x="50" y="0"/>
                    </a:lnTo>
                    <a:lnTo>
                      <a:pt x="43" y="0"/>
                    </a:lnTo>
                    <a:lnTo>
                      <a:pt x="40" y="0"/>
                    </a:lnTo>
                    <a:lnTo>
                      <a:pt x="34" y="1"/>
                    </a:lnTo>
                    <a:lnTo>
                      <a:pt x="26" y="3"/>
                    </a:lnTo>
                    <a:lnTo>
                      <a:pt x="16" y="7"/>
                    </a:lnTo>
                    <a:lnTo>
                      <a:pt x="7" y="13"/>
                    </a:lnTo>
                    <a:lnTo>
                      <a:pt x="3" y="19"/>
                    </a:lnTo>
                    <a:lnTo>
                      <a:pt x="0" y="25"/>
                    </a:lnTo>
                    <a:lnTo>
                      <a:pt x="0" y="27"/>
                    </a:lnTo>
                    <a:lnTo>
                      <a:pt x="4" y="29"/>
                    </a:lnTo>
                    <a:lnTo>
                      <a:pt x="10" y="31"/>
                    </a:lnTo>
                    <a:lnTo>
                      <a:pt x="16" y="31"/>
                    </a:lnTo>
                    <a:lnTo>
                      <a:pt x="21" y="31"/>
                    </a:lnTo>
                    <a:lnTo>
                      <a:pt x="29" y="29"/>
                    </a:lnTo>
                    <a:lnTo>
                      <a:pt x="36" y="28"/>
                    </a:lnTo>
                    <a:lnTo>
                      <a:pt x="43" y="26"/>
                    </a:lnTo>
                    <a:lnTo>
                      <a:pt x="50" y="2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8089" name="Freeform 39"/>
              <p:cNvSpPr>
                <a:spLocks/>
              </p:cNvSpPr>
              <p:nvPr/>
            </p:nvSpPr>
            <p:spPr bwMode="auto">
              <a:xfrm>
                <a:off x="1261" y="2237"/>
                <a:ext cx="81" cy="103"/>
              </a:xfrm>
              <a:custGeom>
                <a:avLst/>
                <a:gdLst>
                  <a:gd name="T0" fmla="*/ 0 w 245"/>
                  <a:gd name="T1" fmla="*/ 1 h 206"/>
                  <a:gd name="T2" fmla="*/ 0 w 245"/>
                  <a:gd name="T3" fmla="*/ 1 h 206"/>
                  <a:gd name="T4" fmla="*/ 0 w 245"/>
                  <a:gd name="T5" fmla="*/ 1 h 206"/>
                  <a:gd name="T6" fmla="*/ 0 w 245"/>
                  <a:gd name="T7" fmla="*/ 1 h 206"/>
                  <a:gd name="T8" fmla="*/ 0 w 245"/>
                  <a:gd name="T9" fmla="*/ 1 h 206"/>
                  <a:gd name="T10" fmla="*/ 0 w 245"/>
                  <a:gd name="T11" fmla="*/ 1 h 206"/>
                  <a:gd name="T12" fmla="*/ 0 w 245"/>
                  <a:gd name="T13" fmla="*/ 1 h 206"/>
                  <a:gd name="T14" fmla="*/ 0 w 245"/>
                  <a:gd name="T15" fmla="*/ 1 h 206"/>
                  <a:gd name="T16" fmla="*/ 0 w 245"/>
                  <a:gd name="T17" fmla="*/ 1 h 206"/>
                  <a:gd name="T18" fmla="*/ 0 w 245"/>
                  <a:gd name="T19" fmla="*/ 1 h 206"/>
                  <a:gd name="T20" fmla="*/ 0 w 245"/>
                  <a:gd name="T21" fmla="*/ 1 h 206"/>
                  <a:gd name="T22" fmla="*/ 0 w 245"/>
                  <a:gd name="T23" fmla="*/ 1 h 206"/>
                  <a:gd name="T24" fmla="*/ 0 w 245"/>
                  <a:gd name="T25" fmla="*/ 1 h 206"/>
                  <a:gd name="T26" fmla="*/ 0 w 245"/>
                  <a:gd name="T27" fmla="*/ 1 h 206"/>
                  <a:gd name="T28" fmla="*/ 0 w 245"/>
                  <a:gd name="T29" fmla="*/ 1 h 206"/>
                  <a:gd name="T30" fmla="*/ 0 w 245"/>
                  <a:gd name="T31" fmla="*/ 1 h 206"/>
                  <a:gd name="T32" fmla="*/ 0 w 245"/>
                  <a:gd name="T33" fmla="*/ 1 h 206"/>
                  <a:gd name="T34" fmla="*/ 0 w 245"/>
                  <a:gd name="T35" fmla="*/ 1 h 206"/>
                  <a:gd name="T36" fmla="*/ 0 w 245"/>
                  <a:gd name="T37" fmla="*/ 1 h 206"/>
                  <a:gd name="T38" fmla="*/ 0 w 245"/>
                  <a:gd name="T39" fmla="*/ 1 h 206"/>
                  <a:gd name="T40" fmla="*/ 0 w 245"/>
                  <a:gd name="T41" fmla="*/ 1 h 206"/>
                  <a:gd name="T42" fmla="*/ 0 w 245"/>
                  <a:gd name="T43" fmla="*/ 1 h 206"/>
                  <a:gd name="T44" fmla="*/ 0 w 245"/>
                  <a:gd name="T45" fmla="*/ 1 h 206"/>
                  <a:gd name="T46" fmla="*/ 0 w 245"/>
                  <a:gd name="T47" fmla="*/ 1 h 206"/>
                  <a:gd name="T48" fmla="*/ 0 w 245"/>
                  <a:gd name="T49" fmla="*/ 1 h 206"/>
                  <a:gd name="T50" fmla="*/ 0 w 245"/>
                  <a:gd name="T51" fmla="*/ 1 h 206"/>
                  <a:gd name="T52" fmla="*/ 0 w 245"/>
                  <a:gd name="T53" fmla="*/ 1 h 206"/>
                  <a:gd name="T54" fmla="*/ 0 w 245"/>
                  <a:gd name="T55" fmla="*/ 1 h 206"/>
                  <a:gd name="T56" fmla="*/ 0 w 245"/>
                  <a:gd name="T57" fmla="*/ 1 h 206"/>
                  <a:gd name="T58" fmla="*/ 0 w 245"/>
                  <a:gd name="T59" fmla="*/ 1 h 206"/>
                  <a:gd name="T60" fmla="*/ 0 w 245"/>
                  <a:gd name="T61" fmla="*/ 1 h 206"/>
                  <a:gd name="T62" fmla="*/ 0 w 245"/>
                  <a:gd name="T63" fmla="*/ 1 h 206"/>
                  <a:gd name="T64" fmla="*/ 0 w 245"/>
                  <a:gd name="T65" fmla="*/ 1 h 206"/>
                  <a:gd name="T66" fmla="*/ 0 w 245"/>
                  <a:gd name="T67" fmla="*/ 1 h 206"/>
                  <a:gd name="T68" fmla="*/ 0 w 245"/>
                  <a:gd name="T69" fmla="*/ 1 h 206"/>
                  <a:gd name="T70" fmla="*/ 0 w 245"/>
                  <a:gd name="T71" fmla="*/ 1 h 206"/>
                  <a:gd name="T72" fmla="*/ 0 w 245"/>
                  <a:gd name="T73" fmla="*/ 1 h 206"/>
                  <a:gd name="T74" fmla="*/ 0 w 245"/>
                  <a:gd name="T75" fmla="*/ 1 h 206"/>
                  <a:gd name="T76" fmla="*/ 0 w 245"/>
                  <a:gd name="T77" fmla="*/ 1 h 206"/>
                  <a:gd name="T78" fmla="*/ 0 w 245"/>
                  <a:gd name="T79" fmla="*/ 1 h 206"/>
                  <a:gd name="T80" fmla="*/ 0 w 245"/>
                  <a:gd name="T81" fmla="*/ 1 h 206"/>
                  <a:gd name="T82" fmla="*/ 0 w 245"/>
                  <a:gd name="T83" fmla="*/ 1 h 206"/>
                  <a:gd name="T84" fmla="*/ 0 w 245"/>
                  <a:gd name="T85" fmla="*/ 1 h 206"/>
                  <a:gd name="T86" fmla="*/ 0 w 245"/>
                  <a:gd name="T87" fmla="*/ 1 h 206"/>
                  <a:gd name="T88" fmla="*/ 0 w 245"/>
                  <a:gd name="T89" fmla="*/ 1 h 206"/>
                  <a:gd name="T90" fmla="*/ 0 w 245"/>
                  <a:gd name="T91" fmla="*/ 1 h 206"/>
                  <a:gd name="T92" fmla="*/ 0 w 245"/>
                  <a:gd name="T93" fmla="*/ 1 h 206"/>
                  <a:gd name="T94" fmla="*/ 0 w 245"/>
                  <a:gd name="T95" fmla="*/ 1 h 206"/>
                  <a:gd name="T96" fmla="*/ 0 w 245"/>
                  <a:gd name="T97" fmla="*/ 1 h 206"/>
                  <a:gd name="T98" fmla="*/ 0 w 245"/>
                  <a:gd name="T99" fmla="*/ 1 h 206"/>
                  <a:gd name="T100" fmla="*/ 0 w 245"/>
                  <a:gd name="T101" fmla="*/ 1 h 206"/>
                  <a:gd name="T102" fmla="*/ 0 w 245"/>
                  <a:gd name="T103" fmla="*/ 1 h 206"/>
                  <a:gd name="T104" fmla="*/ 0 w 245"/>
                  <a:gd name="T105" fmla="*/ 1 h 206"/>
                  <a:gd name="T106" fmla="*/ 0 w 245"/>
                  <a:gd name="T107" fmla="*/ 1 h 206"/>
                  <a:gd name="T108" fmla="*/ 0 w 245"/>
                  <a:gd name="T109" fmla="*/ 0 h 206"/>
                  <a:gd name="T110" fmla="*/ 0 w 245"/>
                  <a:gd name="T111" fmla="*/ 1 h 206"/>
                  <a:gd name="T112" fmla="*/ 0 w 245"/>
                  <a:gd name="T113" fmla="*/ 1 h 206"/>
                  <a:gd name="T114" fmla="*/ 0 w 245"/>
                  <a:gd name="T115" fmla="*/ 1 h 206"/>
                  <a:gd name="T116" fmla="*/ 0 w 245"/>
                  <a:gd name="T117" fmla="*/ 1 h 206"/>
                  <a:gd name="T118" fmla="*/ 0 w 245"/>
                  <a:gd name="T119" fmla="*/ 1 h 206"/>
                  <a:gd name="T120" fmla="*/ 0 w 245"/>
                  <a:gd name="T121" fmla="*/ 1 h 20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45" h="206">
                    <a:moveTo>
                      <a:pt x="90" y="31"/>
                    </a:moveTo>
                    <a:lnTo>
                      <a:pt x="72" y="40"/>
                    </a:lnTo>
                    <a:lnTo>
                      <a:pt x="56" y="50"/>
                    </a:lnTo>
                    <a:lnTo>
                      <a:pt x="40" y="62"/>
                    </a:lnTo>
                    <a:lnTo>
                      <a:pt x="27" y="74"/>
                    </a:lnTo>
                    <a:lnTo>
                      <a:pt x="17" y="87"/>
                    </a:lnTo>
                    <a:lnTo>
                      <a:pt x="8" y="100"/>
                    </a:lnTo>
                    <a:lnTo>
                      <a:pt x="3" y="113"/>
                    </a:lnTo>
                    <a:lnTo>
                      <a:pt x="0" y="127"/>
                    </a:lnTo>
                    <a:lnTo>
                      <a:pt x="3" y="149"/>
                    </a:lnTo>
                    <a:lnTo>
                      <a:pt x="14" y="166"/>
                    </a:lnTo>
                    <a:lnTo>
                      <a:pt x="32" y="181"/>
                    </a:lnTo>
                    <a:lnTo>
                      <a:pt x="53" y="192"/>
                    </a:lnTo>
                    <a:lnTo>
                      <a:pt x="80" y="200"/>
                    </a:lnTo>
                    <a:lnTo>
                      <a:pt x="109" y="205"/>
                    </a:lnTo>
                    <a:lnTo>
                      <a:pt x="136" y="206"/>
                    </a:lnTo>
                    <a:lnTo>
                      <a:pt x="164" y="203"/>
                    </a:lnTo>
                    <a:lnTo>
                      <a:pt x="169" y="203"/>
                    </a:lnTo>
                    <a:lnTo>
                      <a:pt x="175" y="201"/>
                    </a:lnTo>
                    <a:lnTo>
                      <a:pt x="180" y="197"/>
                    </a:lnTo>
                    <a:lnTo>
                      <a:pt x="181" y="193"/>
                    </a:lnTo>
                    <a:lnTo>
                      <a:pt x="180" y="191"/>
                    </a:lnTo>
                    <a:lnTo>
                      <a:pt x="175" y="191"/>
                    </a:lnTo>
                    <a:lnTo>
                      <a:pt x="169" y="190"/>
                    </a:lnTo>
                    <a:lnTo>
                      <a:pt x="162" y="190"/>
                    </a:lnTo>
                    <a:lnTo>
                      <a:pt x="154" y="190"/>
                    </a:lnTo>
                    <a:lnTo>
                      <a:pt x="146" y="190"/>
                    </a:lnTo>
                    <a:lnTo>
                      <a:pt x="139" y="190"/>
                    </a:lnTo>
                    <a:lnTo>
                      <a:pt x="135" y="190"/>
                    </a:lnTo>
                    <a:lnTo>
                      <a:pt x="120" y="189"/>
                    </a:lnTo>
                    <a:lnTo>
                      <a:pt x="107" y="188"/>
                    </a:lnTo>
                    <a:lnTo>
                      <a:pt x="93" y="187"/>
                    </a:lnTo>
                    <a:lnTo>
                      <a:pt x="78" y="184"/>
                    </a:lnTo>
                    <a:lnTo>
                      <a:pt x="64" y="181"/>
                    </a:lnTo>
                    <a:lnTo>
                      <a:pt x="49" y="174"/>
                    </a:lnTo>
                    <a:lnTo>
                      <a:pt x="36" y="165"/>
                    </a:lnTo>
                    <a:lnTo>
                      <a:pt x="22" y="152"/>
                    </a:lnTo>
                    <a:lnTo>
                      <a:pt x="19" y="136"/>
                    </a:lnTo>
                    <a:lnTo>
                      <a:pt x="20" y="122"/>
                    </a:lnTo>
                    <a:lnTo>
                      <a:pt x="26" y="108"/>
                    </a:lnTo>
                    <a:lnTo>
                      <a:pt x="35" y="95"/>
                    </a:lnTo>
                    <a:lnTo>
                      <a:pt x="48" y="83"/>
                    </a:lnTo>
                    <a:lnTo>
                      <a:pt x="62" y="71"/>
                    </a:lnTo>
                    <a:lnTo>
                      <a:pt x="78" y="61"/>
                    </a:lnTo>
                    <a:lnTo>
                      <a:pt x="97" y="51"/>
                    </a:lnTo>
                    <a:lnTo>
                      <a:pt x="116" y="42"/>
                    </a:lnTo>
                    <a:lnTo>
                      <a:pt x="136" y="34"/>
                    </a:lnTo>
                    <a:lnTo>
                      <a:pt x="156" y="27"/>
                    </a:lnTo>
                    <a:lnTo>
                      <a:pt x="175" y="21"/>
                    </a:lnTo>
                    <a:lnTo>
                      <a:pt x="196" y="16"/>
                    </a:lnTo>
                    <a:lnTo>
                      <a:pt x="213" y="11"/>
                    </a:lnTo>
                    <a:lnTo>
                      <a:pt x="230" y="8"/>
                    </a:lnTo>
                    <a:lnTo>
                      <a:pt x="245" y="6"/>
                    </a:lnTo>
                    <a:lnTo>
                      <a:pt x="235" y="2"/>
                    </a:lnTo>
                    <a:lnTo>
                      <a:pt x="219" y="0"/>
                    </a:lnTo>
                    <a:lnTo>
                      <a:pt x="200" y="2"/>
                    </a:lnTo>
                    <a:lnTo>
                      <a:pt x="178" y="5"/>
                    </a:lnTo>
                    <a:lnTo>
                      <a:pt x="154" y="10"/>
                    </a:lnTo>
                    <a:lnTo>
                      <a:pt x="130" y="16"/>
                    </a:lnTo>
                    <a:lnTo>
                      <a:pt x="109" y="24"/>
                    </a:lnTo>
                    <a:lnTo>
                      <a:pt x="90" y="3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8090" name="Freeform 40"/>
              <p:cNvSpPr>
                <a:spLocks/>
              </p:cNvSpPr>
              <p:nvPr/>
            </p:nvSpPr>
            <p:spPr bwMode="auto">
              <a:xfrm>
                <a:off x="1401" y="2236"/>
                <a:ext cx="53" cy="80"/>
              </a:xfrm>
              <a:custGeom>
                <a:avLst/>
                <a:gdLst>
                  <a:gd name="T0" fmla="*/ 0 w 159"/>
                  <a:gd name="T1" fmla="*/ 1 h 160"/>
                  <a:gd name="T2" fmla="*/ 0 w 159"/>
                  <a:gd name="T3" fmla="*/ 1 h 160"/>
                  <a:gd name="T4" fmla="*/ 0 w 159"/>
                  <a:gd name="T5" fmla="*/ 1 h 160"/>
                  <a:gd name="T6" fmla="*/ 0 w 159"/>
                  <a:gd name="T7" fmla="*/ 1 h 160"/>
                  <a:gd name="T8" fmla="*/ 0 w 159"/>
                  <a:gd name="T9" fmla="*/ 1 h 160"/>
                  <a:gd name="T10" fmla="*/ 0 w 159"/>
                  <a:gd name="T11" fmla="*/ 1 h 160"/>
                  <a:gd name="T12" fmla="*/ 0 w 159"/>
                  <a:gd name="T13" fmla="*/ 1 h 160"/>
                  <a:gd name="T14" fmla="*/ 0 w 159"/>
                  <a:gd name="T15" fmla="*/ 1 h 160"/>
                  <a:gd name="T16" fmla="*/ 0 w 159"/>
                  <a:gd name="T17" fmla="*/ 1 h 160"/>
                  <a:gd name="T18" fmla="*/ 0 w 159"/>
                  <a:gd name="T19" fmla="*/ 1 h 160"/>
                  <a:gd name="T20" fmla="*/ 0 w 159"/>
                  <a:gd name="T21" fmla="*/ 1 h 160"/>
                  <a:gd name="T22" fmla="*/ 0 w 159"/>
                  <a:gd name="T23" fmla="*/ 1 h 160"/>
                  <a:gd name="T24" fmla="*/ 0 w 159"/>
                  <a:gd name="T25" fmla="*/ 1 h 160"/>
                  <a:gd name="T26" fmla="*/ 0 w 159"/>
                  <a:gd name="T27" fmla="*/ 1 h 160"/>
                  <a:gd name="T28" fmla="*/ 0 w 159"/>
                  <a:gd name="T29" fmla="*/ 1 h 160"/>
                  <a:gd name="T30" fmla="*/ 0 w 159"/>
                  <a:gd name="T31" fmla="*/ 1 h 160"/>
                  <a:gd name="T32" fmla="*/ 0 w 159"/>
                  <a:gd name="T33" fmla="*/ 1 h 160"/>
                  <a:gd name="T34" fmla="*/ 0 w 159"/>
                  <a:gd name="T35" fmla="*/ 1 h 160"/>
                  <a:gd name="T36" fmla="*/ 0 w 159"/>
                  <a:gd name="T37" fmla="*/ 1 h 160"/>
                  <a:gd name="T38" fmla="*/ 0 w 159"/>
                  <a:gd name="T39" fmla="*/ 1 h 160"/>
                  <a:gd name="T40" fmla="*/ 0 w 159"/>
                  <a:gd name="T41" fmla="*/ 1 h 160"/>
                  <a:gd name="T42" fmla="*/ 0 w 159"/>
                  <a:gd name="T43" fmla="*/ 1 h 160"/>
                  <a:gd name="T44" fmla="*/ 0 w 159"/>
                  <a:gd name="T45" fmla="*/ 1 h 160"/>
                  <a:gd name="T46" fmla="*/ 0 w 159"/>
                  <a:gd name="T47" fmla="*/ 1 h 160"/>
                  <a:gd name="T48" fmla="*/ 0 w 159"/>
                  <a:gd name="T49" fmla="*/ 1 h 160"/>
                  <a:gd name="T50" fmla="*/ 0 w 159"/>
                  <a:gd name="T51" fmla="*/ 1 h 160"/>
                  <a:gd name="T52" fmla="*/ 0 w 159"/>
                  <a:gd name="T53" fmla="*/ 1 h 160"/>
                  <a:gd name="T54" fmla="*/ 0 w 159"/>
                  <a:gd name="T55" fmla="*/ 1 h 160"/>
                  <a:gd name="T56" fmla="*/ 0 w 159"/>
                  <a:gd name="T57" fmla="*/ 1 h 160"/>
                  <a:gd name="T58" fmla="*/ 0 w 159"/>
                  <a:gd name="T59" fmla="*/ 1 h 160"/>
                  <a:gd name="T60" fmla="*/ 0 w 159"/>
                  <a:gd name="T61" fmla="*/ 0 h 160"/>
                  <a:gd name="T62" fmla="*/ 0 w 159"/>
                  <a:gd name="T63" fmla="*/ 1 h 160"/>
                  <a:gd name="T64" fmla="*/ 0 w 159"/>
                  <a:gd name="T65" fmla="*/ 1 h 160"/>
                  <a:gd name="T66" fmla="*/ 0 w 159"/>
                  <a:gd name="T67" fmla="*/ 1 h 160"/>
                  <a:gd name="T68" fmla="*/ 0 w 159"/>
                  <a:gd name="T69" fmla="*/ 1 h 160"/>
                  <a:gd name="T70" fmla="*/ 0 w 159"/>
                  <a:gd name="T71" fmla="*/ 1 h 160"/>
                  <a:gd name="T72" fmla="*/ 0 w 159"/>
                  <a:gd name="T73" fmla="*/ 1 h 160"/>
                  <a:gd name="T74" fmla="*/ 0 w 159"/>
                  <a:gd name="T75" fmla="*/ 1 h 160"/>
                  <a:gd name="T76" fmla="*/ 0 w 159"/>
                  <a:gd name="T77" fmla="*/ 1 h 160"/>
                  <a:gd name="T78" fmla="*/ 0 w 159"/>
                  <a:gd name="T79" fmla="*/ 1 h 160"/>
                  <a:gd name="T80" fmla="*/ 0 w 159"/>
                  <a:gd name="T81" fmla="*/ 1 h 16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59" h="160">
                    <a:moveTo>
                      <a:pt x="134" y="53"/>
                    </a:moveTo>
                    <a:lnTo>
                      <a:pt x="138" y="70"/>
                    </a:lnTo>
                    <a:lnTo>
                      <a:pt x="135" y="84"/>
                    </a:lnTo>
                    <a:lnTo>
                      <a:pt x="125" y="96"/>
                    </a:lnTo>
                    <a:lnTo>
                      <a:pt x="111" y="107"/>
                    </a:lnTo>
                    <a:lnTo>
                      <a:pt x="93" y="117"/>
                    </a:lnTo>
                    <a:lnTo>
                      <a:pt x="74" y="126"/>
                    </a:lnTo>
                    <a:lnTo>
                      <a:pt x="54" y="136"/>
                    </a:lnTo>
                    <a:lnTo>
                      <a:pt x="37" y="146"/>
                    </a:lnTo>
                    <a:lnTo>
                      <a:pt x="34" y="149"/>
                    </a:lnTo>
                    <a:lnTo>
                      <a:pt x="32" y="151"/>
                    </a:lnTo>
                    <a:lnTo>
                      <a:pt x="32" y="154"/>
                    </a:lnTo>
                    <a:lnTo>
                      <a:pt x="35" y="157"/>
                    </a:lnTo>
                    <a:lnTo>
                      <a:pt x="38" y="159"/>
                    </a:lnTo>
                    <a:lnTo>
                      <a:pt x="43" y="160"/>
                    </a:lnTo>
                    <a:lnTo>
                      <a:pt x="47" y="160"/>
                    </a:lnTo>
                    <a:lnTo>
                      <a:pt x="51" y="159"/>
                    </a:lnTo>
                    <a:lnTo>
                      <a:pt x="73" y="150"/>
                    </a:lnTo>
                    <a:lnTo>
                      <a:pt x="95" y="139"/>
                    </a:lnTo>
                    <a:lnTo>
                      <a:pt x="115" y="128"/>
                    </a:lnTo>
                    <a:lnTo>
                      <a:pt x="134" y="115"/>
                    </a:lnTo>
                    <a:lnTo>
                      <a:pt x="147" y="101"/>
                    </a:lnTo>
                    <a:lnTo>
                      <a:pt x="156" y="85"/>
                    </a:lnTo>
                    <a:lnTo>
                      <a:pt x="159" y="68"/>
                    </a:lnTo>
                    <a:lnTo>
                      <a:pt x="153" y="50"/>
                    </a:lnTo>
                    <a:lnTo>
                      <a:pt x="140" y="36"/>
                    </a:lnTo>
                    <a:lnTo>
                      <a:pt x="122" y="24"/>
                    </a:lnTo>
                    <a:lnTo>
                      <a:pt x="99" y="14"/>
                    </a:lnTo>
                    <a:lnTo>
                      <a:pt x="76" y="7"/>
                    </a:lnTo>
                    <a:lnTo>
                      <a:pt x="51" y="2"/>
                    </a:lnTo>
                    <a:lnTo>
                      <a:pt x="29" y="0"/>
                    </a:lnTo>
                    <a:lnTo>
                      <a:pt x="12" y="1"/>
                    </a:lnTo>
                    <a:lnTo>
                      <a:pt x="0" y="5"/>
                    </a:lnTo>
                    <a:lnTo>
                      <a:pt x="21" y="9"/>
                    </a:lnTo>
                    <a:lnTo>
                      <a:pt x="41" y="12"/>
                    </a:lnTo>
                    <a:lnTo>
                      <a:pt x="60" y="15"/>
                    </a:lnTo>
                    <a:lnTo>
                      <a:pt x="79" y="19"/>
                    </a:lnTo>
                    <a:lnTo>
                      <a:pt x="96" y="24"/>
                    </a:lnTo>
                    <a:lnTo>
                      <a:pt x="112" y="31"/>
                    </a:lnTo>
                    <a:lnTo>
                      <a:pt x="125" y="40"/>
                    </a:lnTo>
                    <a:lnTo>
                      <a:pt x="134" y="5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8091" name="Freeform 41"/>
              <p:cNvSpPr>
                <a:spLocks/>
              </p:cNvSpPr>
              <p:nvPr/>
            </p:nvSpPr>
            <p:spPr bwMode="auto">
              <a:xfrm>
                <a:off x="1208" y="2218"/>
                <a:ext cx="133" cy="166"/>
              </a:xfrm>
              <a:custGeom>
                <a:avLst/>
                <a:gdLst>
                  <a:gd name="T0" fmla="*/ 0 w 399"/>
                  <a:gd name="T1" fmla="*/ 1 h 332"/>
                  <a:gd name="T2" fmla="*/ 0 w 399"/>
                  <a:gd name="T3" fmla="*/ 1 h 332"/>
                  <a:gd name="T4" fmla="*/ 0 w 399"/>
                  <a:gd name="T5" fmla="*/ 1 h 332"/>
                  <a:gd name="T6" fmla="*/ 0 w 399"/>
                  <a:gd name="T7" fmla="*/ 1 h 332"/>
                  <a:gd name="T8" fmla="*/ 0 w 399"/>
                  <a:gd name="T9" fmla="*/ 1 h 332"/>
                  <a:gd name="T10" fmla="*/ 0 w 399"/>
                  <a:gd name="T11" fmla="*/ 1 h 332"/>
                  <a:gd name="T12" fmla="*/ 0 w 399"/>
                  <a:gd name="T13" fmla="*/ 1 h 332"/>
                  <a:gd name="T14" fmla="*/ 0 w 399"/>
                  <a:gd name="T15" fmla="*/ 1 h 332"/>
                  <a:gd name="T16" fmla="*/ 0 w 399"/>
                  <a:gd name="T17" fmla="*/ 1 h 332"/>
                  <a:gd name="T18" fmla="*/ 0 w 399"/>
                  <a:gd name="T19" fmla="*/ 1 h 332"/>
                  <a:gd name="T20" fmla="*/ 0 w 399"/>
                  <a:gd name="T21" fmla="*/ 1 h 332"/>
                  <a:gd name="T22" fmla="*/ 0 w 399"/>
                  <a:gd name="T23" fmla="*/ 1 h 332"/>
                  <a:gd name="T24" fmla="*/ 0 w 399"/>
                  <a:gd name="T25" fmla="*/ 1 h 332"/>
                  <a:gd name="T26" fmla="*/ 0 w 399"/>
                  <a:gd name="T27" fmla="*/ 1 h 332"/>
                  <a:gd name="T28" fmla="*/ 0 w 399"/>
                  <a:gd name="T29" fmla="*/ 1 h 332"/>
                  <a:gd name="T30" fmla="*/ 0 w 399"/>
                  <a:gd name="T31" fmla="*/ 1 h 332"/>
                  <a:gd name="T32" fmla="*/ 0 w 399"/>
                  <a:gd name="T33" fmla="*/ 1 h 332"/>
                  <a:gd name="T34" fmla="*/ 0 w 399"/>
                  <a:gd name="T35" fmla="*/ 1 h 332"/>
                  <a:gd name="T36" fmla="*/ 0 w 399"/>
                  <a:gd name="T37" fmla="*/ 1 h 332"/>
                  <a:gd name="T38" fmla="*/ 0 w 399"/>
                  <a:gd name="T39" fmla="*/ 1 h 332"/>
                  <a:gd name="T40" fmla="*/ 0 w 399"/>
                  <a:gd name="T41" fmla="*/ 1 h 332"/>
                  <a:gd name="T42" fmla="*/ 0 w 399"/>
                  <a:gd name="T43" fmla="*/ 1 h 332"/>
                  <a:gd name="T44" fmla="*/ 0 w 399"/>
                  <a:gd name="T45" fmla="*/ 1 h 332"/>
                  <a:gd name="T46" fmla="*/ 0 w 399"/>
                  <a:gd name="T47" fmla="*/ 1 h 332"/>
                  <a:gd name="T48" fmla="*/ 0 w 399"/>
                  <a:gd name="T49" fmla="*/ 1 h 332"/>
                  <a:gd name="T50" fmla="*/ 0 w 399"/>
                  <a:gd name="T51" fmla="*/ 1 h 332"/>
                  <a:gd name="T52" fmla="*/ 0 w 399"/>
                  <a:gd name="T53" fmla="*/ 1 h 332"/>
                  <a:gd name="T54" fmla="*/ 0 w 399"/>
                  <a:gd name="T55" fmla="*/ 1 h 332"/>
                  <a:gd name="T56" fmla="*/ 0 w 399"/>
                  <a:gd name="T57" fmla="*/ 1 h 332"/>
                  <a:gd name="T58" fmla="*/ 0 w 399"/>
                  <a:gd name="T59" fmla="*/ 1 h 332"/>
                  <a:gd name="T60" fmla="*/ 0 w 399"/>
                  <a:gd name="T61" fmla="*/ 1 h 332"/>
                  <a:gd name="T62" fmla="*/ 0 w 399"/>
                  <a:gd name="T63" fmla="*/ 1 h 332"/>
                  <a:gd name="T64" fmla="*/ 0 w 399"/>
                  <a:gd name="T65" fmla="*/ 1 h 332"/>
                  <a:gd name="T66" fmla="*/ 0 w 399"/>
                  <a:gd name="T67" fmla="*/ 1 h 332"/>
                  <a:gd name="T68" fmla="*/ 0 w 399"/>
                  <a:gd name="T69" fmla="*/ 1 h 332"/>
                  <a:gd name="T70" fmla="*/ 0 w 399"/>
                  <a:gd name="T71" fmla="*/ 1 h 332"/>
                  <a:gd name="T72" fmla="*/ 0 w 399"/>
                  <a:gd name="T73" fmla="*/ 1 h 332"/>
                  <a:gd name="T74" fmla="*/ 0 w 399"/>
                  <a:gd name="T75" fmla="*/ 1 h 332"/>
                  <a:gd name="T76" fmla="*/ 0 w 399"/>
                  <a:gd name="T77" fmla="*/ 1 h 332"/>
                  <a:gd name="T78" fmla="*/ 0 w 399"/>
                  <a:gd name="T79" fmla="*/ 1 h 332"/>
                  <a:gd name="T80" fmla="*/ 0 w 399"/>
                  <a:gd name="T81" fmla="*/ 0 h 332"/>
                  <a:gd name="T82" fmla="*/ 0 w 399"/>
                  <a:gd name="T83" fmla="*/ 1 h 332"/>
                  <a:gd name="T84" fmla="*/ 0 w 399"/>
                  <a:gd name="T85" fmla="*/ 1 h 332"/>
                  <a:gd name="T86" fmla="*/ 0 w 399"/>
                  <a:gd name="T87" fmla="*/ 1 h 33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399" h="332">
                    <a:moveTo>
                      <a:pt x="155" y="45"/>
                    </a:moveTo>
                    <a:lnTo>
                      <a:pt x="125" y="62"/>
                    </a:lnTo>
                    <a:lnTo>
                      <a:pt x="94" y="81"/>
                    </a:lnTo>
                    <a:lnTo>
                      <a:pt x="67" y="101"/>
                    </a:lnTo>
                    <a:lnTo>
                      <a:pt x="42" y="123"/>
                    </a:lnTo>
                    <a:lnTo>
                      <a:pt x="22" y="147"/>
                    </a:lnTo>
                    <a:lnTo>
                      <a:pt x="7" y="172"/>
                    </a:lnTo>
                    <a:lnTo>
                      <a:pt x="0" y="200"/>
                    </a:lnTo>
                    <a:lnTo>
                      <a:pt x="2" y="228"/>
                    </a:lnTo>
                    <a:lnTo>
                      <a:pt x="4" y="235"/>
                    </a:lnTo>
                    <a:lnTo>
                      <a:pt x="9" y="243"/>
                    </a:lnTo>
                    <a:lnTo>
                      <a:pt x="13" y="249"/>
                    </a:lnTo>
                    <a:lnTo>
                      <a:pt x="19" y="256"/>
                    </a:lnTo>
                    <a:lnTo>
                      <a:pt x="26" y="262"/>
                    </a:lnTo>
                    <a:lnTo>
                      <a:pt x="33" y="268"/>
                    </a:lnTo>
                    <a:lnTo>
                      <a:pt x="42" y="273"/>
                    </a:lnTo>
                    <a:lnTo>
                      <a:pt x="51" y="277"/>
                    </a:lnTo>
                    <a:lnTo>
                      <a:pt x="70" y="285"/>
                    </a:lnTo>
                    <a:lnTo>
                      <a:pt x="89" y="292"/>
                    </a:lnTo>
                    <a:lnTo>
                      <a:pt x="107" y="298"/>
                    </a:lnTo>
                    <a:lnTo>
                      <a:pt x="128" y="303"/>
                    </a:lnTo>
                    <a:lnTo>
                      <a:pt x="148" y="308"/>
                    </a:lnTo>
                    <a:lnTo>
                      <a:pt x="168" y="312"/>
                    </a:lnTo>
                    <a:lnTo>
                      <a:pt x="189" y="316"/>
                    </a:lnTo>
                    <a:lnTo>
                      <a:pt x="209" y="319"/>
                    </a:lnTo>
                    <a:lnTo>
                      <a:pt x="231" y="322"/>
                    </a:lnTo>
                    <a:lnTo>
                      <a:pt x="253" y="324"/>
                    </a:lnTo>
                    <a:lnTo>
                      <a:pt x="273" y="326"/>
                    </a:lnTo>
                    <a:lnTo>
                      <a:pt x="295" y="328"/>
                    </a:lnTo>
                    <a:lnTo>
                      <a:pt x="316" y="329"/>
                    </a:lnTo>
                    <a:lnTo>
                      <a:pt x="338" y="330"/>
                    </a:lnTo>
                    <a:lnTo>
                      <a:pt x="358" y="331"/>
                    </a:lnTo>
                    <a:lnTo>
                      <a:pt x="380" y="332"/>
                    </a:lnTo>
                    <a:lnTo>
                      <a:pt x="386" y="332"/>
                    </a:lnTo>
                    <a:lnTo>
                      <a:pt x="392" y="329"/>
                    </a:lnTo>
                    <a:lnTo>
                      <a:pt x="396" y="326"/>
                    </a:lnTo>
                    <a:lnTo>
                      <a:pt x="399" y="321"/>
                    </a:lnTo>
                    <a:lnTo>
                      <a:pt x="399" y="316"/>
                    </a:lnTo>
                    <a:lnTo>
                      <a:pt x="396" y="312"/>
                    </a:lnTo>
                    <a:lnTo>
                      <a:pt x="390" y="309"/>
                    </a:lnTo>
                    <a:lnTo>
                      <a:pt x="385" y="308"/>
                    </a:lnTo>
                    <a:lnTo>
                      <a:pt x="364" y="308"/>
                    </a:lnTo>
                    <a:lnTo>
                      <a:pt x="345" y="308"/>
                    </a:lnTo>
                    <a:lnTo>
                      <a:pt x="325" y="307"/>
                    </a:lnTo>
                    <a:lnTo>
                      <a:pt x="306" y="306"/>
                    </a:lnTo>
                    <a:lnTo>
                      <a:pt x="286" y="305"/>
                    </a:lnTo>
                    <a:lnTo>
                      <a:pt x="266" y="303"/>
                    </a:lnTo>
                    <a:lnTo>
                      <a:pt x="247" y="301"/>
                    </a:lnTo>
                    <a:lnTo>
                      <a:pt x="226" y="299"/>
                    </a:lnTo>
                    <a:lnTo>
                      <a:pt x="208" y="296"/>
                    </a:lnTo>
                    <a:lnTo>
                      <a:pt x="187" y="293"/>
                    </a:lnTo>
                    <a:lnTo>
                      <a:pt x="168" y="289"/>
                    </a:lnTo>
                    <a:lnTo>
                      <a:pt x="150" y="285"/>
                    </a:lnTo>
                    <a:lnTo>
                      <a:pt x="131" y="281"/>
                    </a:lnTo>
                    <a:lnTo>
                      <a:pt x="113" y="275"/>
                    </a:lnTo>
                    <a:lnTo>
                      <a:pt x="94" y="269"/>
                    </a:lnTo>
                    <a:lnTo>
                      <a:pt x="77" y="263"/>
                    </a:lnTo>
                    <a:lnTo>
                      <a:pt x="62" y="256"/>
                    </a:lnTo>
                    <a:lnTo>
                      <a:pt x="51" y="246"/>
                    </a:lnTo>
                    <a:lnTo>
                      <a:pt x="44" y="236"/>
                    </a:lnTo>
                    <a:lnTo>
                      <a:pt x="38" y="224"/>
                    </a:lnTo>
                    <a:lnTo>
                      <a:pt x="38" y="210"/>
                    </a:lnTo>
                    <a:lnTo>
                      <a:pt x="41" y="192"/>
                    </a:lnTo>
                    <a:lnTo>
                      <a:pt x="46" y="173"/>
                    </a:lnTo>
                    <a:lnTo>
                      <a:pt x="52" y="160"/>
                    </a:lnTo>
                    <a:lnTo>
                      <a:pt x="62" y="145"/>
                    </a:lnTo>
                    <a:lnTo>
                      <a:pt x="74" y="132"/>
                    </a:lnTo>
                    <a:lnTo>
                      <a:pt x="84" y="120"/>
                    </a:lnTo>
                    <a:lnTo>
                      <a:pt x="97" y="109"/>
                    </a:lnTo>
                    <a:lnTo>
                      <a:pt x="110" y="98"/>
                    </a:lnTo>
                    <a:lnTo>
                      <a:pt x="125" y="88"/>
                    </a:lnTo>
                    <a:lnTo>
                      <a:pt x="141" y="78"/>
                    </a:lnTo>
                    <a:lnTo>
                      <a:pt x="160" y="67"/>
                    </a:lnTo>
                    <a:lnTo>
                      <a:pt x="179" y="57"/>
                    </a:lnTo>
                    <a:lnTo>
                      <a:pt x="200" y="47"/>
                    </a:lnTo>
                    <a:lnTo>
                      <a:pt x="223" y="37"/>
                    </a:lnTo>
                    <a:lnTo>
                      <a:pt x="248" y="28"/>
                    </a:lnTo>
                    <a:lnTo>
                      <a:pt x="271" y="19"/>
                    </a:lnTo>
                    <a:lnTo>
                      <a:pt x="293" y="12"/>
                    </a:lnTo>
                    <a:lnTo>
                      <a:pt x="313" y="6"/>
                    </a:lnTo>
                    <a:lnTo>
                      <a:pt x="331" y="1"/>
                    </a:lnTo>
                    <a:lnTo>
                      <a:pt x="315" y="0"/>
                    </a:lnTo>
                    <a:lnTo>
                      <a:pt x="295" y="1"/>
                    </a:lnTo>
                    <a:lnTo>
                      <a:pt x="273" y="5"/>
                    </a:lnTo>
                    <a:lnTo>
                      <a:pt x="248" y="10"/>
                    </a:lnTo>
                    <a:lnTo>
                      <a:pt x="223" y="17"/>
                    </a:lnTo>
                    <a:lnTo>
                      <a:pt x="199" y="25"/>
                    </a:lnTo>
                    <a:lnTo>
                      <a:pt x="176" y="35"/>
                    </a:lnTo>
                    <a:lnTo>
                      <a:pt x="155" y="4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8092" name="Freeform 42"/>
              <p:cNvSpPr>
                <a:spLocks/>
              </p:cNvSpPr>
              <p:nvPr/>
            </p:nvSpPr>
            <p:spPr bwMode="auto">
              <a:xfrm>
                <a:off x="1396" y="2213"/>
                <a:ext cx="116" cy="110"/>
              </a:xfrm>
              <a:custGeom>
                <a:avLst/>
                <a:gdLst>
                  <a:gd name="T0" fmla="*/ 0 w 348"/>
                  <a:gd name="T1" fmla="*/ 0 h 222"/>
                  <a:gd name="T2" fmla="*/ 0 w 348"/>
                  <a:gd name="T3" fmla="*/ 0 h 222"/>
                  <a:gd name="T4" fmla="*/ 0 w 348"/>
                  <a:gd name="T5" fmla="*/ 0 h 222"/>
                  <a:gd name="T6" fmla="*/ 0 w 348"/>
                  <a:gd name="T7" fmla="*/ 0 h 222"/>
                  <a:gd name="T8" fmla="*/ 0 w 348"/>
                  <a:gd name="T9" fmla="*/ 0 h 222"/>
                  <a:gd name="T10" fmla="*/ 0 w 348"/>
                  <a:gd name="T11" fmla="*/ 0 h 222"/>
                  <a:gd name="T12" fmla="*/ 0 w 348"/>
                  <a:gd name="T13" fmla="*/ 0 h 222"/>
                  <a:gd name="T14" fmla="*/ 0 w 348"/>
                  <a:gd name="T15" fmla="*/ 0 h 222"/>
                  <a:gd name="T16" fmla="*/ 0 w 348"/>
                  <a:gd name="T17" fmla="*/ 0 h 222"/>
                  <a:gd name="T18" fmla="*/ 0 w 348"/>
                  <a:gd name="T19" fmla="*/ 0 h 222"/>
                  <a:gd name="T20" fmla="*/ 0 w 348"/>
                  <a:gd name="T21" fmla="*/ 0 h 222"/>
                  <a:gd name="T22" fmla="*/ 0 w 348"/>
                  <a:gd name="T23" fmla="*/ 0 h 222"/>
                  <a:gd name="T24" fmla="*/ 0 w 348"/>
                  <a:gd name="T25" fmla="*/ 0 h 222"/>
                  <a:gd name="T26" fmla="*/ 0 w 348"/>
                  <a:gd name="T27" fmla="*/ 0 h 222"/>
                  <a:gd name="T28" fmla="*/ 0 w 348"/>
                  <a:gd name="T29" fmla="*/ 0 h 222"/>
                  <a:gd name="T30" fmla="*/ 0 w 348"/>
                  <a:gd name="T31" fmla="*/ 0 h 222"/>
                  <a:gd name="T32" fmla="*/ 0 w 348"/>
                  <a:gd name="T33" fmla="*/ 0 h 222"/>
                  <a:gd name="T34" fmla="*/ 0 w 348"/>
                  <a:gd name="T35" fmla="*/ 0 h 222"/>
                  <a:gd name="T36" fmla="*/ 0 w 348"/>
                  <a:gd name="T37" fmla="*/ 0 h 222"/>
                  <a:gd name="T38" fmla="*/ 0 w 348"/>
                  <a:gd name="T39" fmla="*/ 0 h 222"/>
                  <a:gd name="T40" fmla="*/ 0 w 348"/>
                  <a:gd name="T41" fmla="*/ 0 h 222"/>
                  <a:gd name="T42" fmla="*/ 0 w 348"/>
                  <a:gd name="T43" fmla="*/ 0 h 222"/>
                  <a:gd name="T44" fmla="*/ 0 w 348"/>
                  <a:gd name="T45" fmla="*/ 0 h 222"/>
                  <a:gd name="T46" fmla="*/ 0 w 348"/>
                  <a:gd name="T47" fmla="*/ 0 h 222"/>
                  <a:gd name="T48" fmla="*/ 0 w 348"/>
                  <a:gd name="T49" fmla="*/ 0 h 222"/>
                  <a:gd name="T50" fmla="*/ 0 w 348"/>
                  <a:gd name="T51" fmla="*/ 0 h 222"/>
                  <a:gd name="T52" fmla="*/ 0 w 348"/>
                  <a:gd name="T53" fmla="*/ 0 h 222"/>
                  <a:gd name="T54" fmla="*/ 0 w 348"/>
                  <a:gd name="T55" fmla="*/ 0 h 222"/>
                  <a:gd name="T56" fmla="*/ 0 w 348"/>
                  <a:gd name="T57" fmla="*/ 0 h 222"/>
                  <a:gd name="T58" fmla="*/ 0 w 348"/>
                  <a:gd name="T59" fmla="*/ 0 h 222"/>
                  <a:gd name="T60" fmla="*/ 0 w 348"/>
                  <a:gd name="T61" fmla="*/ 0 h 222"/>
                  <a:gd name="T62" fmla="*/ 0 w 348"/>
                  <a:gd name="T63" fmla="*/ 0 h 222"/>
                  <a:gd name="T64" fmla="*/ 0 w 348"/>
                  <a:gd name="T65" fmla="*/ 0 h 222"/>
                  <a:gd name="T66" fmla="*/ 0 w 348"/>
                  <a:gd name="T67" fmla="*/ 0 h 222"/>
                  <a:gd name="T68" fmla="*/ 0 w 348"/>
                  <a:gd name="T69" fmla="*/ 0 h 222"/>
                  <a:gd name="T70" fmla="*/ 0 w 348"/>
                  <a:gd name="T71" fmla="*/ 0 h 222"/>
                  <a:gd name="T72" fmla="*/ 0 w 348"/>
                  <a:gd name="T73" fmla="*/ 0 h 222"/>
                  <a:gd name="T74" fmla="*/ 0 w 348"/>
                  <a:gd name="T75" fmla="*/ 0 h 222"/>
                  <a:gd name="T76" fmla="*/ 0 w 348"/>
                  <a:gd name="T77" fmla="*/ 0 h 222"/>
                  <a:gd name="T78" fmla="*/ 0 w 348"/>
                  <a:gd name="T79" fmla="*/ 0 h 222"/>
                  <a:gd name="T80" fmla="*/ 0 w 348"/>
                  <a:gd name="T81" fmla="*/ 0 h 222"/>
                  <a:gd name="T82" fmla="*/ 0 w 348"/>
                  <a:gd name="T83" fmla="*/ 0 h 222"/>
                  <a:gd name="T84" fmla="*/ 0 w 348"/>
                  <a:gd name="T85" fmla="*/ 0 h 222"/>
                  <a:gd name="T86" fmla="*/ 0 w 348"/>
                  <a:gd name="T87" fmla="*/ 0 h 222"/>
                  <a:gd name="T88" fmla="*/ 0 w 348"/>
                  <a:gd name="T89" fmla="*/ 0 h 222"/>
                  <a:gd name="T90" fmla="*/ 0 w 348"/>
                  <a:gd name="T91" fmla="*/ 0 h 222"/>
                  <a:gd name="T92" fmla="*/ 0 w 348"/>
                  <a:gd name="T93" fmla="*/ 0 h 222"/>
                  <a:gd name="T94" fmla="*/ 0 w 348"/>
                  <a:gd name="T95" fmla="*/ 0 h 222"/>
                  <a:gd name="T96" fmla="*/ 0 w 348"/>
                  <a:gd name="T97" fmla="*/ 0 h 222"/>
                  <a:gd name="T98" fmla="*/ 0 w 348"/>
                  <a:gd name="T99" fmla="*/ 0 h 222"/>
                  <a:gd name="T100" fmla="*/ 0 w 348"/>
                  <a:gd name="T101" fmla="*/ 0 h 222"/>
                  <a:gd name="T102" fmla="*/ 0 w 348"/>
                  <a:gd name="T103" fmla="*/ 0 h 222"/>
                  <a:gd name="T104" fmla="*/ 0 w 348"/>
                  <a:gd name="T105" fmla="*/ 0 h 222"/>
                  <a:gd name="T106" fmla="*/ 0 w 348"/>
                  <a:gd name="T107" fmla="*/ 0 h 222"/>
                  <a:gd name="T108" fmla="*/ 0 w 348"/>
                  <a:gd name="T109" fmla="*/ 0 h 222"/>
                  <a:gd name="T110" fmla="*/ 0 w 348"/>
                  <a:gd name="T111" fmla="*/ 0 h 222"/>
                  <a:gd name="T112" fmla="*/ 0 w 348"/>
                  <a:gd name="T113" fmla="*/ 0 h 222"/>
                  <a:gd name="T114" fmla="*/ 0 w 348"/>
                  <a:gd name="T115" fmla="*/ 0 h 222"/>
                  <a:gd name="T116" fmla="*/ 0 w 348"/>
                  <a:gd name="T117" fmla="*/ 0 h 222"/>
                  <a:gd name="T118" fmla="*/ 0 w 348"/>
                  <a:gd name="T119" fmla="*/ 0 h 222"/>
                  <a:gd name="T120" fmla="*/ 0 w 348"/>
                  <a:gd name="T121" fmla="*/ 0 h 22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348" h="222">
                    <a:moveTo>
                      <a:pt x="290" y="69"/>
                    </a:moveTo>
                    <a:lnTo>
                      <a:pt x="306" y="81"/>
                    </a:lnTo>
                    <a:lnTo>
                      <a:pt x="315" y="95"/>
                    </a:lnTo>
                    <a:lnTo>
                      <a:pt x="321" y="110"/>
                    </a:lnTo>
                    <a:lnTo>
                      <a:pt x="321" y="126"/>
                    </a:lnTo>
                    <a:lnTo>
                      <a:pt x="318" y="139"/>
                    </a:lnTo>
                    <a:lnTo>
                      <a:pt x="312" y="150"/>
                    </a:lnTo>
                    <a:lnTo>
                      <a:pt x="302" y="161"/>
                    </a:lnTo>
                    <a:lnTo>
                      <a:pt x="292" y="170"/>
                    </a:lnTo>
                    <a:lnTo>
                      <a:pt x="279" y="180"/>
                    </a:lnTo>
                    <a:lnTo>
                      <a:pt x="265" y="188"/>
                    </a:lnTo>
                    <a:lnTo>
                      <a:pt x="252" y="198"/>
                    </a:lnTo>
                    <a:lnTo>
                      <a:pt x="239" y="207"/>
                    </a:lnTo>
                    <a:lnTo>
                      <a:pt x="236" y="210"/>
                    </a:lnTo>
                    <a:lnTo>
                      <a:pt x="235" y="213"/>
                    </a:lnTo>
                    <a:lnTo>
                      <a:pt x="236" y="216"/>
                    </a:lnTo>
                    <a:lnTo>
                      <a:pt x="239" y="219"/>
                    </a:lnTo>
                    <a:lnTo>
                      <a:pt x="244" y="221"/>
                    </a:lnTo>
                    <a:lnTo>
                      <a:pt x="248" y="222"/>
                    </a:lnTo>
                    <a:lnTo>
                      <a:pt x="254" y="221"/>
                    </a:lnTo>
                    <a:lnTo>
                      <a:pt x="258" y="219"/>
                    </a:lnTo>
                    <a:lnTo>
                      <a:pt x="287" y="206"/>
                    </a:lnTo>
                    <a:lnTo>
                      <a:pt x="310" y="188"/>
                    </a:lnTo>
                    <a:lnTo>
                      <a:pt x="331" y="168"/>
                    </a:lnTo>
                    <a:lnTo>
                      <a:pt x="344" y="147"/>
                    </a:lnTo>
                    <a:lnTo>
                      <a:pt x="348" y="124"/>
                    </a:lnTo>
                    <a:lnTo>
                      <a:pt x="345" y="102"/>
                    </a:lnTo>
                    <a:lnTo>
                      <a:pt x="334" y="81"/>
                    </a:lnTo>
                    <a:lnTo>
                      <a:pt x="310" y="62"/>
                    </a:lnTo>
                    <a:lnTo>
                      <a:pt x="293" y="52"/>
                    </a:lnTo>
                    <a:lnTo>
                      <a:pt x="273" y="43"/>
                    </a:lnTo>
                    <a:lnTo>
                      <a:pt x="249" y="34"/>
                    </a:lnTo>
                    <a:lnTo>
                      <a:pt x="226" y="27"/>
                    </a:lnTo>
                    <a:lnTo>
                      <a:pt x="202" y="21"/>
                    </a:lnTo>
                    <a:lnTo>
                      <a:pt x="176" y="16"/>
                    </a:lnTo>
                    <a:lnTo>
                      <a:pt x="151" y="11"/>
                    </a:lnTo>
                    <a:lnTo>
                      <a:pt x="125" y="7"/>
                    </a:lnTo>
                    <a:lnTo>
                      <a:pt x="102" y="4"/>
                    </a:lnTo>
                    <a:lnTo>
                      <a:pt x="78" y="2"/>
                    </a:lnTo>
                    <a:lnTo>
                      <a:pt x="58" y="0"/>
                    </a:lnTo>
                    <a:lnTo>
                      <a:pt x="39" y="0"/>
                    </a:lnTo>
                    <a:lnTo>
                      <a:pt x="23" y="0"/>
                    </a:lnTo>
                    <a:lnTo>
                      <a:pt x="12" y="1"/>
                    </a:lnTo>
                    <a:lnTo>
                      <a:pt x="4" y="3"/>
                    </a:lnTo>
                    <a:lnTo>
                      <a:pt x="0" y="5"/>
                    </a:lnTo>
                    <a:lnTo>
                      <a:pt x="14" y="7"/>
                    </a:lnTo>
                    <a:lnTo>
                      <a:pt x="30" y="8"/>
                    </a:lnTo>
                    <a:lnTo>
                      <a:pt x="46" y="10"/>
                    </a:lnTo>
                    <a:lnTo>
                      <a:pt x="64" y="12"/>
                    </a:lnTo>
                    <a:lnTo>
                      <a:pt x="83" y="14"/>
                    </a:lnTo>
                    <a:lnTo>
                      <a:pt x="102" y="16"/>
                    </a:lnTo>
                    <a:lnTo>
                      <a:pt x="120" y="19"/>
                    </a:lnTo>
                    <a:lnTo>
                      <a:pt x="141" y="22"/>
                    </a:lnTo>
                    <a:lnTo>
                      <a:pt x="160" y="26"/>
                    </a:lnTo>
                    <a:lnTo>
                      <a:pt x="180" y="30"/>
                    </a:lnTo>
                    <a:lnTo>
                      <a:pt x="200" y="35"/>
                    </a:lnTo>
                    <a:lnTo>
                      <a:pt x="219" y="41"/>
                    </a:lnTo>
                    <a:lnTo>
                      <a:pt x="238" y="47"/>
                    </a:lnTo>
                    <a:lnTo>
                      <a:pt x="257" y="53"/>
                    </a:lnTo>
                    <a:lnTo>
                      <a:pt x="274" y="61"/>
                    </a:lnTo>
                    <a:lnTo>
                      <a:pt x="290" y="6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8093" name="Freeform 43"/>
              <p:cNvSpPr>
                <a:spLocks/>
              </p:cNvSpPr>
              <p:nvPr/>
            </p:nvSpPr>
            <p:spPr bwMode="auto">
              <a:xfrm>
                <a:off x="1162" y="2273"/>
                <a:ext cx="48" cy="103"/>
              </a:xfrm>
              <a:custGeom>
                <a:avLst/>
                <a:gdLst>
                  <a:gd name="T0" fmla="*/ 0 w 142"/>
                  <a:gd name="T1" fmla="*/ 0 h 207"/>
                  <a:gd name="T2" fmla="*/ 0 w 142"/>
                  <a:gd name="T3" fmla="*/ 0 h 207"/>
                  <a:gd name="T4" fmla="*/ 0 w 142"/>
                  <a:gd name="T5" fmla="*/ 0 h 207"/>
                  <a:gd name="T6" fmla="*/ 0 w 142"/>
                  <a:gd name="T7" fmla="*/ 0 h 207"/>
                  <a:gd name="T8" fmla="*/ 0 w 142"/>
                  <a:gd name="T9" fmla="*/ 0 h 207"/>
                  <a:gd name="T10" fmla="*/ 0 w 142"/>
                  <a:gd name="T11" fmla="*/ 0 h 207"/>
                  <a:gd name="T12" fmla="*/ 0 w 142"/>
                  <a:gd name="T13" fmla="*/ 0 h 207"/>
                  <a:gd name="T14" fmla="*/ 0 w 142"/>
                  <a:gd name="T15" fmla="*/ 0 h 207"/>
                  <a:gd name="T16" fmla="*/ 0 w 142"/>
                  <a:gd name="T17" fmla="*/ 0 h 207"/>
                  <a:gd name="T18" fmla="*/ 0 w 142"/>
                  <a:gd name="T19" fmla="*/ 0 h 207"/>
                  <a:gd name="T20" fmla="*/ 0 w 142"/>
                  <a:gd name="T21" fmla="*/ 0 h 207"/>
                  <a:gd name="T22" fmla="*/ 0 w 142"/>
                  <a:gd name="T23" fmla="*/ 0 h 207"/>
                  <a:gd name="T24" fmla="*/ 0 w 142"/>
                  <a:gd name="T25" fmla="*/ 0 h 207"/>
                  <a:gd name="T26" fmla="*/ 0 w 142"/>
                  <a:gd name="T27" fmla="*/ 0 h 207"/>
                  <a:gd name="T28" fmla="*/ 0 w 142"/>
                  <a:gd name="T29" fmla="*/ 0 h 207"/>
                  <a:gd name="T30" fmla="*/ 0 w 142"/>
                  <a:gd name="T31" fmla="*/ 0 h 207"/>
                  <a:gd name="T32" fmla="*/ 0 w 142"/>
                  <a:gd name="T33" fmla="*/ 0 h 207"/>
                  <a:gd name="T34" fmla="*/ 0 w 142"/>
                  <a:gd name="T35" fmla="*/ 0 h 207"/>
                  <a:gd name="T36" fmla="*/ 0 w 142"/>
                  <a:gd name="T37" fmla="*/ 0 h 207"/>
                  <a:gd name="T38" fmla="*/ 0 w 142"/>
                  <a:gd name="T39" fmla="*/ 0 h 207"/>
                  <a:gd name="T40" fmla="*/ 0 w 142"/>
                  <a:gd name="T41" fmla="*/ 0 h 207"/>
                  <a:gd name="T42" fmla="*/ 0 w 142"/>
                  <a:gd name="T43" fmla="*/ 0 h 207"/>
                  <a:gd name="T44" fmla="*/ 0 w 142"/>
                  <a:gd name="T45" fmla="*/ 0 h 207"/>
                  <a:gd name="T46" fmla="*/ 0 w 142"/>
                  <a:gd name="T47" fmla="*/ 0 h 207"/>
                  <a:gd name="T48" fmla="*/ 0 w 142"/>
                  <a:gd name="T49" fmla="*/ 0 h 207"/>
                  <a:gd name="T50" fmla="*/ 0 w 142"/>
                  <a:gd name="T51" fmla="*/ 0 h 207"/>
                  <a:gd name="T52" fmla="*/ 0 w 142"/>
                  <a:gd name="T53" fmla="*/ 0 h 207"/>
                  <a:gd name="T54" fmla="*/ 0 w 142"/>
                  <a:gd name="T55" fmla="*/ 0 h 207"/>
                  <a:gd name="T56" fmla="*/ 0 w 142"/>
                  <a:gd name="T57" fmla="*/ 0 h 207"/>
                  <a:gd name="T58" fmla="*/ 0 w 142"/>
                  <a:gd name="T59" fmla="*/ 0 h 207"/>
                  <a:gd name="T60" fmla="*/ 0 w 142"/>
                  <a:gd name="T61" fmla="*/ 0 h 207"/>
                  <a:gd name="T62" fmla="*/ 0 w 142"/>
                  <a:gd name="T63" fmla="*/ 0 h 207"/>
                  <a:gd name="T64" fmla="*/ 0 w 142"/>
                  <a:gd name="T65" fmla="*/ 0 h 207"/>
                  <a:gd name="T66" fmla="*/ 0 w 142"/>
                  <a:gd name="T67" fmla="*/ 0 h 207"/>
                  <a:gd name="T68" fmla="*/ 0 w 142"/>
                  <a:gd name="T69" fmla="*/ 0 h 207"/>
                  <a:gd name="T70" fmla="*/ 0 w 142"/>
                  <a:gd name="T71" fmla="*/ 0 h 207"/>
                  <a:gd name="T72" fmla="*/ 0 w 142"/>
                  <a:gd name="T73" fmla="*/ 0 h 207"/>
                  <a:gd name="T74" fmla="*/ 0 w 142"/>
                  <a:gd name="T75" fmla="*/ 0 h 207"/>
                  <a:gd name="T76" fmla="*/ 0 w 142"/>
                  <a:gd name="T77" fmla="*/ 0 h 207"/>
                  <a:gd name="T78" fmla="*/ 0 w 142"/>
                  <a:gd name="T79" fmla="*/ 0 h 207"/>
                  <a:gd name="T80" fmla="*/ 0 w 142"/>
                  <a:gd name="T81" fmla="*/ 0 h 207"/>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42" h="207">
                    <a:moveTo>
                      <a:pt x="0" y="113"/>
                    </a:moveTo>
                    <a:lnTo>
                      <a:pt x="0" y="130"/>
                    </a:lnTo>
                    <a:lnTo>
                      <a:pt x="6" y="146"/>
                    </a:lnTo>
                    <a:lnTo>
                      <a:pt x="16" y="161"/>
                    </a:lnTo>
                    <a:lnTo>
                      <a:pt x="31" y="174"/>
                    </a:lnTo>
                    <a:lnTo>
                      <a:pt x="48" y="185"/>
                    </a:lnTo>
                    <a:lnTo>
                      <a:pt x="68" y="195"/>
                    </a:lnTo>
                    <a:lnTo>
                      <a:pt x="92" y="202"/>
                    </a:lnTo>
                    <a:lnTo>
                      <a:pt x="115" y="206"/>
                    </a:lnTo>
                    <a:lnTo>
                      <a:pt x="122" y="207"/>
                    </a:lnTo>
                    <a:lnTo>
                      <a:pt x="129" y="205"/>
                    </a:lnTo>
                    <a:lnTo>
                      <a:pt x="135" y="202"/>
                    </a:lnTo>
                    <a:lnTo>
                      <a:pt x="138" y="198"/>
                    </a:lnTo>
                    <a:lnTo>
                      <a:pt x="138" y="193"/>
                    </a:lnTo>
                    <a:lnTo>
                      <a:pt x="137" y="188"/>
                    </a:lnTo>
                    <a:lnTo>
                      <a:pt x="132" y="184"/>
                    </a:lnTo>
                    <a:lnTo>
                      <a:pt x="125" y="182"/>
                    </a:lnTo>
                    <a:lnTo>
                      <a:pt x="102" y="176"/>
                    </a:lnTo>
                    <a:lnTo>
                      <a:pt x="80" y="168"/>
                    </a:lnTo>
                    <a:lnTo>
                      <a:pt x="63" y="157"/>
                    </a:lnTo>
                    <a:lnTo>
                      <a:pt x="50" y="145"/>
                    </a:lnTo>
                    <a:lnTo>
                      <a:pt x="41" y="130"/>
                    </a:lnTo>
                    <a:lnTo>
                      <a:pt x="37" y="114"/>
                    </a:lnTo>
                    <a:lnTo>
                      <a:pt x="37" y="97"/>
                    </a:lnTo>
                    <a:lnTo>
                      <a:pt x="44" y="79"/>
                    </a:lnTo>
                    <a:lnTo>
                      <a:pt x="54" y="65"/>
                    </a:lnTo>
                    <a:lnTo>
                      <a:pt x="70" y="52"/>
                    </a:lnTo>
                    <a:lnTo>
                      <a:pt x="87" y="40"/>
                    </a:lnTo>
                    <a:lnTo>
                      <a:pt x="106" y="29"/>
                    </a:lnTo>
                    <a:lnTo>
                      <a:pt x="122" y="20"/>
                    </a:lnTo>
                    <a:lnTo>
                      <a:pt x="135" y="11"/>
                    </a:lnTo>
                    <a:lnTo>
                      <a:pt x="142" y="5"/>
                    </a:lnTo>
                    <a:lnTo>
                      <a:pt x="142" y="0"/>
                    </a:lnTo>
                    <a:lnTo>
                      <a:pt x="126" y="4"/>
                    </a:lnTo>
                    <a:lnTo>
                      <a:pt x="106" y="11"/>
                    </a:lnTo>
                    <a:lnTo>
                      <a:pt x="84" y="23"/>
                    </a:lnTo>
                    <a:lnTo>
                      <a:pt x="61" y="37"/>
                    </a:lnTo>
                    <a:lnTo>
                      <a:pt x="39" y="53"/>
                    </a:lnTo>
                    <a:lnTo>
                      <a:pt x="22" y="72"/>
                    </a:lnTo>
                    <a:lnTo>
                      <a:pt x="8" y="93"/>
                    </a:lnTo>
                    <a:lnTo>
                      <a:pt x="0" y="1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8094" name="Freeform 44"/>
              <p:cNvSpPr>
                <a:spLocks/>
              </p:cNvSpPr>
              <p:nvPr/>
            </p:nvSpPr>
            <p:spPr bwMode="auto">
              <a:xfrm>
                <a:off x="1492" y="2206"/>
                <a:ext cx="101" cy="135"/>
              </a:xfrm>
              <a:custGeom>
                <a:avLst/>
                <a:gdLst>
                  <a:gd name="T0" fmla="*/ 0 w 303"/>
                  <a:gd name="T1" fmla="*/ 0 h 272"/>
                  <a:gd name="T2" fmla="*/ 0 w 303"/>
                  <a:gd name="T3" fmla="*/ 0 h 272"/>
                  <a:gd name="T4" fmla="*/ 0 w 303"/>
                  <a:gd name="T5" fmla="*/ 0 h 272"/>
                  <a:gd name="T6" fmla="*/ 0 w 303"/>
                  <a:gd name="T7" fmla="*/ 0 h 272"/>
                  <a:gd name="T8" fmla="*/ 0 w 303"/>
                  <a:gd name="T9" fmla="*/ 0 h 272"/>
                  <a:gd name="T10" fmla="*/ 0 w 303"/>
                  <a:gd name="T11" fmla="*/ 0 h 272"/>
                  <a:gd name="T12" fmla="*/ 0 w 303"/>
                  <a:gd name="T13" fmla="*/ 0 h 272"/>
                  <a:gd name="T14" fmla="*/ 0 w 303"/>
                  <a:gd name="T15" fmla="*/ 0 h 272"/>
                  <a:gd name="T16" fmla="*/ 0 w 303"/>
                  <a:gd name="T17" fmla="*/ 0 h 272"/>
                  <a:gd name="T18" fmla="*/ 0 w 303"/>
                  <a:gd name="T19" fmla="*/ 0 h 272"/>
                  <a:gd name="T20" fmla="*/ 0 w 303"/>
                  <a:gd name="T21" fmla="*/ 0 h 272"/>
                  <a:gd name="T22" fmla="*/ 0 w 303"/>
                  <a:gd name="T23" fmla="*/ 0 h 272"/>
                  <a:gd name="T24" fmla="*/ 0 w 303"/>
                  <a:gd name="T25" fmla="*/ 0 h 272"/>
                  <a:gd name="T26" fmla="*/ 0 w 303"/>
                  <a:gd name="T27" fmla="*/ 0 h 272"/>
                  <a:gd name="T28" fmla="*/ 0 w 303"/>
                  <a:gd name="T29" fmla="*/ 0 h 272"/>
                  <a:gd name="T30" fmla="*/ 0 w 303"/>
                  <a:gd name="T31" fmla="*/ 0 h 272"/>
                  <a:gd name="T32" fmla="*/ 0 w 303"/>
                  <a:gd name="T33" fmla="*/ 0 h 272"/>
                  <a:gd name="T34" fmla="*/ 0 w 303"/>
                  <a:gd name="T35" fmla="*/ 0 h 272"/>
                  <a:gd name="T36" fmla="*/ 0 w 303"/>
                  <a:gd name="T37" fmla="*/ 0 h 272"/>
                  <a:gd name="T38" fmla="*/ 0 w 303"/>
                  <a:gd name="T39" fmla="*/ 0 h 272"/>
                  <a:gd name="T40" fmla="*/ 0 w 303"/>
                  <a:gd name="T41" fmla="*/ 0 h 272"/>
                  <a:gd name="T42" fmla="*/ 0 w 303"/>
                  <a:gd name="T43" fmla="*/ 0 h 272"/>
                  <a:gd name="T44" fmla="*/ 0 w 303"/>
                  <a:gd name="T45" fmla="*/ 0 h 272"/>
                  <a:gd name="T46" fmla="*/ 0 w 303"/>
                  <a:gd name="T47" fmla="*/ 0 h 272"/>
                  <a:gd name="T48" fmla="*/ 0 w 303"/>
                  <a:gd name="T49" fmla="*/ 0 h 272"/>
                  <a:gd name="T50" fmla="*/ 0 w 303"/>
                  <a:gd name="T51" fmla="*/ 0 h 272"/>
                  <a:gd name="T52" fmla="*/ 0 w 303"/>
                  <a:gd name="T53" fmla="*/ 0 h 272"/>
                  <a:gd name="T54" fmla="*/ 0 w 303"/>
                  <a:gd name="T55" fmla="*/ 0 h 272"/>
                  <a:gd name="T56" fmla="*/ 0 w 303"/>
                  <a:gd name="T57" fmla="*/ 0 h 272"/>
                  <a:gd name="T58" fmla="*/ 0 w 303"/>
                  <a:gd name="T59" fmla="*/ 0 h 272"/>
                  <a:gd name="T60" fmla="*/ 0 w 303"/>
                  <a:gd name="T61" fmla="*/ 0 h 272"/>
                  <a:gd name="T62" fmla="*/ 0 w 303"/>
                  <a:gd name="T63" fmla="*/ 0 h 272"/>
                  <a:gd name="T64" fmla="*/ 0 w 303"/>
                  <a:gd name="T65" fmla="*/ 0 h 272"/>
                  <a:gd name="T66" fmla="*/ 0 w 303"/>
                  <a:gd name="T67" fmla="*/ 0 h 272"/>
                  <a:gd name="T68" fmla="*/ 0 w 303"/>
                  <a:gd name="T69" fmla="*/ 0 h 272"/>
                  <a:gd name="T70" fmla="*/ 0 w 303"/>
                  <a:gd name="T71" fmla="*/ 0 h 272"/>
                  <a:gd name="T72" fmla="*/ 0 w 303"/>
                  <a:gd name="T73" fmla="*/ 0 h 272"/>
                  <a:gd name="T74" fmla="*/ 0 w 303"/>
                  <a:gd name="T75" fmla="*/ 0 h 272"/>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303" h="272">
                    <a:moveTo>
                      <a:pt x="246" y="102"/>
                    </a:moveTo>
                    <a:lnTo>
                      <a:pt x="256" y="109"/>
                    </a:lnTo>
                    <a:lnTo>
                      <a:pt x="264" y="117"/>
                    </a:lnTo>
                    <a:lnTo>
                      <a:pt x="271" y="126"/>
                    </a:lnTo>
                    <a:lnTo>
                      <a:pt x="275" y="135"/>
                    </a:lnTo>
                    <a:lnTo>
                      <a:pt x="278" y="144"/>
                    </a:lnTo>
                    <a:lnTo>
                      <a:pt x="277" y="154"/>
                    </a:lnTo>
                    <a:lnTo>
                      <a:pt x="274" y="164"/>
                    </a:lnTo>
                    <a:lnTo>
                      <a:pt x="267" y="173"/>
                    </a:lnTo>
                    <a:lnTo>
                      <a:pt x="256" y="183"/>
                    </a:lnTo>
                    <a:lnTo>
                      <a:pt x="245" y="192"/>
                    </a:lnTo>
                    <a:lnTo>
                      <a:pt x="232" y="200"/>
                    </a:lnTo>
                    <a:lnTo>
                      <a:pt x="219" y="209"/>
                    </a:lnTo>
                    <a:lnTo>
                      <a:pt x="204" y="216"/>
                    </a:lnTo>
                    <a:lnTo>
                      <a:pt x="190" y="224"/>
                    </a:lnTo>
                    <a:lnTo>
                      <a:pt x="175" y="232"/>
                    </a:lnTo>
                    <a:lnTo>
                      <a:pt x="162" y="241"/>
                    </a:lnTo>
                    <a:lnTo>
                      <a:pt x="158" y="244"/>
                    </a:lnTo>
                    <a:lnTo>
                      <a:pt x="155" y="248"/>
                    </a:lnTo>
                    <a:lnTo>
                      <a:pt x="152" y="252"/>
                    </a:lnTo>
                    <a:lnTo>
                      <a:pt x="149" y="256"/>
                    </a:lnTo>
                    <a:lnTo>
                      <a:pt x="148" y="260"/>
                    </a:lnTo>
                    <a:lnTo>
                      <a:pt x="148" y="264"/>
                    </a:lnTo>
                    <a:lnTo>
                      <a:pt x="151" y="268"/>
                    </a:lnTo>
                    <a:lnTo>
                      <a:pt x="155" y="271"/>
                    </a:lnTo>
                    <a:lnTo>
                      <a:pt x="161" y="272"/>
                    </a:lnTo>
                    <a:lnTo>
                      <a:pt x="166" y="272"/>
                    </a:lnTo>
                    <a:lnTo>
                      <a:pt x="171" y="271"/>
                    </a:lnTo>
                    <a:lnTo>
                      <a:pt x="175" y="268"/>
                    </a:lnTo>
                    <a:lnTo>
                      <a:pt x="190" y="256"/>
                    </a:lnTo>
                    <a:lnTo>
                      <a:pt x="206" y="246"/>
                    </a:lnTo>
                    <a:lnTo>
                      <a:pt x="222" y="236"/>
                    </a:lnTo>
                    <a:lnTo>
                      <a:pt x="239" y="226"/>
                    </a:lnTo>
                    <a:lnTo>
                      <a:pt x="255" y="216"/>
                    </a:lnTo>
                    <a:lnTo>
                      <a:pt x="271" y="204"/>
                    </a:lnTo>
                    <a:lnTo>
                      <a:pt x="284" y="192"/>
                    </a:lnTo>
                    <a:lnTo>
                      <a:pt x="294" y="179"/>
                    </a:lnTo>
                    <a:lnTo>
                      <a:pt x="301" y="163"/>
                    </a:lnTo>
                    <a:lnTo>
                      <a:pt x="303" y="148"/>
                    </a:lnTo>
                    <a:lnTo>
                      <a:pt x="300" y="133"/>
                    </a:lnTo>
                    <a:lnTo>
                      <a:pt x="293" y="118"/>
                    </a:lnTo>
                    <a:lnTo>
                      <a:pt x="281" y="105"/>
                    </a:lnTo>
                    <a:lnTo>
                      <a:pt x="268" y="92"/>
                    </a:lnTo>
                    <a:lnTo>
                      <a:pt x="251" y="82"/>
                    </a:lnTo>
                    <a:lnTo>
                      <a:pt x="232" y="73"/>
                    </a:lnTo>
                    <a:lnTo>
                      <a:pt x="217" y="67"/>
                    </a:lnTo>
                    <a:lnTo>
                      <a:pt x="201" y="61"/>
                    </a:lnTo>
                    <a:lnTo>
                      <a:pt x="185" y="54"/>
                    </a:lnTo>
                    <a:lnTo>
                      <a:pt x="168" y="47"/>
                    </a:lnTo>
                    <a:lnTo>
                      <a:pt x="151" y="40"/>
                    </a:lnTo>
                    <a:lnTo>
                      <a:pt x="132" y="34"/>
                    </a:lnTo>
                    <a:lnTo>
                      <a:pt x="114" y="27"/>
                    </a:lnTo>
                    <a:lnTo>
                      <a:pt x="97" y="21"/>
                    </a:lnTo>
                    <a:lnTo>
                      <a:pt x="81" y="16"/>
                    </a:lnTo>
                    <a:lnTo>
                      <a:pt x="65" y="11"/>
                    </a:lnTo>
                    <a:lnTo>
                      <a:pt x="49" y="7"/>
                    </a:lnTo>
                    <a:lnTo>
                      <a:pt x="36" y="4"/>
                    </a:lnTo>
                    <a:lnTo>
                      <a:pt x="24" y="1"/>
                    </a:lnTo>
                    <a:lnTo>
                      <a:pt x="14" y="0"/>
                    </a:lnTo>
                    <a:lnTo>
                      <a:pt x="5" y="0"/>
                    </a:lnTo>
                    <a:lnTo>
                      <a:pt x="0" y="2"/>
                    </a:lnTo>
                    <a:lnTo>
                      <a:pt x="13" y="7"/>
                    </a:lnTo>
                    <a:lnTo>
                      <a:pt x="27" y="12"/>
                    </a:lnTo>
                    <a:lnTo>
                      <a:pt x="43" y="17"/>
                    </a:lnTo>
                    <a:lnTo>
                      <a:pt x="58" y="22"/>
                    </a:lnTo>
                    <a:lnTo>
                      <a:pt x="74" y="27"/>
                    </a:lnTo>
                    <a:lnTo>
                      <a:pt x="90" y="32"/>
                    </a:lnTo>
                    <a:lnTo>
                      <a:pt x="106" y="38"/>
                    </a:lnTo>
                    <a:lnTo>
                      <a:pt x="122" y="44"/>
                    </a:lnTo>
                    <a:lnTo>
                      <a:pt x="139" y="50"/>
                    </a:lnTo>
                    <a:lnTo>
                      <a:pt x="155" y="57"/>
                    </a:lnTo>
                    <a:lnTo>
                      <a:pt x="171" y="63"/>
                    </a:lnTo>
                    <a:lnTo>
                      <a:pt x="187" y="70"/>
                    </a:lnTo>
                    <a:lnTo>
                      <a:pt x="203" y="78"/>
                    </a:lnTo>
                    <a:lnTo>
                      <a:pt x="217" y="85"/>
                    </a:lnTo>
                    <a:lnTo>
                      <a:pt x="232" y="93"/>
                    </a:lnTo>
                    <a:lnTo>
                      <a:pt x="246" y="10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128008" name="Group 45"/>
          <p:cNvGrpSpPr>
            <a:grpSpLocks/>
          </p:cNvGrpSpPr>
          <p:nvPr/>
        </p:nvGrpSpPr>
        <p:grpSpPr bwMode="auto">
          <a:xfrm>
            <a:off x="1943100" y="1827213"/>
            <a:ext cx="495300" cy="622300"/>
            <a:chOff x="2870" y="1518"/>
            <a:chExt cx="292" cy="320"/>
          </a:xfrm>
        </p:grpSpPr>
        <p:graphicFrame>
          <p:nvGraphicFramePr>
            <p:cNvPr id="128073" name="Object 46"/>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spid="_x0000_s128312" name="Clip" r:id="rId5" imgW="826829" imgH="840406" progId="MS_ClipArt_Gallery.2">
                    <p:embed/>
                  </p:oleObj>
                </mc:Choice>
                <mc:Fallback>
                  <p:oleObj name="Clip" r:id="rId5" imgW="826829" imgH="840406" progId="MS_ClipArt_Gallery.2">
                    <p:embed/>
                    <p:pic>
                      <p:nvPicPr>
                        <p:cNvPr id="0" name="Object 4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8074" name="Object 47"/>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spid="_x0000_s128313" name="Clip" r:id="rId7" imgW="1268295" imgH="1199426" progId="MS_ClipArt_Gallery.2">
                    <p:embed/>
                  </p:oleObj>
                </mc:Choice>
                <mc:Fallback>
                  <p:oleObj name="Clip" r:id="rId7" imgW="1268295" imgH="1199426" progId="MS_ClipArt_Gallery.2">
                    <p:embed/>
                    <p:pic>
                      <p:nvPicPr>
                        <p:cNvPr id="0" name="Object 4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128009" name="Group 48"/>
          <p:cNvGrpSpPr>
            <a:grpSpLocks/>
          </p:cNvGrpSpPr>
          <p:nvPr/>
        </p:nvGrpSpPr>
        <p:grpSpPr bwMode="auto">
          <a:xfrm>
            <a:off x="2801938" y="1347788"/>
            <a:ext cx="495300" cy="622300"/>
            <a:chOff x="2870" y="1518"/>
            <a:chExt cx="292" cy="320"/>
          </a:xfrm>
        </p:grpSpPr>
        <p:graphicFrame>
          <p:nvGraphicFramePr>
            <p:cNvPr id="128071" name="Object 49"/>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spid="_x0000_s128314" name="Clip" r:id="rId9" imgW="826829" imgH="840406" progId="MS_ClipArt_Gallery.2">
                    <p:embed/>
                  </p:oleObj>
                </mc:Choice>
                <mc:Fallback>
                  <p:oleObj name="Clip" r:id="rId9" imgW="826829" imgH="840406" progId="MS_ClipArt_Gallery.2">
                    <p:embed/>
                    <p:pic>
                      <p:nvPicPr>
                        <p:cNvPr id="0" name="Object 4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8072" name="Object 50"/>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spid="_x0000_s128315" name="Clip" r:id="rId10" imgW="1268295" imgH="1199426" progId="MS_ClipArt_Gallery.2">
                    <p:embed/>
                  </p:oleObj>
                </mc:Choice>
                <mc:Fallback>
                  <p:oleObj name="Clip" r:id="rId10" imgW="1268295" imgH="1199426" progId="MS_ClipArt_Gallery.2">
                    <p:embed/>
                    <p:pic>
                      <p:nvPicPr>
                        <p:cNvPr id="0" name="Object 5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128010" name="Text Box 51"/>
          <p:cNvSpPr txBox="1">
            <a:spLocks noChangeArrowheads="1"/>
          </p:cNvSpPr>
          <p:nvPr/>
        </p:nvSpPr>
        <p:spPr bwMode="auto">
          <a:xfrm>
            <a:off x="1727200" y="2347913"/>
            <a:ext cx="4635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fontAlgn="b" hangingPunct="0">
              <a:spcBef>
                <a:spcPct val="20000"/>
              </a:spcBef>
              <a:buClr>
                <a:srgbClr val="FF6600"/>
              </a:buClr>
              <a:buSzPct val="110000"/>
              <a:buFont typeface="Wingdings" pitchFamily="2" charset="2"/>
              <a:buChar char="n"/>
              <a:defRPr sz="2800">
                <a:solidFill>
                  <a:srgbClr val="000099"/>
                </a:solidFill>
                <a:latin typeface="Verdana" pitchFamily="34" charset="0"/>
              </a:defRPr>
            </a:lvl1pPr>
            <a:lvl2pPr marL="742950" indent="-285750" algn="l" eaLnBrk="0" hangingPunct="0">
              <a:spcBef>
                <a:spcPct val="20000"/>
              </a:spcBef>
              <a:buClr>
                <a:srgbClr val="009900"/>
              </a:buClr>
              <a:buSzPct val="110000"/>
              <a:buFont typeface="Wingdings" pitchFamily="2" charset="2"/>
              <a:buChar char="u"/>
              <a:defRPr sz="2400">
                <a:solidFill>
                  <a:schemeClr val="tx1"/>
                </a:solidFill>
                <a:latin typeface="Verdana" pitchFamily="34" charset="0"/>
              </a:defRPr>
            </a:lvl2pPr>
            <a:lvl3pPr marL="1143000" indent="-228600" algn="l" eaLnBrk="0" hangingPunct="0">
              <a:spcBef>
                <a:spcPct val="20000"/>
              </a:spcBef>
              <a:buClr>
                <a:srgbClr val="0000FF"/>
              </a:buClr>
              <a:buSzPct val="110000"/>
              <a:buFont typeface="Wingdings" pitchFamily="2" charset="2"/>
              <a:buChar char="Ø"/>
              <a:defRPr sz="2400">
                <a:solidFill>
                  <a:schemeClr val="tx1"/>
                </a:solidFill>
                <a:latin typeface="Verdana" pitchFamily="34" charset="0"/>
              </a:defRPr>
            </a:lvl3pPr>
            <a:lvl4pPr marL="1600200" indent="-228600" algn="l" eaLnBrk="0" hangingPunct="0">
              <a:spcBef>
                <a:spcPct val="20000"/>
              </a:spcBef>
              <a:buClr>
                <a:schemeClr val="accent2"/>
              </a:buClr>
              <a:buSzPct val="110000"/>
              <a:buChar char="–"/>
              <a:defRPr sz="2000">
                <a:solidFill>
                  <a:schemeClr val="tx1"/>
                </a:solidFill>
                <a:latin typeface="Times New Roman" pitchFamily="18" charset="0"/>
              </a:defRPr>
            </a:lvl4pPr>
            <a:lvl5pPr marL="2057400" indent="-228600" algn="l" eaLnBrk="0" hangingPunct="0">
              <a:spcBef>
                <a:spcPct val="20000"/>
              </a:spcBef>
              <a:buClr>
                <a:schemeClr val="accent2"/>
              </a:buClr>
              <a:buSzPct val="110000"/>
              <a:buChar char="»"/>
              <a:defRPr sz="2000">
                <a:solidFill>
                  <a:schemeClr val="tx1"/>
                </a:solidFill>
                <a:latin typeface="Times New Roman" pitchFamily="18" charset="0"/>
              </a:defRPr>
            </a:lvl5pPr>
            <a:lvl6pPr marL="25146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6pPr>
            <a:lvl7pPr marL="29718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7pPr>
            <a:lvl8pPr marL="34290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8pPr>
            <a:lvl9pPr marL="38862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9pPr>
          </a:lstStyle>
          <a:p>
            <a:pPr eaLnBrk="1" fontAlgn="base" hangingPunct="1">
              <a:spcBef>
                <a:spcPct val="0"/>
              </a:spcBef>
              <a:buClrTx/>
              <a:buSzTx/>
              <a:buFontTx/>
              <a:buNone/>
            </a:pPr>
            <a:r>
              <a:rPr lang="en-US" altLang="zh-CN" sz="1800">
                <a:solidFill>
                  <a:schemeClr val="tx1"/>
                </a:solidFill>
                <a:latin typeface="Comic Sans MS" pitchFamily="66" charset="0"/>
                <a:ea typeface="宋体" pitchFamily="2" charset="-122"/>
              </a:rPr>
              <a:t>H1</a:t>
            </a:r>
          </a:p>
        </p:txBody>
      </p:sp>
      <p:sp>
        <p:nvSpPr>
          <p:cNvPr id="128011" name="Text Box 52"/>
          <p:cNvSpPr txBox="1">
            <a:spLocks noChangeArrowheads="1"/>
          </p:cNvSpPr>
          <p:nvPr/>
        </p:nvSpPr>
        <p:spPr bwMode="auto">
          <a:xfrm>
            <a:off x="4327525" y="2376488"/>
            <a:ext cx="430213"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fontAlgn="b" hangingPunct="0">
              <a:spcBef>
                <a:spcPct val="20000"/>
              </a:spcBef>
              <a:buClr>
                <a:srgbClr val="FF6600"/>
              </a:buClr>
              <a:buSzPct val="110000"/>
              <a:buFont typeface="Wingdings" pitchFamily="2" charset="2"/>
              <a:buChar char="n"/>
              <a:defRPr sz="2800">
                <a:solidFill>
                  <a:srgbClr val="000099"/>
                </a:solidFill>
                <a:latin typeface="Verdana" pitchFamily="34" charset="0"/>
              </a:defRPr>
            </a:lvl1pPr>
            <a:lvl2pPr marL="742950" indent="-285750" algn="l" eaLnBrk="0" hangingPunct="0">
              <a:spcBef>
                <a:spcPct val="20000"/>
              </a:spcBef>
              <a:buClr>
                <a:srgbClr val="009900"/>
              </a:buClr>
              <a:buSzPct val="110000"/>
              <a:buFont typeface="Wingdings" pitchFamily="2" charset="2"/>
              <a:buChar char="u"/>
              <a:defRPr sz="2400">
                <a:solidFill>
                  <a:schemeClr val="tx1"/>
                </a:solidFill>
                <a:latin typeface="Verdana" pitchFamily="34" charset="0"/>
              </a:defRPr>
            </a:lvl2pPr>
            <a:lvl3pPr marL="1143000" indent="-228600" algn="l" eaLnBrk="0" hangingPunct="0">
              <a:spcBef>
                <a:spcPct val="20000"/>
              </a:spcBef>
              <a:buClr>
                <a:srgbClr val="0000FF"/>
              </a:buClr>
              <a:buSzPct val="110000"/>
              <a:buFont typeface="Wingdings" pitchFamily="2" charset="2"/>
              <a:buChar char="Ø"/>
              <a:defRPr sz="2400">
                <a:solidFill>
                  <a:schemeClr val="tx1"/>
                </a:solidFill>
                <a:latin typeface="Verdana" pitchFamily="34" charset="0"/>
              </a:defRPr>
            </a:lvl3pPr>
            <a:lvl4pPr marL="1600200" indent="-228600" algn="l" eaLnBrk="0" hangingPunct="0">
              <a:spcBef>
                <a:spcPct val="20000"/>
              </a:spcBef>
              <a:buClr>
                <a:schemeClr val="accent2"/>
              </a:buClr>
              <a:buSzPct val="110000"/>
              <a:buChar char="–"/>
              <a:defRPr sz="2000">
                <a:solidFill>
                  <a:schemeClr val="tx1"/>
                </a:solidFill>
                <a:latin typeface="Times New Roman" pitchFamily="18" charset="0"/>
              </a:defRPr>
            </a:lvl4pPr>
            <a:lvl5pPr marL="2057400" indent="-228600" algn="l" eaLnBrk="0" hangingPunct="0">
              <a:spcBef>
                <a:spcPct val="20000"/>
              </a:spcBef>
              <a:buClr>
                <a:schemeClr val="accent2"/>
              </a:buClr>
              <a:buSzPct val="110000"/>
              <a:buChar char="»"/>
              <a:defRPr sz="2000">
                <a:solidFill>
                  <a:schemeClr val="tx1"/>
                </a:solidFill>
                <a:latin typeface="Times New Roman" pitchFamily="18" charset="0"/>
              </a:defRPr>
            </a:lvl5pPr>
            <a:lvl6pPr marL="25146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6pPr>
            <a:lvl7pPr marL="29718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7pPr>
            <a:lvl8pPr marL="34290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8pPr>
            <a:lvl9pPr marL="38862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9pPr>
          </a:lstStyle>
          <a:p>
            <a:pPr eaLnBrk="1" fontAlgn="base" hangingPunct="1">
              <a:spcBef>
                <a:spcPct val="0"/>
              </a:spcBef>
              <a:buClrTx/>
              <a:buSzTx/>
              <a:buFontTx/>
              <a:buNone/>
            </a:pPr>
            <a:r>
              <a:rPr lang="en-US" altLang="zh-CN" sz="1800">
                <a:solidFill>
                  <a:schemeClr val="tx1"/>
                </a:solidFill>
                <a:latin typeface="Comic Sans MS" pitchFamily="66" charset="0"/>
                <a:ea typeface="宋体" pitchFamily="2" charset="-122"/>
              </a:rPr>
              <a:t>R1</a:t>
            </a:r>
          </a:p>
        </p:txBody>
      </p:sp>
      <p:grpSp>
        <p:nvGrpSpPr>
          <p:cNvPr id="185397" name="Group 53"/>
          <p:cNvGrpSpPr>
            <a:grpSpLocks/>
          </p:cNvGrpSpPr>
          <p:nvPr/>
        </p:nvGrpSpPr>
        <p:grpSpPr bwMode="auto">
          <a:xfrm>
            <a:off x="349250" y="2392363"/>
            <a:ext cx="5386388" cy="3913187"/>
            <a:chOff x="268" y="1180"/>
            <a:chExt cx="3393" cy="2465"/>
          </a:xfrm>
        </p:grpSpPr>
        <p:sp>
          <p:nvSpPr>
            <p:cNvPr id="128042" name="Line 54"/>
            <p:cNvSpPr>
              <a:spLocks noChangeShapeType="1"/>
            </p:cNvSpPr>
            <p:nvPr/>
          </p:nvSpPr>
          <p:spPr bwMode="auto">
            <a:xfrm>
              <a:off x="1612" y="1180"/>
              <a:ext cx="566" cy="211"/>
            </a:xfrm>
            <a:prstGeom prst="line">
              <a:avLst/>
            </a:prstGeom>
            <a:noFill/>
            <a:ln w="571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28043" name="Rectangle 55"/>
            <p:cNvSpPr>
              <a:spLocks noChangeArrowheads="1"/>
            </p:cNvSpPr>
            <p:nvPr/>
          </p:nvSpPr>
          <p:spPr bwMode="auto">
            <a:xfrm>
              <a:off x="358" y="2897"/>
              <a:ext cx="3280" cy="269"/>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fontAlgn="b" hangingPunct="0">
                <a:spcBef>
                  <a:spcPct val="20000"/>
                </a:spcBef>
                <a:buClr>
                  <a:srgbClr val="FF6600"/>
                </a:buClr>
                <a:buSzPct val="110000"/>
                <a:buFont typeface="Wingdings" pitchFamily="2" charset="2"/>
                <a:buChar char="n"/>
                <a:defRPr sz="2800">
                  <a:solidFill>
                    <a:srgbClr val="000099"/>
                  </a:solidFill>
                  <a:latin typeface="Verdana" pitchFamily="34" charset="0"/>
                </a:defRPr>
              </a:lvl1pPr>
              <a:lvl2pPr marL="742950" indent="-285750" algn="l" eaLnBrk="0" hangingPunct="0">
                <a:spcBef>
                  <a:spcPct val="20000"/>
                </a:spcBef>
                <a:buClr>
                  <a:srgbClr val="009900"/>
                </a:buClr>
                <a:buSzPct val="110000"/>
                <a:buFont typeface="Wingdings" pitchFamily="2" charset="2"/>
                <a:buChar char="u"/>
                <a:defRPr sz="2400">
                  <a:solidFill>
                    <a:schemeClr val="tx1"/>
                  </a:solidFill>
                  <a:latin typeface="Verdana" pitchFamily="34" charset="0"/>
                </a:defRPr>
              </a:lvl2pPr>
              <a:lvl3pPr marL="1143000" indent="-228600" algn="l" eaLnBrk="0" hangingPunct="0">
                <a:spcBef>
                  <a:spcPct val="20000"/>
                </a:spcBef>
                <a:buClr>
                  <a:srgbClr val="0000FF"/>
                </a:buClr>
                <a:buSzPct val="110000"/>
                <a:buFont typeface="Wingdings" pitchFamily="2" charset="2"/>
                <a:buChar char="Ø"/>
                <a:defRPr sz="2400">
                  <a:solidFill>
                    <a:schemeClr val="tx1"/>
                  </a:solidFill>
                  <a:latin typeface="Verdana" pitchFamily="34" charset="0"/>
                </a:defRPr>
              </a:lvl3pPr>
              <a:lvl4pPr marL="1600200" indent="-228600" algn="l" eaLnBrk="0" hangingPunct="0">
                <a:spcBef>
                  <a:spcPct val="20000"/>
                </a:spcBef>
                <a:buClr>
                  <a:schemeClr val="accent2"/>
                </a:buClr>
                <a:buSzPct val="110000"/>
                <a:buChar char="–"/>
                <a:defRPr sz="2000">
                  <a:solidFill>
                    <a:schemeClr val="tx1"/>
                  </a:solidFill>
                  <a:latin typeface="Times New Roman" pitchFamily="18" charset="0"/>
                </a:defRPr>
              </a:lvl4pPr>
              <a:lvl5pPr marL="2057400" indent="-228600" algn="l" eaLnBrk="0" hangingPunct="0">
                <a:spcBef>
                  <a:spcPct val="20000"/>
                </a:spcBef>
                <a:buClr>
                  <a:schemeClr val="accent2"/>
                </a:buClr>
                <a:buSzPct val="110000"/>
                <a:buChar char="»"/>
                <a:defRPr sz="2000">
                  <a:solidFill>
                    <a:schemeClr val="tx1"/>
                  </a:solidFill>
                  <a:latin typeface="Times New Roman" pitchFamily="18" charset="0"/>
                </a:defRPr>
              </a:lvl5pPr>
              <a:lvl6pPr marL="25146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6pPr>
              <a:lvl7pPr marL="29718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7pPr>
              <a:lvl8pPr marL="34290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8pPr>
              <a:lvl9pPr marL="38862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9pPr>
            </a:lstStyle>
            <a:p>
              <a:pPr algn="ctr" eaLnBrk="1" fontAlgn="base" hangingPunct="1">
                <a:spcBef>
                  <a:spcPct val="0"/>
                </a:spcBef>
                <a:buClrTx/>
                <a:buSzTx/>
                <a:buFontTx/>
                <a:buNone/>
              </a:pPr>
              <a:endParaRPr lang="zh-CN" altLang="en-US" sz="5400">
                <a:solidFill>
                  <a:schemeClr val="tx1"/>
                </a:solidFill>
                <a:latin typeface="Arial" pitchFamily="34" charset="0"/>
                <a:ea typeface="宋体" pitchFamily="2" charset="-122"/>
              </a:endParaRPr>
            </a:p>
          </p:txBody>
        </p:sp>
        <p:sp>
          <p:nvSpPr>
            <p:cNvPr id="128044" name="Freeform 56"/>
            <p:cNvSpPr>
              <a:spLocks/>
            </p:cNvSpPr>
            <p:nvPr/>
          </p:nvSpPr>
          <p:spPr bwMode="auto">
            <a:xfrm>
              <a:off x="268" y="1426"/>
              <a:ext cx="3374" cy="1668"/>
            </a:xfrm>
            <a:custGeom>
              <a:avLst/>
              <a:gdLst>
                <a:gd name="T0" fmla="*/ 1397 w 3374"/>
                <a:gd name="T1" fmla="*/ 0 h 1668"/>
                <a:gd name="T2" fmla="*/ 104 w 3374"/>
                <a:gd name="T3" fmla="*/ 1445 h 1668"/>
                <a:gd name="T4" fmla="*/ 1294 w 3374"/>
                <a:gd name="T5" fmla="*/ 1418 h 1668"/>
                <a:gd name="T6" fmla="*/ 3374 w 3374"/>
                <a:gd name="T7" fmla="*/ 1445 h 1668"/>
                <a:gd name="T8" fmla="*/ 1585 w 3374"/>
                <a:gd name="T9" fmla="*/ 75 h 1668"/>
                <a:gd name="T10" fmla="*/ 1397 w 3374"/>
                <a:gd name="T11" fmla="*/ 0 h 166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74" h="1668">
                  <a:moveTo>
                    <a:pt x="1397" y="0"/>
                  </a:moveTo>
                  <a:cubicBezTo>
                    <a:pt x="1255" y="557"/>
                    <a:pt x="999" y="1064"/>
                    <a:pt x="104" y="1445"/>
                  </a:cubicBezTo>
                  <a:cubicBezTo>
                    <a:pt x="0" y="1641"/>
                    <a:pt x="719" y="1436"/>
                    <a:pt x="1294" y="1418"/>
                  </a:cubicBezTo>
                  <a:cubicBezTo>
                    <a:pt x="1839" y="1418"/>
                    <a:pt x="3326" y="1668"/>
                    <a:pt x="3374" y="1445"/>
                  </a:cubicBezTo>
                  <a:cubicBezTo>
                    <a:pt x="1983" y="1002"/>
                    <a:pt x="1929" y="582"/>
                    <a:pt x="1585" y="75"/>
                  </a:cubicBezTo>
                  <a:cubicBezTo>
                    <a:pt x="1491" y="25"/>
                    <a:pt x="1529" y="67"/>
                    <a:pt x="1397" y="0"/>
                  </a:cubicBezTo>
                  <a:close/>
                </a:path>
              </a:pathLst>
            </a:custGeom>
            <a:gradFill rotWithShape="1">
              <a:gsLst>
                <a:gs pos="0">
                  <a:schemeClr val="tx1"/>
                </a:gs>
                <a:gs pos="100000">
                  <a:schemeClr val="bg1">
                    <a:alpha val="17998"/>
                  </a:schemeClr>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8045" name="Rectangle 57"/>
            <p:cNvSpPr>
              <a:spLocks noChangeArrowheads="1"/>
            </p:cNvSpPr>
            <p:nvPr/>
          </p:nvSpPr>
          <p:spPr bwMode="auto">
            <a:xfrm rot="1284652">
              <a:off x="1621" y="1314"/>
              <a:ext cx="355" cy="115"/>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fontAlgn="b" hangingPunct="0">
                <a:spcBef>
                  <a:spcPct val="20000"/>
                </a:spcBef>
                <a:buClr>
                  <a:srgbClr val="FF6600"/>
                </a:buClr>
                <a:buSzPct val="110000"/>
                <a:buFont typeface="Wingdings" pitchFamily="2" charset="2"/>
                <a:buChar char="n"/>
                <a:defRPr sz="2800">
                  <a:solidFill>
                    <a:srgbClr val="000099"/>
                  </a:solidFill>
                  <a:latin typeface="Verdana" pitchFamily="34" charset="0"/>
                </a:defRPr>
              </a:lvl1pPr>
              <a:lvl2pPr marL="742950" indent="-285750" algn="l" eaLnBrk="0" hangingPunct="0">
                <a:spcBef>
                  <a:spcPct val="20000"/>
                </a:spcBef>
                <a:buClr>
                  <a:srgbClr val="009900"/>
                </a:buClr>
                <a:buSzPct val="110000"/>
                <a:buFont typeface="Wingdings" pitchFamily="2" charset="2"/>
                <a:buChar char="u"/>
                <a:defRPr sz="2400">
                  <a:solidFill>
                    <a:schemeClr val="tx1"/>
                  </a:solidFill>
                  <a:latin typeface="Verdana" pitchFamily="34" charset="0"/>
                </a:defRPr>
              </a:lvl2pPr>
              <a:lvl3pPr marL="1143000" indent="-228600" algn="l" eaLnBrk="0" hangingPunct="0">
                <a:spcBef>
                  <a:spcPct val="20000"/>
                </a:spcBef>
                <a:buClr>
                  <a:srgbClr val="0000FF"/>
                </a:buClr>
                <a:buSzPct val="110000"/>
                <a:buFont typeface="Wingdings" pitchFamily="2" charset="2"/>
                <a:buChar char="Ø"/>
                <a:defRPr sz="2400">
                  <a:solidFill>
                    <a:schemeClr val="tx1"/>
                  </a:solidFill>
                  <a:latin typeface="Verdana" pitchFamily="34" charset="0"/>
                </a:defRPr>
              </a:lvl3pPr>
              <a:lvl4pPr marL="1600200" indent="-228600" algn="l" eaLnBrk="0" hangingPunct="0">
                <a:spcBef>
                  <a:spcPct val="20000"/>
                </a:spcBef>
                <a:buClr>
                  <a:schemeClr val="accent2"/>
                </a:buClr>
                <a:buSzPct val="110000"/>
                <a:buChar char="–"/>
                <a:defRPr sz="2000">
                  <a:solidFill>
                    <a:schemeClr val="tx1"/>
                  </a:solidFill>
                  <a:latin typeface="Times New Roman" pitchFamily="18" charset="0"/>
                </a:defRPr>
              </a:lvl4pPr>
              <a:lvl5pPr marL="2057400" indent="-228600" algn="l" eaLnBrk="0" hangingPunct="0">
                <a:spcBef>
                  <a:spcPct val="20000"/>
                </a:spcBef>
                <a:buClr>
                  <a:schemeClr val="accent2"/>
                </a:buClr>
                <a:buSzPct val="110000"/>
                <a:buChar char="»"/>
                <a:defRPr sz="2000">
                  <a:solidFill>
                    <a:schemeClr val="tx1"/>
                  </a:solidFill>
                  <a:latin typeface="Times New Roman" pitchFamily="18" charset="0"/>
                </a:defRPr>
              </a:lvl5pPr>
              <a:lvl6pPr marL="25146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6pPr>
              <a:lvl7pPr marL="29718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7pPr>
              <a:lvl8pPr marL="34290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8pPr>
              <a:lvl9pPr marL="38862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9pPr>
            </a:lstStyle>
            <a:p>
              <a:pPr algn="ctr" eaLnBrk="1" fontAlgn="base" hangingPunct="1">
                <a:spcBef>
                  <a:spcPct val="0"/>
                </a:spcBef>
                <a:buClrTx/>
                <a:buSzTx/>
                <a:buFontTx/>
                <a:buNone/>
              </a:pPr>
              <a:endParaRPr lang="zh-CN" altLang="en-US" sz="5400">
                <a:solidFill>
                  <a:schemeClr val="tx1"/>
                </a:solidFill>
                <a:latin typeface="Arial" pitchFamily="34" charset="0"/>
                <a:ea typeface="宋体" pitchFamily="2" charset="-122"/>
              </a:endParaRPr>
            </a:p>
          </p:txBody>
        </p:sp>
        <p:sp>
          <p:nvSpPr>
            <p:cNvPr id="128046" name="Text Box 58"/>
            <p:cNvSpPr txBox="1">
              <a:spLocks noChangeArrowheads="1"/>
            </p:cNvSpPr>
            <p:nvPr/>
          </p:nvSpPr>
          <p:spPr bwMode="auto">
            <a:xfrm>
              <a:off x="540" y="2923"/>
              <a:ext cx="291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fontAlgn="b" hangingPunct="0">
                <a:spcBef>
                  <a:spcPct val="20000"/>
                </a:spcBef>
                <a:buClr>
                  <a:srgbClr val="FF6600"/>
                </a:buClr>
                <a:buSzPct val="110000"/>
                <a:buFont typeface="Wingdings" pitchFamily="2" charset="2"/>
                <a:buChar char="n"/>
                <a:defRPr sz="2800">
                  <a:solidFill>
                    <a:srgbClr val="000099"/>
                  </a:solidFill>
                  <a:latin typeface="Verdana" pitchFamily="34" charset="0"/>
                </a:defRPr>
              </a:lvl1pPr>
              <a:lvl2pPr marL="742950" indent="-285750" algn="l" eaLnBrk="0" hangingPunct="0">
                <a:spcBef>
                  <a:spcPct val="20000"/>
                </a:spcBef>
                <a:buClr>
                  <a:srgbClr val="009900"/>
                </a:buClr>
                <a:buSzPct val="110000"/>
                <a:buFont typeface="Wingdings" pitchFamily="2" charset="2"/>
                <a:buChar char="u"/>
                <a:defRPr sz="2400">
                  <a:solidFill>
                    <a:schemeClr val="tx1"/>
                  </a:solidFill>
                  <a:latin typeface="Verdana" pitchFamily="34" charset="0"/>
                </a:defRPr>
              </a:lvl2pPr>
              <a:lvl3pPr marL="1143000" indent="-228600" algn="l" eaLnBrk="0" hangingPunct="0">
                <a:spcBef>
                  <a:spcPct val="20000"/>
                </a:spcBef>
                <a:buClr>
                  <a:srgbClr val="0000FF"/>
                </a:buClr>
                <a:buSzPct val="110000"/>
                <a:buFont typeface="Wingdings" pitchFamily="2" charset="2"/>
                <a:buChar char="Ø"/>
                <a:defRPr sz="2400">
                  <a:solidFill>
                    <a:schemeClr val="tx1"/>
                  </a:solidFill>
                  <a:latin typeface="Verdana" pitchFamily="34" charset="0"/>
                </a:defRPr>
              </a:lvl3pPr>
              <a:lvl4pPr marL="1600200" indent="-228600" algn="l" eaLnBrk="0" hangingPunct="0">
                <a:spcBef>
                  <a:spcPct val="20000"/>
                </a:spcBef>
                <a:buClr>
                  <a:schemeClr val="accent2"/>
                </a:buClr>
                <a:buSzPct val="110000"/>
                <a:buChar char="–"/>
                <a:defRPr sz="2000">
                  <a:solidFill>
                    <a:schemeClr val="tx1"/>
                  </a:solidFill>
                  <a:latin typeface="Times New Roman" pitchFamily="18" charset="0"/>
                </a:defRPr>
              </a:lvl4pPr>
              <a:lvl5pPr marL="2057400" indent="-228600" algn="l" eaLnBrk="0" hangingPunct="0">
                <a:spcBef>
                  <a:spcPct val="20000"/>
                </a:spcBef>
                <a:buClr>
                  <a:schemeClr val="accent2"/>
                </a:buClr>
                <a:buSzPct val="110000"/>
                <a:buChar char="»"/>
                <a:defRPr sz="2000">
                  <a:solidFill>
                    <a:schemeClr val="tx1"/>
                  </a:solidFill>
                  <a:latin typeface="Times New Roman" pitchFamily="18" charset="0"/>
                </a:defRPr>
              </a:lvl5pPr>
              <a:lvl6pPr marL="25146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6pPr>
              <a:lvl7pPr marL="29718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7pPr>
              <a:lvl8pPr marL="34290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8pPr>
              <a:lvl9pPr marL="38862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9pPr>
            </a:lstStyle>
            <a:p>
              <a:pPr fontAlgn="base">
                <a:spcBef>
                  <a:spcPct val="0"/>
                </a:spcBef>
                <a:buClrTx/>
                <a:buSzTx/>
                <a:buFontTx/>
                <a:buNone/>
              </a:pPr>
              <a:r>
                <a:rPr lang="en-US" altLang="zh-CN" sz="1800">
                  <a:solidFill>
                    <a:schemeClr val="tx1"/>
                  </a:solidFill>
                  <a:latin typeface="Comic Sans MS" pitchFamily="66" charset="0"/>
                  <a:ea typeface="宋体" pitchFamily="2" charset="-122"/>
                </a:rPr>
                <a:t>AP MAC addr  H1 MAC addr R1 MAC addr</a:t>
              </a:r>
            </a:p>
          </p:txBody>
        </p:sp>
        <p:sp>
          <p:nvSpPr>
            <p:cNvPr id="128047" name="Line 59"/>
            <p:cNvSpPr>
              <a:spLocks noChangeShapeType="1"/>
            </p:cNvSpPr>
            <p:nvPr/>
          </p:nvSpPr>
          <p:spPr bwMode="auto">
            <a:xfrm>
              <a:off x="560" y="2897"/>
              <a:ext cx="0" cy="27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28048" name="Line 60"/>
            <p:cNvSpPr>
              <a:spLocks noChangeShapeType="1"/>
            </p:cNvSpPr>
            <p:nvPr/>
          </p:nvSpPr>
          <p:spPr bwMode="auto">
            <a:xfrm>
              <a:off x="1520" y="2897"/>
              <a:ext cx="0" cy="27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28049" name="Line 61"/>
            <p:cNvSpPr>
              <a:spLocks noChangeShapeType="1"/>
            </p:cNvSpPr>
            <p:nvPr/>
          </p:nvSpPr>
          <p:spPr bwMode="auto">
            <a:xfrm>
              <a:off x="2480" y="2897"/>
              <a:ext cx="0" cy="27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nvGrpSpPr>
            <p:cNvPr id="128050" name="Group 62"/>
            <p:cNvGrpSpPr>
              <a:grpSpLocks/>
            </p:cNvGrpSpPr>
            <p:nvPr/>
          </p:nvGrpSpPr>
          <p:grpSpPr bwMode="auto">
            <a:xfrm>
              <a:off x="396" y="3107"/>
              <a:ext cx="120" cy="114"/>
              <a:chOff x="1300" y="3186"/>
              <a:chExt cx="120" cy="114"/>
            </a:xfrm>
          </p:grpSpPr>
          <p:sp>
            <p:nvSpPr>
              <p:cNvPr id="128068" name="Rectangle 63"/>
              <p:cNvSpPr>
                <a:spLocks noChangeArrowheads="1"/>
              </p:cNvSpPr>
              <p:nvPr/>
            </p:nvSpPr>
            <p:spPr bwMode="auto">
              <a:xfrm>
                <a:off x="1300" y="3208"/>
                <a:ext cx="120" cy="56"/>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fontAlgn="b" hangingPunct="0">
                  <a:spcBef>
                    <a:spcPct val="20000"/>
                  </a:spcBef>
                  <a:buClr>
                    <a:srgbClr val="FF6600"/>
                  </a:buClr>
                  <a:buSzPct val="110000"/>
                  <a:buFont typeface="Wingdings" pitchFamily="2" charset="2"/>
                  <a:buChar char="n"/>
                  <a:defRPr sz="2800">
                    <a:solidFill>
                      <a:srgbClr val="000099"/>
                    </a:solidFill>
                    <a:latin typeface="Verdana" pitchFamily="34" charset="0"/>
                  </a:defRPr>
                </a:lvl1pPr>
                <a:lvl2pPr marL="742950" indent="-285750" algn="l" eaLnBrk="0" hangingPunct="0">
                  <a:spcBef>
                    <a:spcPct val="20000"/>
                  </a:spcBef>
                  <a:buClr>
                    <a:srgbClr val="009900"/>
                  </a:buClr>
                  <a:buSzPct val="110000"/>
                  <a:buFont typeface="Wingdings" pitchFamily="2" charset="2"/>
                  <a:buChar char="u"/>
                  <a:defRPr sz="2400">
                    <a:solidFill>
                      <a:schemeClr val="tx1"/>
                    </a:solidFill>
                    <a:latin typeface="Verdana" pitchFamily="34" charset="0"/>
                  </a:defRPr>
                </a:lvl2pPr>
                <a:lvl3pPr marL="1143000" indent="-228600" algn="l" eaLnBrk="0" hangingPunct="0">
                  <a:spcBef>
                    <a:spcPct val="20000"/>
                  </a:spcBef>
                  <a:buClr>
                    <a:srgbClr val="0000FF"/>
                  </a:buClr>
                  <a:buSzPct val="110000"/>
                  <a:buFont typeface="Wingdings" pitchFamily="2" charset="2"/>
                  <a:buChar char="Ø"/>
                  <a:defRPr sz="2400">
                    <a:solidFill>
                      <a:schemeClr val="tx1"/>
                    </a:solidFill>
                    <a:latin typeface="Verdana" pitchFamily="34" charset="0"/>
                  </a:defRPr>
                </a:lvl3pPr>
                <a:lvl4pPr marL="1600200" indent="-228600" algn="l" eaLnBrk="0" hangingPunct="0">
                  <a:spcBef>
                    <a:spcPct val="20000"/>
                  </a:spcBef>
                  <a:buClr>
                    <a:schemeClr val="accent2"/>
                  </a:buClr>
                  <a:buSzPct val="110000"/>
                  <a:buChar char="–"/>
                  <a:defRPr sz="2000">
                    <a:solidFill>
                      <a:schemeClr val="tx1"/>
                    </a:solidFill>
                    <a:latin typeface="Times New Roman" pitchFamily="18" charset="0"/>
                  </a:defRPr>
                </a:lvl4pPr>
                <a:lvl5pPr marL="2057400" indent="-228600" algn="l" eaLnBrk="0" hangingPunct="0">
                  <a:spcBef>
                    <a:spcPct val="20000"/>
                  </a:spcBef>
                  <a:buClr>
                    <a:schemeClr val="accent2"/>
                  </a:buClr>
                  <a:buSzPct val="110000"/>
                  <a:buChar char="»"/>
                  <a:defRPr sz="2000">
                    <a:solidFill>
                      <a:schemeClr val="tx1"/>
                    </a:solidFill>
                    <a:latin typeface="Times New Roman" pitchFamily="18" charset="0"/>
                  </a:defRPr>
                </a:lvl5pPr>
                <a:lvl6pPr marL="25146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6pPr>
                <a:lvl7pPr marL="29718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7pPr>
                <a:lvl8pPr marL="34290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8pPr>
                <a:lvl9pPr marL="38862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9pPr>
              </a:lstStyle>
              <a:p>
                <a:pPr algn="ctr" eaLnBrk="1" fontAlgn="base" hangingPunct="1">
                  <a:spcBef>
                    <a:spcPct val="0"/>
                  </a:spcBef>
                  <a:buClrTx/>
                  <a:buSzTx/>
                  <a:buFontTx/>
                  <a:buNone/>
                </a:pPr>
                <a:endParaRPr lang="zh-CN" altLang="en-US" sz="5400">
                  <a:solidFill>
                    <a:schemeClr val="tx1"/>
                  </a:solidFill>
                  <a:latin typeface="Arial" pitchFamily="34" charset="0"/>
                  <a:ea typeface="宋体" pitchFamily="2" charset="-122"/>
                </a:endParaRPr>
              </a:p>
            </p:txBody>
          </p:sp>
          <p:sp>
            <p:nvSpPr>
              <p:cNvPr id="128069" name="Freeform 64"/>
              <p:cNvSpPr>
                <a:spLocks/>
              </p:cNvSpPr>
              <p:nvPr/>
            </p:nvSpPr>
            <p:spPr bwMode="auto">
              <a:xfrm>
                <a:off x="1308" y="3186"/>
                <a:ext cx="48" cy="114"/>
              </a:xfrm>
              <a:custGeom>
                <a:avLst/>
                <a:gdLst>
                  <a:gd name="T0" fmla="*/ 2 w 60"/>
                  <a:gd name="T1" fmla="*/ 0 h 150"/>
                  <a:gd name="T2" fmla="*/ 2 w 60"/>
                  <a:gd name="T3" fmla="*/ 2 h 150"/>
                  <a:gd name="T4" fmla="*/ 2 w 60"/>
                  <a:gd name="T5" fmla="*/ 2 h 150"/>
                  <a:gd name="T6" fmla="*/ 0 w 60"/>
                  <a:gd name="T7" fmla="*/ 2 h 15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0" h="150">
                    <a:moveTo>
                      <a:pt x="60" y="0"/>
                    </a:moveTo>
                    <a:cubicBezTo>
                      <a:pt x="37" y="17"/>
                      <a:pt x="14" y="34"/>
                      <a:pt x="12" y="48"/>
                    </a:cubicBezTo>
                    <a:cubicBezTo>
                      <a:pt x="10" y="62"/>
                      <a:pt x="50" y="67"/>
                      <a:pt x="48" y="84"/>
                    </a:cubicBezTo>
                    <a:cubicBezTo>
                      <a:pt x="46" y="101"/>
                      <a:pt x="8" y="139"/>
                      <a:pt x="0" y="150"/>
                    </a:cubicBezTo>
                  </a:path>
                </a:pathLst>
              </a:custGeom>
              <a:noFill/>
              <a:ln w="19050" cap="flat" cmpd="sng">
                <a:solidFill>
                  <a:schemeClr val="tx1"/>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28070" name="Freeform 65"/>
              <p:cNvSpPr>
                <a:spLocks/>
              </p:cNvSpPr>
              <p:nvPr/>
            </p:nvSpPr>
            <p:spPr bwMode="auto">
              <a:xfrm>
                <a:off x="1358" y="3186"/>
                <a:ext cx="48" cy="114"/>
              </a:xfrm>
              <a:custGeom>
                <a:avLst/>
                <a:gdLst>
                  <a:gd name="T0" fmla="*/ 2 w 60"/>
                  <a:gd name="T1" fmla="*/ 0 h 150"/>
                  <a:gd name="T2" fmla="*/ 2 w 60"/>
                  <a:gd name="T3" fmla="*/ 2 h 150"/>
                  <a:gd name="T4" fmla="*/ 2 w 60"/>
                  <a:gd name="T5" fmla="*/ 2 h 150"/>
                  <a:gd name="T6" fmla="*/ 0 w 60"/>
                  <a:gd name="T7" fmla="*/ 2 h 15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0" h="150">
                    <a:moveTo>
                      <a:pt x="60" y="0"/>
                    </a:moveTo>
                    <a:cubicBezTo>
                      <a:pt x="37" y="17"/>
                      <a:pt x="14" y="34"/>
                      <a:pt x="12" y="48"/>
                    </a:cubicBezTo>
                    <a:cubicBezTo>
                      <a:pt x="10" y="62"/>
                      <a:pt x="50" y="67"/>
                      <a:pt x="48" y="84"/>
                    </a:cubicBezTo>
                    <a:cubicBezTo>
                      <a:pt x="46" y="101"/>
                      <a:pt x="8" y="139"/>
                      <a:pt x="0" y="150"/>
                    </a:cubicBezTo>
                  </a:path>
                </a:pathLst>
              </a:custGeom>
              <a:noFill/>
              <a:ln w="19050" cap="flat" cmpd="sng">
                <a:solidFill>
                  <a:schemeClr val="tx1"/>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28051" name="Group 66"/>
            <p:cNvGrpSpPr>
              <a:grpSpLocks/>
            </p:cNvGrpSpPr>
            <p:nvPr/>
          </p:nvGrpSpPr>
          <p:grpSpPr bwMode="auto">
            <a:xfrm>
              <a:off x="412" y="2839"/>
              <a:ext cx="120" cy="114"/>
              <a:chOff x="1300" y="3186"/>
              <a:chExt cx="120" cy="114"/>
            </a:xfrm>
          </p:grpSpPr>
          <p:sp>
            <p:nvSpPr>
              <p:cNvPr id="128065" name="Rectangle 67"/>
              <p:cNvSpPr>
                <a:spLocks noChangeArrowheads="1"/>
              </p:cNvSpPr>
              <p:nvPr/>
            </p:nvSpPr>
            <p:spPr bwMode="auto">
              <a:xfrm>
                <a:off x="1300" y="3208"/>
                <a:ext cx="120" cy="56"/>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fontAlgn="b" hangingPunct="0">
                  <a:spcBef>
                    <a:spcPct val="20000"/>
                  </a:spcBef>
                  <a:buClr>
                    <a:srgbClr val="FF6600"/>
                  </a:buClr>
                  <a:buSzPct val="110000"/>
                  <a:buFont typeface="Wingdings" pitchFamily="2" charset="2"/>
                  <a:buChar char="n"/>
                  <a:defRPr sz="2800">
                    <a:solidFill>
                      <a:srgbClr val="000099"/>
                    </a:solidFill>
                    <a:latin typeface="Verdana" pitchFamily="34" charset="0"/>
                  </a:defRPr>
                </a:lvl1pPr>
                <a:lvl2pPr marL="742950" indent="-285750" algn="l" eaLnBrk="0" hangingPunct="0">
                  <a:spcBef>
                    <a:spcPct val="20000"/>
                  </a:spcBef>
                  <a:buClr>
                    <a:srgbClr val="009900"/>
                  </a:buClr>
                  <a:buSzPct val="110000"/>
                  <a:buFont typeface="Wingdings" pitchFamily="2" charset="2"/>
                  <a:buChar char="u"/>
                  <a:defRPr sz="2400">
                    <a:solidFill>
                      <a:schemeClr val="tx1"/>
                    </a:solidFill>
                    <a:latin typeface="Verdana" pitchFamily="34" charset="0"/>
                  </a:defRPr>
                </a:lvl2pPr>
                <a:lvl3pPr marL="1143000" indent="-228600" algn="l" eaLnBrk="0" hangingPunct="0">
                  <a:spcBef>
                    <a:spcPct val="20000"/>
                  </a:spcBef>
                  <a:buClr>
                    <a:srgbClr val="0000FF"/>
                  </a:buClr>
                  <a:buSzPct val="110000"/>
                  <a:buFont typeface="Wingdings" pitchFamily="2" charset="2"/>
                  <a:buChar char="Ø"/>
                  <a:defRPr sz="2400">
                    <a:solidFill>
                      <a:schemeClr val="tx1"/>
                    </a:solidFill>
                    <a:latin typeface="Verdana" pitchFamily="34" charset="0"/>
                  </a:defRPr>
                </a:lvl3pPr>
                <a:lvl4pPr marL="1600200" indent="-228600" algn="l" eaLnBrk="0" hangingPunct="0">
                  <a:spcBef>
                    <a:spcPct val="20000"/>
                  </a:spcBef>
                  <a:buClr>
                    <a:schemeClr val="accent2"/>
                  </a:buClr>
                  <a:buSzPct val="110000"/>
                  <a:buChar char="–"/>
                  <a:defRPr sz="2000">
                    <a:solidFill>
                      <a:schemeClr val="tx1"/>
                    </a:solidFill>
                    <a:latin typeface="Times New Roman" pitchFamily="18" charset="0"/>
                  </a:defRPr>
                </a:lvl4pPr>
                <a:lvl5pPr marL="2057400" indent="-228600" algn="l" eaLnBrk="0" hangingPunct="0">
                  <a:spcBef>
                    <a:spcPct val="20000"/>
                  </a:spcBef>
                  <a:buClr>
                    <a:schemeClr val="accent2"/>
                  </a:buClr>
                  <a:buSzPct val="110000"/>
                  <a:buChar char="»"/>
                  <a:defRPr sz="2000">
                    <a:solidFill>
                      <a:schemeClr val="tx1"/>
                    </a:solidFill>
                    <a:latin typeface="Times New Roman" pitchFamily="18" charset="0"/>
                  </a:defRPr>
                </a:lvl5pPr>
                <a:lvl6pPr marL="25146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6pPr>
                <a:lvl7pPr marL="29718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7pPr>
                <a:lvl8pPr marL="34290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8pPr>
                <a:lvl9pPr marL="38862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9pPr>
              </a:lstStyle>
              <a:p>
                <a:pPr algn="ctr" eaLnBrk="1" fontAlgn="base" hangingPunct="1">
                  <a:spcBef>
                    <a:spcPct val="0"/>
                  </a:spcBef>
                  <a:buClrTx/>
                  <a:buSzTx/>
                  <a:buFontTx/>
                  <a:buNone/>
                </a:pPr>
                <a:endParaRPr lang="zh-CN" altLang="en-US" sz="5400">
                  <a:solidFill>
                    <a:schemeClr val="tx1"/>
                  </a:solidFill>
                  <a:latin typeface="Arial" pitchFamily="34" charset="0"/>
                  <a:ea typeface="宋体" pitchFamily="2" charset="-122"/>
                </a:endParaRPr>
              </a:p>
            </p:txBody>
          </p:sp>
          <p:sp>
            <p:nvSpPr>
              <p:cNvPr id="128066" name="Freeform 68"/>
              <p:cNvSpPr>
                <a:spLocks/>
              </p:cNvSpPr>
              <p:nvPr/>
            </p:nvSpPr>
            <p:spPr bwMode="auto">
              <a:xfrm>
                <a:off x="1308" y="3186"/>
                <a:ext cx="48" cy="114"/>
              </a:xfrm>
              <a:custGeom>
                <a:avLst/>
                <a:gdLst>
                  <a:gd name="T0" fmla="*/ 2 w 60"/>
                  <a:gd name="T1" fmla="*/ 0 h 150"/>
                  <a:gd name="T2" fmla="*/ 2 w 60"/>
                  <a:gd name="T3" fmla="*/ 2 h 150"/>
                  <a:gd name="T4" fmla="*/ 2 w 60"/>
                  <a:gd name="T5" fmla="*/ 2 h 150"/>
                  <a:gd name="T6" fmla="*/ 0 w 60"/>
                  <a:gd name="T7" fmla="*/ 2 h 15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0" h="150">
                    <a:moveTo>
                      <a:pt x="60" y="0"/>
                    </a:moveTo>
                    <a:cubicBezTo>
                      <a:pt x="37" y="17"/>
                      <a:pt x="14" y="34"/>
                      <a:pt x="12" y="48"/>
                    </a:cubicBezTo>
                    <a:cubicBezTo>
                      <a:pt x="10" y="62"/>
                      <a:pt x="50" y="67"/>
                      <a:pt x="48" y="84"/>
                    </a:cubicBezTo>
                    <a:cubicBezTo>
                      <a:pt x="46" y="101"/>
                      <a:pt x="8" y="139"/>
                      <a:pt x="0" y="150"/>
                    </a:cubicBezTo>
                  </a:path>
                </a:pathLst>
              </a:custGeom>
              <a:noFill/>
              <a:ln w="19050" cap="flat" cmpd="sng">
                <a:solidFill>
                  <a:schemeClr val="tx1"/>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28067" name="Freeform 69"/>
              <p:cNvSpPr>
                <a:spLocks/>
              </p:cNvSpPr>
              <p:nvPr/>
            </p:nvSpPr>
            <p:spPr bwMode="auto">
              <a:xfrm>
                <a:off x="1358" y="3186"/>
                <a:ext cx="48" cy="114"/>
              </a:xfrm>
              <a:custGeom>
                <a:avLst/>
                <a:gdLst>
                  <a:gd name="T0" fmla="*/ 2 w 60"/>
                  <a:gd name="T1" fmla="*/ 0 h 150"/>
                  <a:gd name="T2" fmla="*/ 2 w 60"/>
                  <a:gd name="T3" fmla="*/ 2 h 150"/>
                  <a:gd name="T4" fmla="*/ 2 w 60"/>
                  <a:gd name="T5" fmla="*/ 2 h 150"/>
                  <a:gd name="T6" fmla="*/ 0 w 60"/>
                  <a:gd name="T7" fmla="*/ 2 h 15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0" h="150">
                    <a:moveTo>
                      <a:pt x="60" y="0"/>
                    </a:moveTo>
                    <a:cubicBezTo>
                      <a:pt x="37" y="17"/>
                      <a:pt x="14" y="34"/>
                      <a:pt x="12" y="48"/>
                    </a:cubicBezTo>
                    <a:cubicBezTo>
                      <a:pt x="10" y="62"/>
                      <a:pt x="50" y="67"/>
                      <a:pt x="48" y="84"/>
                    </a:cubicBezTo>
                    <a:cubicBezTo>
                      <a:pt x="46" y="101"/>
                      <a:pt x="8" y="139"/>
                      <a:pt x="0" y="150"/>
                    </a:cubicBezTo>
                  </a:path>
                </a:pathLst>
              </a:custGeom>
              <a:noFill/>
              <a:ln w="19050" cap="flat" cmpd="sng">
                <a:solidFill>
                  <a:schemeClr val="tx1"/>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28052" name="Group 70"/>
            <p:cNvGrpSpPr>
              <a:grpSpLocks/>
            </p:cNvGrpSpPr>
            <p:nvPr/>
          </p:nvGrpSpPr>
          <p:grpSpPr bwMode="auto">
            <a:xfrm>
              <a:off x="3456" y="2851"/>
              <a:ext cx="120" cy="114"/>
              <a:chOff x="1300" y="3186"/>
              <a:chExt cx="120" cy="114"/>
            </a:xfrm>
          </p:grpSpPr>
          <p:sp>
            <p:nvSpPr>
              <p:cNvPr id="128062" name="Rectangle 71"/>
              <p:cNvSpPr>
                <a:spLocks noChangeArrowheads="1"/>
              </p:cNvSpPr>
              <p:nvPr/>
            </p:nvSpPr>
            <p:spPr bwMode="auto">
              <a:xfrm>
                <a:off x="1300" y="3208"/>
                <a:ext cx="120" cy="56"/>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fontAlgn="b" hangingPunct="0">
                  <a:spcBef>
                    <a:spcPct val="20000"/>
                  </a:spcBef>
                  <a:buClr>
                    <a:srgbClr val="FF6600"/>
                  </a:buClr>
                  <a:buSzPct val="110000"/>
                  <a:buFont typeface="Wingdings" pitchFamily="2" charset="2"/>
                  <a:buChar char="n"/>
                  <a:defRPr sz="2800">
                    <a:solidFill>
                      <a:srgbClr val="000099"/>
                    </a:solidFill>
                    <a:latin typeface="Verdana" pitchFamily="34" charset="0"/>
                  </a:defRPr>
                </a:lvl1pPr>
                <a:lvl2pPr marL="742950" indent="-285750" algn="l" eaLnBrk="0" hangingPunct="0">
                  <a:spcBef>
                    <a:spcPct val="20000"/>
                  </a:spcBef>
                  <a:buClr>
                    <a:srgbClr val="009900"/>
                  </a:buClr>
                  <a:buSzPct val="110000"/>
                  <a:buFont typeface="Wingdings" pitchFamily="2" charset="2"/>
                  <a:buChar char="u"/>
                  <a:defRPr sz="2400">
                    <a:solidFill>
                      <a:schemeClr val="tx1"/>
                    </a:solidFill>
                    <a:latin typeface="Verdana" pitchFamily="34" charset="0"/>
                  </a:defRPr>
                </a:lvl2pPr>
                <a:lvl3pPr marL="1143000" indent="-228600" algn="l" eaLnBrk="0" hangingPunct="0">
                  <a:spcBef>
                    <a:spcPct val="20000"/>
                  </a:spcBef>
                  <a:buClr>
                    <a:srgbClr val="0000FF"/>
                  </a:buClr>
                  <a:buSzPct val="110000"/>
                  <a:buFont typeface="Wingdings" pitchFamily="2" charset="2"/>
                  <a:buChar char="Ø"/>
                  <a:defRPr sz="2400">
                    <a:solidFill>
                      <a:schemeClr val="tx1"/>
                    </a:solidFill>
                    <a:latin typeface="Verdana" pitchFamily="34" charset="0"/>
                  </a:defRPr>
                </a:lvl3pPr>
                <a:lvl4pPr marL="1600200" indent="-228600" algn="l" eaLnBrk="0" hangingPunct="0">
                  <a:spcBef>
                    <a:spcPct val="20000"/>
                  </a:spcBef>
                  <a:buClr>
                    <a:schemeClr val="accent2"/>
                  </a:buClr>
                  <a:buSzPct val="110000"/>
                  <a:buChar char="–"/>
                  <a:defRPr sz="2000">
                    <a:solidFill>
                      <a:schemeClr val="tx1"/>
                    </a:solidFill>
                    <a:latin typeface="Times New Roman" pitchFamily="18" charset="0"/>
                  </a:defRPr>
                </a:lvl4pPr>
                <a:lvl5pPr marL="2057400" indent="-228600" algn="l" eaLnBrk="0" hangingPunct="0">
                  <a:spcBef>
                    <a:spcPct val="20000"/>
                  </a:spcBef>
                  <a:buClr>
                    <a:schemeClr val="accent2"/>
                  </a:buClr>
                  <a:buSzPct val="110000"/>
                  <a:buChar char="»"/>
                  <a:defRPr sz="2000">
                    <a:solidFill>
                      <a:schemeClr val="tx1"/>
                    </a:solidFill>
                    <a:latin typeface="Times New Roman" pitchFamily="18" charset="0"/>
                  </a:defRPr>
                </a:lvl5pPr>
                <a:lvl6pPr marL="25146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6pPr>
                <a:lvl7pPr marL="29718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7pPr>
                <a:lvl8pPr marL="34290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8pPr>
                <a:lvl9pPr marL="38862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9pPr>
              </a:lstStyle>
              <a:p>
                <a:pPr algn="ctr" eaLnBrk="1" fontAlgn="base" hangingPunct="1">
                  <a:spcBef>
                    <a:spcPct val="0"/>
                  </a:spcBef>
                  <a:buClrTx/>
                  <a:buSzTx/>
                  <a:buFontTx/>
                  <a:buNone/>
                </a:pPr>
                <a:endParaRPr lang="zh-CN" altLang="en-US" sz="5400">
                  <a:solidFill>
                    <a:schemeClr val="tx1"/>
                  </a:solidFill>
                  <a:latin typeface="Arial" pitchFamily="34" charset="0"/>
                  <a:ea typeface="宋体" pitchFamily="2" charset="-122"/>
                </a:endParaRPr>
              </a:p>
            </p:txBody>
          </p:sp>
          <p:sp>
            <p:nvSpPr>
              <p:cNvPr id="128063" name="Freeform 72"/>
              <p:cNvSpPr>
                <a:spLocks/>
              </p:cNvSpPr>
              <p:nvPr/>
            </p:nvSpPr>
            <p:spPr bwMode="auto">
              <a:xfrm>
                <a:off x="1308" y="3186"/>
                <a:ext cx="48" cy="114"/>
              </a:xfrm>
              <a:custGeom>
                <a:avLst/>
                <a:gdLst>
                  <a:gd name="T0" fmla="*/ 2 w 60"/>
                  <a:gd name="T1" fmla="*/ 0 h 150"/>
                  <a:gd name="T2" fmla="*/ 2 w 60"/>
                  <a:gd name="T3" fmla="*/ 2 h 150"/>
                  <a:gd name="T4" fmla="*/ 2 w 60"/>
                  <a:gd name="T5" fmla="*/ 2 h 150"/>
                  <a:gd name="T6" fmla="*/ 0 w 60"/>
                  <a:gd name="T7" fmla="*/ 2 h 15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0" h="150">
                    <a:moveTo>
                      <a:pt x="60" y="0"/>
                    </a:moveTo>
                    <a:cubicBezTo>
                      <a:pt x="37" y="17"/>
                      <a:pt x="14" y="34"/>
                      <a:pt x="12" y="48"/>
                    </a:cubicBezTo>
                    <a:cubicBezTo>
                      <a:pt x="10" y="62"/>
                      <a:pt x="50" y="67"/>
                      <a:pt x="48" y="84"/>
                    </a:cubicBezTo>
                    <a:cubicBezTo>
                      <a:pt x="46" y="101"/>
                      <a:pt x="8" y="139"/>
                      <a:pt x="0" y="150"/>
                    </a:cubicBezTo>
                  </a:path>
                </a:pathLst>
              </a:custGeom>
              <a:noFill/>
              <a:ln w="19050" cap="flat" cmpd="sng">
                <a:solidFill>
                  <a:schemeClr val="tx1"/>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28064" name="Freeform 73"/>
              <p:cNvSpPr>
                <a:spLocks/>
              </p:cNvSpPr>
              <p:nvPr/>
            </p:nvSpPr>
            <p:spPr bwMode="auto">
              <a:xfrm>
                <a:off x="1358" y="3186"/>
                <a:ext cx="48" cy="114"/>
              </a:xfrm>
              <a:custGeom>
                <a:avLst/>
                <a:gdLst>
                  <a:gd name="T0" fmla="*/ 2 w 60"/>
                  <a:gd name="T1" fmla="*/ 0 h 150"/>
                  <a:gd name="T2" fmla="*/ 2 w 60"/>
                  <a:gd name="T3" fmla="*/ 2 h 150"/>
                  <a:gd name="T4" fmla="*/ 2 w 60"/>
                  <a:gd name="T5" fmla="*/ 2 h 150"/>
                  <a:gd name="T6" fmla="*/ 0 w 60"/>
                  <a:gd name="T7" fmla="*/ 2 h 15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0" h="150">
                    <a:moveTo>
                      <a:pt x="60" y="0"/>
                    </a:moveTo>
                    <a:cubicBezTo>
                      <a:pt x="37" y="17"/>
                      <a:pt x="14" y="34"/>
                      <a:pt x="12" y="48"/>
                    </a:cubicBezTo>
                    <a:cubicBezTo>
                      <a:pt x="10" y="62"/>
                      <a:pt x="50" y="67"/>
                      <a:pt x="48" y="84"/>
                    </a:cubicBezTo>
                    <a:cubicBezTo>
                      <a:pt x="46" y="101"/>
                      <a:pt x="8" y="139"/>
                      <a:pt x="0" y="150"/>
                    </a:cubicBezTo>
                  </a:path>
                </a:pathLst>
              </a:custGeom>
              <a:noFill/>
              <a:ln w="19050" cap="flat" cmpd="sng">
                <a:solidFill>
                  <a:schemeClr val="tx1"/>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sp>
          <p:nvSpPr>
            <p:cNvPr id="128053" name="Line 74"/>
            <p:cNvSpPr>
              <a:spLocks noChangeShapeType="1"/>
            </p:cNvSpPr>
            <p:nvPr/>
          </p:nvSpPr>
          <p:spPr bwMode="auto">
            <a:xfrm>
              <a:off x="3404" y="2903"/>
              <a:ext cx="0" cy="27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nvGrpSpPr>
            <p:cNvPr id="128054" name="Group 75"/>
            <p:cNvGrpSpPr>
              <a:grpSpLocks/>
            </p:cNvGrpSpPr>
            <p:nvPr/>
          </p:nvGrpSpPr>
          <p:grpSpPr bwMode="auto">
            <a:xfrm>
              <a:off x="3462" y="3103"/>
              <a:ext cx="120" cy="114"/>
              <a:chOff x="1300" y="3186"/>
              <a:chExt cx="120" cy="114"/>
            </a:xfrm>
          </p:grpSpPr>
          <p:sp>
            <p:nvSpPr>
              <p:cNvPr id="128059" name="Rectangle 76"/>
              <p:cNvSpPr>
                <a:spLocks noChangeArrowheads="1"/>
              </p:cNvSpPr>
              <p:nvPr/>
            </p:nvSpPr>
            <p:spPr bwMode="auto">
              <a:xfrm>
                <a:off x="1300" y="3208"/>
                <a:ext cx="120" cy="56"/>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fontAlgn="b" hangingPunct="0">
                  <a:spcBef>
                    <a:spcPct val="20000"/>
                  </a:spcBef>
                  <a:buClr>
                    <a:srgbClr val="FF6600"/>
                  </a:buClr>
                  <a:buSzPct val="110000"/>
                  <a:buFont typeface="Wingdings" pitchFamily="2" charset="2"/>
                  <a:buChar char="n"/>
                  <a:defRPr sz="2800">
                    <a:solidFill>
                      <a:srgbClr val="000099"/>
                    </a:solidFill>
                    <a:latin typeface="Verdana" pitchFamily="34" charset="0"/>
                  </a:defRPr>
                </a:lvl1pPr>
                <a:lvl2pPr marL="742950" indent="-285750" algn="l" eaLnBrk="0" hangingPunct="0">
                  <a:spcBef>
                    <a:spcPct val="20000"/>
                  </a:spcBef>
                  <a:buClr>
                    <a:srgbClr val="009900"/>
                  </a:buClr>
                  <a:buSzPct val="110000"/>
                  <a:buFont typeface="Wingdings" pitchFamily="2" charset="2"/>
                  <a:buChar char="u"/>
                  <a:defRPr sz="2400">
                    <a:solidFill>
                      <a:schemeClr val="tx1"/>
                    </a:solidFill>
                    <a:latin typeface="Verdana" pitchFamily="34" charset="0"/>
                  </a:defRPr>
                </a:lvl2pPr>
                <a:lvl3pPr marL="1143000" indent="-228600" algn="l" eaLnBrk="0" hangingPunct="0">
                  <a:spcBef>
                    <a:spcPct val="20000"/>
                  </a:spcBef>
                  <a:buClr>
                    <a:srgbClr val="0000FF"/>
                  </a:buClr>
                  <a:buSzPct val="110000"/>
                  <a:buFont typeface="Wingdings" pitchFamily="2" charset="2"/>
                  <a:buChar char="Ø"/>
                  <a:defRPr sz="2400">
                    <a:solidFill>
                      <a:schemeClr val="tx1"/>
                    </a:solidFill>
                    <a:latin typeface="Verdana" pitchFamily="34" charset="0"/>
                  </a:defRPr>
                </a:lvl3pPr>
                <a:lvl4pPr marL="1600200" indent="-228600" algn="l" eaLnBrk="0" hangingPunct="0">
                  <a:spcBef>
                    <a:spcPct val="20000"/>
                  </a:spcBef>
                  <a:buClr>
                    <a:schemeClr val="accent2"/>
                  </a:buClr>
                  <a:buSzPct val="110000"/>
                  <a:buChar char="–"/>
                  <a:defRPr sz="2000">
                    <a:solidFill>
                      <a:schemeClr val="tx1"/>
                    </a:solidFill>
                    <a:latin typeface="Times New Roman" pitchFamily="18" charset="0"/>
                  </a:defRPr>
                </a:lvl4pPr>
                <a:lvl5pPr marL="2057400" indent="-228600" algn="l" eaLnBrk="0" hangingPunct="0">
                  <a:spcBef>
                    <a:spcPct val="20000"/>
                  </a:spcBef>
                  <a:buClr>
                    <a:schemeClr val="accent2"/>
                  </a:buClr>
                  <a:buSzPct val="110000"/>
                  <a:buChar char="»"/>
                  <a:defRPr sz="2000">
                    <a:solidFill>
                      <a:schemeClr val="tx1"/>
                    </a:solidFill>
                    <a:latin typeface="Times New Roman" pitchFamily="18" charset="0"/>
                  </a:defRPr>
                </a:lvl5pPr>
                <a:lvl6pPr marL="25146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6pPr>
                <a:lvl7pPr marL="29718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7pPr>
                <a:lvl8pPr marL="34290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8pPr>
                <a:lvl9pPr marL="38862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9pPr>
              </a:lstStyle>
              <a:p>
                <a:pPr algn="ctr" eaLnBrk="1" fontAlgn="base" hangingPunct="1">
                  <a:spcBef>
                    <a:spcPct val="0"/>
                  </a:spcBef>
                  <a:buClrTx/>
                  <a:buSzTx/>
                  <a:buFontTx/>
                  <a:buNone/>
                </a:pPr>
                <a:endParaRPr lang="zh-CN" altLang="en-US" sz="5400">
                  <a:solidFill>
                    <a:schemeClr val="tx1"/>
                  </a:solidFill>
                  <a:latin typeface="Arial" pitchFamily="34" charset="0"/>
                  <a:ea typeface="宋体" pitchFamily="2" charset="-122"/>
                </a:endParaRPr>
              </a:p>
            </p:txBody>
          </p:sp>
          <p:sp>
            <p:nvSpPr>
              <p:cNvPr id="128060" name="Freeform 77"/>
              <p:cNvSpPr>
                <a:spLocks/>
              </p:cNvSpPr>
              <p:nvPr/>
            </p:nvSpPr>
            <p:spPr bwMode="auto">
              <a:xfrm>
                <a:off x="1308" y="3186"/>
                <a:ext cx="48" cy="114"/>
              </a:xfrm>
              <a:custGeom>
                <a:avLst/>
                <a:gdLst>
                  <a:gd name="T0" fmla="*/ 2 w 60"/>
                  <a:gd name="T1" fmla="*/ 0 h 150"/>
                  <a:gd name="T2" fmla="*/ 2 w 60"/>
                  <a:gd name="T3" fmla="*/ 2 h 150"/>
                  <a:gd name="T4" fmla="*/ 2 w 60"/>
                  <a:gd name="T5" fmla="*/ 2 h 150"/>
                  <a:gd name="T6" fmla="*/ 0 w 60"/>
                  <a:gd name="T7" fmla="*/ 2 h 15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0" h="150">
                    <a:moveTo>
                      <a:pt x="60" y="0"/>
                    </a:moveTo>
                    <a:cubicBezTo>
                      <a:pt x="37" y="17"/>
                      <a:pt x="14" y="34"/>
                      <a:pt x="12" y="48"/>
                    </a:cubicBezTo>
                    <a:cubicBezTo>
                      <a:pt x="10" y="62"/>
                      <a:pt x="50" y="67"/>
                      <a:pt x="48" y="84"/>
                    </a:cubicBezTo>
                    <a:cubicBezTo>
                      <a:pt x="46" y="101"/>
                      <a:pt x="8" y="139"/>
                      <a:pt x="0" y="150"/>
                    </a:cubicBezTo>
                  </a:path>
                </a:pathLst>
              </a:custGeom>
              <a:noFill/>
              <a:ln w="19050" cap="flat" cmpd="sng">
                <a:solidFill>
                  <a:schemeClr val="tx1"/>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28061" name="Freeform 78"/>
              <p:cNvSpPr>
                <a:spLocks/>
              </p:cNvSpPr>
              <p:nvPr/>
            </p:nvSpPr>
            <p:spPr bwMode="auto">
              <a:xfrm>
                <a:off x="1358" y="3186"/>
                <a:ext cx="48" cy="114"/>
              </a:xfrm>
              <a:custGeom>
                <a:avLst/>
                <a:gdLst>
                  <a:gd name="T0" fmla="*/ 2 w 60"/>
                  <a:gd name="T1" fmla="*/ 0 h 150"/>
                  <a:gd name="T2" fmla="*/ 2 w 60"/>
                  <a:gd name="T3" fmla="*/ 2 h 150"/>
                  <a:gd name="T4" fmla="*/ 2 w 60"/>
                  <a:gd name="T5" fmla="*/ 2 h 150"/>
                  <a:gd name="T6" fmla="*/ 0 w 60"/>
                  <a:gd name="T7" fmla="*/ 2 h 15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0" h="150">
                    <a:moveTo>
                      <a:pt x="60" y="0"/>
                    </a:moveTo>
                    <a:cubicBezTo>
                      <a:pt x="37" y="17"/>
                      <a:pt x="14" y="34"/>
                      <a:pt x="12" y="48"/>
                    </a:cubicBezTo>
                    <a:cubicBezTo>
                      <a:pt x="10" y="62"/>
                      <a:pt x="50" y="67"/>
                      <a:pt x="48" y="84"/>
                    </a:cubicBezTo>
                    <a:cubicBezTo>
                      <a:pt x="46" y="101"/>
                      <a:pt x="8" y="139"/>
                      <a:pt x="0" y="150"/>
                    </a:cubicBezTo>
                  </a:path>
                </a:pathLst>
              </a:custGeom>
              <a:noFill/>
              <a:ln w="19050" cap="flat" cmpd="sng">
                <a:solidFill>
                  <a:schemeClr val="tx1"/>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sp>
          <p:nvSpPr>
            <p:cNvPr id="128055" name="Text Box 79"/>
            <p:cNvSpPr txBox="1">
              <a:spLocks noChangeArrowheads="1"/>
            </p:cNvSpPr>
            <p:nvPr/>
          </p:nvSpPr>
          <p:spPr bwMode="auto">
            <a:xfrm>
              <a:off x="523" y="3182"/>
              <a:ext cx="606"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fontAlgn="b" hangingPunct="0">
                <a:spcBef>
                  <a:spcPct val="20000"/>
                </a:spcBef>
                <a:buClr>
                  <a:srgbClr val="FF6600"/>
                </a:buClr>
                <a:buSzPct val="110000"/>
                <a:buFont typeface="Wingdings" pitchFamily="2" charset="2"/>
                <a:buChar char="n"/>
                <a:defRPr sz="2800">
                  <a:solidFill>
                    <a:srgbClr val="000099"/>
                  </a:solidFill>
                  <a:latin typeface="Verdana" pitchFamily="34" charset="0"/>
                </a:defRPr>
              </a:lvl1pPr>
              <a:lvl2pPr marL="742950" indent="-285750" algn="l" eaLnBrk="0" hangingPunct="0">
                <a:spcBef>
                  <a:spcPct val="20000"/>
                </a:spcBef>
                <a:buClr>
                  <a:srgbClr val="009900"/>
                </a:buClr>
                <a:buSzPct val="110000"/>
                <a:buFont typeface="Wingdings" pitchFamily="2" charset="2"/>
                <a:buChar char="u"/>
                <a:defRPr sz="2400">
                  <a:solidFill>
                    <a:schemeClr val="tx1"/>
                  </a:solidFill>
                  <a:latin typeface="Verdana" pitchFamily="34" charset="0"/>
                </a:defRPr>
              </a:lvl2pPr>
              <a:lvl3pPr marL="1143000" indent="-228600" algn="l" eaLnBrk="0" hangingPunct="0">
                <a:spcBef>
                  <a:spcPct val="20000"/>
                </a:spcBef>
                <a:buClr>
                  <a:srgbClr val="0000FF"/>
                </a:buClr>
                <a:buSzPct val="110000"/>
                <a:buFont typeface="Wingdings" pitchFamily="2" charset="2"/>
                <a:buChar char="Ø"/>
                <a:defRPr sz="2400">
                  <a:solidFill>
                    <a:schemeClr val="tx1"/>
                  </a:solidFill>
                  <a:latin typeface="Verdana" pitchFamily="34" charset="0"/>
                </a:defRPr>
              </a:lvl3pPr>
              <a:lvl4pPr marL="1600200" indent="-228600" algn="l" eaLnBrk="0" hangingPunct="0">
                <a:spcBef>
                  <a:spcPct val="20000"/>
                </a:spcBef>
                <a:buClr>
                  <a:schemeClr val="accent2"/>
                </a:buClr>
                <a:buSzPct val="110000"/>
                <a:buChar char="–"/>
                <a:defRPr sz="2000">
                  <a:solidFill>
                    <a:schemeClr val="tx1"/>
                  </a:solidFill>
                  <a:latin typeface="Times New Roman" pitchFamily="18" charset="0"/>
                </a:defRPr>
              </a:lvl4pPr>
              <a:lvl5pPr marL="2057400" indent="-228600" algn="l" eaLnBrk="0" hangingPunct="0">
                <a:spcBef>
                  <a:spcPct val="20000"/>
                </a:spcBef>
                <a:buClr>
                  <a:schemeClr val="accent2"/>
                </a:buClr>
                <a:buSzPct val="110000"/>
                <a:buChar char="»"/>
                <a:defRPr sz="2000">
                  <a:solidFill>
                    <a:schemeClr val="tx1"/>
                  </a:solidFill>
                  <a:latin typeface="Times New Roman" pitchFamily="18" charset="0"/>
                </a:defRPr>
              </a:lvl5pPr>
              <a:lvl6pPr marL="25146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6pPr>
              <a:lvl7pPr marL="29718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7pPr>
              <a:lvl8pPr marL="34290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8pPr>
              <a:lvl9pPr marL="38862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9pPr>
            </a:lstStyle>
            <a:p>
              <a:pPr fontAlgn="base">
                <a:spcBef>
                  <a:spcPct val="0"/>
                </a:spcBef>
                <a:buClrTx/>
                <a:buSzTx/>
                <a:buFontTx/>
                <a:buNone/>
              </a:pPr>
              <a:r>
                <a:rPr lang="en-US" altLang="zh-CN" sz="1400">
                  <a:solidFill>
                    <a:schemeClr val="tx1"/>
                  </a:solidFill>
                  <a:latin typeface="Arial" pitchFamily="34" charset="0"/>
                  <a:ea typeface="宋体" pitchFamily="2" charset="-122"/>
                  <a:cs typeface="Arial" pitchFamily="34" charset="0"/>
                </a:rPr>
                <a:t>address 1</a:t>
              </a:r>
            </a:p>
          </p:txBody>
        </p:sp>
        <p:sp>
          <p:nvSpPr>
            <p:cNvPr id="128056" name="Text Box 80"/>
            <p:cNvSpPr txBox="1">
              <a:spLocks noChangeArrowheads="1"/>
            </p:cNvSpPr>
            <p:nvPr/>
          </p:nvSpPr>
          <p:spPr bwMode="auto">
            <a:xfrm>
              <a:off x="1500" y="3180"/>
              <a:ext cx="606"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fontAlgn="b" hangingPunct="0">
                <a:spcBef>
                  <a:spcPct val="20000"/>
                </a:spcBef>
                <a:buClr>
                  <a:srgbClr val="FF6600"/>
                </a:buClr>
                <a:buSzPct val="110000"/>
                <a:buFont typeface="Wingdings" pitchFamily="2" charset="2"/>
                <a:buChar char="n"/>
                <a:defRPr sz="2800">
                  <a:solidFill>
                    <a:srgbClr val="000099"/>
                  </a:solidFill>
                  <a:latin typeface="Verdana" pitchFamily="34" charset="0"/>
                </a:defRPr>
              </a:lvl1pPr>
              <a:lvl2pPr marL="742950" indent="-285750" algn="l" eaLnBrk="0" hangingPunct="0">
                <a:spcBef>
                  <a:spcPct val="20000"/>
                </a:spcBef>
                <a:buClr>
                  <a:srgbClr val="009900"/>
                </a:buClr>
                <a:buSzPct val="110000"/>
                <a:buFont typeface="Wingdings" pitchFamily="2" charset="2"/>
                <a:buChar char="u"/>
                <a:defRPr sz="2400">
                  <a:solidFill>
                    <a:schemeClr val="tx1"/>
                  </a:solidFill>
                  <a:latin typeface="Verdana" pitchFamily="34" charset="0"/>
                </a:defRPr>
              </a:lvl2pPr>
              <a:lvl3pPr marL="1143000" indent="-228600" algn="l" eaLnBrk="0" hangingPunct="0">
                <a:spcBef>
                  <a:spcPct val="20000"/>
                </a:spcBef>
                <a:buClr>
                  <a:srgbClr val="0000FF"/>
                </a:buClr>
                <a:buSzPct val="110000"/>
                <a:buFont typeface="Wingdings" pitchFamily="2" charset="2"/>
                <a:buChar char="Ø"/>
                <a:defRPr sz="2400">
                  <a:solidFill>
                    <a:schemeClr val="tx1"/>
                  </a:solidFill>
                  <a:latin typeface="Verdana" pitchFamily="34" charset="0"/>
                </a:defRPr>
              </a:lvl3pPr>
              <a:lvl4pPr marL="1600200" indent="-228600" algn="l" eaLnBrk="0" hangingPunct="0">
                <a:spcBef>
                  <a:spcPct val="20000"/>
                </a:spcBef>
                <a:buClr>
                  <a:schemeClr val="accent2"/>
                </a:buClr>
                <a:buSzPct val="110000"/>
                <a:buChar char="–"/>
                <a:defRPr sz="2000">
                  <a:solidFill>
                    <a:schemeClr val="tx1"/>
                  </a:solidFill>
                  <a:latin typeface="Times New Roman" pitchFamily="18" charset="0"/>
                </a:defRPr>
              </a:lvl4pPr>
              <a:lvl5pPr marL="2057400" indent="-228600" algn="l" eaLnBrk="0" hangingPunct="0">
                <a:spcBef>
                  <a:spcPct val="20000"/>
                </a:spcBef>
                <a:buClr>
                  <a:schemeClr val="accent2"/>
                </a:buClr>
                <a:buSzPct val="110000"/>
                <a:buChar char="»"/>
                <a:defRPr sz="2000">
                  <a:solidFill>
                    <a:schemeClr val="tx1"/>
                  </a:solidFill>
                  <a:latin typeface="Times New Roman" pitchFamily="18" charset="0"/>
                </a:defRPr>
              </a:lvl5pPr>
              <a:lvl6pPr marL="25146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6pPr>
              <a:lvl7pPr marL="29718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7pPr>
              <a:lvl8pPr marL="34290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8pPr>
              <a:lvl9pPr marL="38862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9pPr>
            </a:lstStyle>
            <a:p>
              <a:pPr fontAlgn="base">
                <a:spcBef>
                  <a:spcPct val="0"/>
                </a:spcBef>
                <a:buClrTx/>
                <a:buSzTx/>
                <a:buFontTx/>
                <a:buNone/>
              </a:pPr>
              <a:r>
                <a:rPr lang="en-US" altLang="zh-CN" sz="1400">
                  <a:solidFill>
                    <a:schemeClr val="tx1"/>
                  </a:solidFill>
                  <a:latin typeface="Arial" pitchFamily="34" charset="0"/>
                  <a:ea typeface="宋体" pitchFamily="2" charset="-122"/>
                  <a:cs typeface="Arial" pitchFamily="34" charset="0"/>
                </a:rPr>
                <a:t>address 2</a:t>
              </a:r>
            </a:p>
          </p:txBody>
        </p:sp>
        <p:sp>
          <p:nvSpPr>
            <p:cNvPr id="128057" name="Text Box 81"/>
            <p:cNvSpPr txBox="1">
              <a:spLocks noChangeArrowheads="1"/>
            </p:cNvSpPr>
            <p:nvPr/>
          </p:nvSpPr>
          <p:spPr bwMode="auto">
            <a:xfrm>
              <a:off x="2480" y="3171"/>
              <a:ext cx="606"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fontAlgn="b" hangingPunct="0">
                <a:spcBef>
                  <a:spcPct val="20000"/>
                </a:spcBef>
                <a:buClr>
                  <a:srgbClr val="FF6600"/>
                </a:buClr>
                <a:buSzPct val="110000"/>
                <a:buFont typeface="Wingdings" pitchFamily="2" charset="2"/>
                <a:buChar char="n"/>
                <a:defRPr sz="2800">
                  <a:solidFill>
                    <a:srgbClr val="000099"/>
                  </a:solidFill>
                  <a:latin typeface="Verdana" pitchFamily="34" charset="0"/>
                </a:defRPr>
              </a:lvl1pPr>
              <a:lvl2pPr marL="742950" indent="-285750" algn="l" eaLnBrk="0" hangingPunct="0">
                <a:spcBef>
                  <a:spcPct val="20000"/>
                </a:spcBef>
                <a:buClr>
                  <a:srgbClr val="009900"/>
                </a:buClr>
                <a:buSzPct val="110000"/>
                <a:buFont typeface="Wingdings" pitchFamily="2" charset="2"/>
                <a:buChar char="u"/>
                <a:defRPr sz="2400">
                  <a:solidFill>
                    <a:schemeClr val="tx1"/>
                  </a:solidFill>
                  <a:latin typeface="Verdana" pitchFamily="34" charset="0"/>
                </a:defRPr>
              </a:lvl2pPr>
              <a:lvl3pPr marL="1143000" indent="-228600" algn="l" eaLnBrk="0" hangingPunct="0">
                <a:spcBef>
                  <a:spcPct val="20000"/>
                </a:spcBef>
                <a:buClr>
                  <a:srgbClr val="0000FF"/>
                </a:buClr>
                <a:buSzPct val="110000"/>
                <a:buFont typeface="Wingdings" pitchFamily="2" charset="2"/>
                <a:buChar char="Ø"/>
                <a:defRPr sz="2400">
                  <a:solidFill>
                    <a:schemeClr val="tx1"/>
                  </a:solidFill>
                  <a:latin typeface="Verdana" pitchFamily="34" charset="0"/>
                </a:defRPr>
              </a:lvl3pPr>
              <a:lvl4pPr marL="1600200" indent="-228600" algn="l" eaLnBrk="0" hangingPunct="0">
                <a:spcBef>
                  <a:spcPct val="20000"/>
                </a:spcBef>
                <a:buClr>
                  <a:schemeClr val="accent2"/>
                </a:buClr>
                <a:buSzPct val="110000"/>
                <a:buChar char="–"/>
                <a:defRPr sz="2000">
                  <a:solidFill>
                    <a:schemeClr val="tx1"/>
                  </a:solidFill>
                  <a:latin typeface="Times New Roman" pitchFamily="18" charset="0"/>
                </a:defRPr>
              </a:lvl4pPr>
              <a:lvl5pPr marL="2057400" indent="-228600" algn="l" eaLnBrk="0" hangingPunct="0">
                <a:spcBef>
                  <a:spcPct val="20000"/>
                </a:spcBef>
                <a:buClr>
                  <a:schemeClr val="accent2"/>
                </a:buClr>
                <a:buSzPct val="110000"/>
                <a:buChar char="»"/>
                <a:defRPr sz="2000">
                  <a:solidFill>
                    <a:schemeClr val="tx1"/>
                  </a:solidFill>
                  <a:latin typeface="Times New Roman" pitchFamily="18" charset="0"/>
                </a:defRPr>
              </a:lvl5pPr>
              <a:lvl6pPr marL="25146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6pPr>
              <a:lvl7pPr marL="29718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7pPr>
              <a:lvl8pPr marL="34290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8pPr>
              <a:lvl9pPr marL="38862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9pPr>
            </a:lstStyle>
            <a:p>
              <a:pPr fontAlgn="base">
                <a:spcBef>
                  <a:spcPct val="0"/>
                </a:spcBef>
                <a:buClrTx/>
                <a:buSzTx/>
                <a:buFontTx/>
                <a:buNone/>
              </a:pPr>
              <a:r>
                <a:rPr lang="en-US" altLang="zh-CN" sz="1400">
                  <a:solidFill>
                    <a:schemeClr val="tx1"/>
                  </a:solidFill>
                  <a:latin typeface="Arial" pitchFamily="34" charset="0"/>
                  <a:ea typeface="宋体" pitchFamily="2" charset="-122"/>
                  <a:cs typeface="Arial" pitchFamily="34" charset="0"/>
                </a:rPr>
                <a:t>address 3</a:t>
              </a:r>
            </a:p>
          </p:txBody>
        </p:sp>
        <p:sp>
          <p:nvSpPr>
            <p:cNvPr id="128058" name="Text Box 82"/>
            <p:cNvSpPr txBox="1">
              <a:spLocks noChangeArrowheads="1"/>
            </p:cNvSpPr>
            <p:nvPr/>
          </p:nvSpPr>
          <p:spPr bwMode="auto">
            <a:xfrm>
              <a:off x="2619" y="3414"/>
              <a:ext cx="1042"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fontAlgn="b" hangingPunct="0">
                <a:spcBef>
                  <a:spcPct val="20000"/>
                </a:spcBef>
                <a:buClr>
                  <a:srgbClr val="FF6600"/>
                </a:buClr>
                <a:buSzPct val="110000"/>
                <a:buFont typeface="Wingdings" pitchFamily="2" charset="2"/>
                <a:buChar char="n"/>
                <a:defRPr sz="2800">
                  <a:solidFill>
                    <a:srgbClr val="000099"/>
                  </a:solidFill>
                  <a:latin typeface="Verdana" pitchFamily="34" charset="0"/>
                </a:defRPr>
              </a:lvl1pPr>
              <a:lvl2pPr marL="742950" indent="-285750" algn="l" eaLnBrk="0" hangingPunct="0">
                <a:spcBef>
                  <a:spcPct val="20000"/>
                </a:spcBef>
                <a:buClr>
                  <a:srgbClr val="009900"/>
                </a:buClr>
                <a:buSzPct val="110000"/>
                <a:buFont typeface="Wingdings" pitchFamily="2" charset="2"/>
                <a:buChar char="u"/>
                <a:defRPr sz="2400">
                  <a:solidFill>
                    <a:schemeClr val="tx1"/>
                  </a:solidFill>
                  <a:latin typeface="Verdana" pitchFamily="34" charset="0"/>
                </a:defRPr>
              </a:lvl2pPr>
              <a:lvl3pPr marL="1143000" indent="-228600" algn="l" eaLnBrk="0" hangingPunct="0">
                <a:spcBef>
                  <a:spcPct val="20000"/>
                </a:spcBef>
                <a:buClr>
                  <a:srgbClr val="0000FF"/>
                </a:buClr>
                <a:buSzPct val="110000"/>
                <a:buFont typeface="Wingdings" pitchFamily="2" charset="2"/>
                <a:buChar char="Ø"/>
                <a:defRPr sz="2400">
                  <a:solidFill>
                    <a:schemeClr val="tx1"/>
                  </a:solidFill>
                  <a:latin typeface="Verdana" pitchFamily="34" charset="0"/>
                </a:defRPr>
              </a:lvl3pPr>
              <a:lvl4pPr marL="1600200" indent="-228600" algn="l" eaLnBrk="0" hangingPunct="0">
                <a:spcBef>
                  <a:spcPct val="20000"/>
                </a:spcBef>
                <a:buClr>
                  <a:schemeClr val="accent2"/>
                </a:buClr>
                <a:buSzPct val="110000"/>
                <a:buChar char="–"/>
                <a:defRPr sz="2000">
                  <a:solidFill>
                    <a:schemeClr val="tx1"/>
                  </a:solidFill>
                  <a:latin typeface="Times New Roman" pitchFamily="18" charset="0"/>
                </a:defRPr>
              </a:lvl4pPr>
              <a:lvl5pPr marL="2057400" indent="-228600" algn="l" eaLnBrk="0" hangingPunct="0">
                <a:spcBef>
                  <a:spcPct val="20000"/>
                </a:spcBef>
                <a:buClr>
                  <a:schemeClr val="accent2"/>
                </a:buClr>
                <a:buSzPct val="110000"/>
                <a:buChar char="»"/>
                <a:defRPr sz="2000">
                  <a:solidFill>
                    <a:schemeClr val="tx1"/>
                  </a:solidFill>
                  <a:latin typeface="Times New Roman" pitchFamily="18" charset="0"/>
                </a:defRPr>
              </a:lvl5pPr>
              <a:lvl6pPr marL="25146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6pPr>
              <a:lvl7pPr marL="29718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7pPr>
              <a:lvl8pPr marL="34290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8pPr>
              <a:lvl9pPr marL="38862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9pPr>
            </a:lstStyle>
            <a:p>
              <a:pPr fontAlgn="base">
                <a:spcBef>
                  <a:spcPct val="0"/>
                </a:spcBef>
                <a:buClrTx/>
                <a:buSzTx/>
                <a:buFontTx/>
                <a:buNone/>
              </a:pPr>
              <a:r>
                <a:rPr lang="en-US" altLang="zh-CN" sz="1800">
                  <a:solidFill>
                    <a:schemeClr val="tx1"/>
                  </a:solidFill>
                  <a:latin typeface="Comic Sans MS" pitchFamily="66" charset="0"/>
                  <a:ea typeface="宋体" pitchFamily="2" charset="-122"/>
                </a:rPr>
                <a:t>802.</a:t>
              </a:r>
              <a:r>
                <a:rPr lang="en-US" altLang="zh-CN" sz="1800" b="1">
                  <a:solidFill>
                    <a:srgbClr val="FF0000"/>
                  </a:solidFill>
                  <a:latin typeface="Comic Sans MS" pitchFamily="66" charset="0"/>
                  <a:ea typeface="宋体" pitchFamily="2" charset="-122"/>
                </a:rPr>
                <a:t>11</a:t>
              </a:r>
              <a:r>
                <a:rPr lang="en-US" altLang="zh-CN" sz="1800">
                  <a:solidFill>
                    <a:schemeClr val="tx1"/>
                  </a:solidFill>
                  <a:latin typeface="Comic Sans MS" pitchFamily="66" charset="0"/>
                  <a:ea typeface="宋体" pitchFamily="2" charset="-122"/>
                </a:rPr>
                <a:t> frame</a:t>
              </a:r>
            </a:p>
          </p:txBody>
        </p:sp>
      </p:grpSp>
      <p:grpSp>
        <p:nvGrpSpPr>
          <p:cNvPr id="185427" name="Group 83"/>
          <p:cNvGrpSpPr>
            <a:grpSpLocks/>
          </p:cNvGrpSpPr>
          <p:nvPr/>
        </p:nvGrpSpPr>
        <p:grpSpPr bwMode="auto">
          <a:xfrm>
            <a:off x="3811588" y="2811463"/>
            <a:ext cx="4284662" cy="2152650"/>
            <a:chOff x="2401" y="1771"/>
            <a:chExt cx="2699" cy="1356"/>
          </a:xfrm>
        </p:grpSpPr>
        <p:sp>
          <p:nvSpPr>
            <p:cNvPr id="128015" name="Freeform 84"/>
            <p:cNvSpPr>
              <a:spLocks/>
            </p:cNvSpPr>
            <p:nvPr/>
          </p:nvSpPr>
          <p:spPr bwMode="auto">
            <a:xfrm>
              <a:off x="2592" y="2002"/>
              <a:ext cx="2419" cy="441"/>
            </a:xfrm>
            <a:custGeom>
              <a:avLst/>
              <a:gdLst>
                <a:gd name="T0" fmla="*/ 54 w 2419"/>
                <a:gd name="T1" fmla="*/ 9 h 441"/>
                <a:gd name="T2" fmla="*/ 0 w 2419"/>
                <a:gd name="T3" fmla="*/ 437 h 441"/>
                <a:gd name="T4" fmla="*/ 2419 w 2419"/>
                <a:gd name="T5" fmla="*/ 369 h 441"/>
                <a:gd name="T6" fmla="*/ 336 w 2419"/>
                <a:gd name="T7" fmla="*/ 5 h 441"/>
                <a:gd name="T8" fmla="*/ 54 w 2419"/>
                <a:gd name="T9" fmla="*/ 9 h 44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19" h="441">
                  <a:moveTo>
                    <a:pt x="54" y="9"/>
                  </a:moveTo>
                  <a:cubicBezTo>
                    <a:pt x="45" y="275"/>
                    <a:pt x="38" y="312"/>
                    <a:pt x="0" y="437"/>
                  </a:cubicBezTo>
                  <a:cubicBezTo>
                    <a:pt x="499" y="418"/>
                    <a:pt x="2363" y="441"/>
                    <a:pt x="2419" y="369"/>
                  </a:cubicBezTo>
                  <a:cubicBezTo>
                    <a:pt x="921" y="148"/>
                    <a:pt x="719" y="337"/>
                    <a:pt x="336" y="5"/>
                  </a:cubicBezTo>
                  <a:cubicBezTo>
                    <a:pt x="205" y="9"/>
                    <a:pt x="231" y="0"/>
                    <a:pt x="54" y="9"/>
                  </a:cubicBezTo>
                  <a:close/>
                </a:path>
              </a:pathLst>
            </a:custGeom>
            <a:gradFill rotWithShape="1">
              <a:gsLst>
                <a:gs pos="0">
                  <a:schemeClr val="tx1"/>
                </a:gs>
                <a:gs pos="100000">
                  <a:schemeClr val="bg1">
                    <a:alpha val="17998"/>
                  </a:schemeClr>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8016" name="Line 85"/>
            <p:cNvSpPr>
              <a:spLocks noChangeShapeType="1"/>
            </p:cNvSpPr>
            <p:nvPr/>
          </p:nvSpPr>
          <p:spPr bwMode="auto">
            <a:xfrm>
              <a:off x="2401" y="1771"/>
              <a:ext cx="604" cy="0"/>
            </a:xfrm>
            <a:prstGeom prst="line">
              <a:avLst/>
            </a:prstGeom>
            <a:noFill/>
            <a:ln w="571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28017" name="Rectangle 86"/>
            <p:cNvSpPr>
              <a:spLocks noChangeArrowheads="1"/>
            </p:cNvSpPr>
            <p:nvPr/>
          </p:nvSpPr>
          <p:spPr bwMode="auto">
            <a:xfrm>
              <a:off x="2620" y="2398"/>
              <a:ext cx="2385" cy="269"/>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fontAlgn="b" hangingPunct="0">
                <a:spcBef>
                  <a:spcPct val="20000"/>
                </a:spcBef>
                <a:buClr>
                  <a:srgbClr val="FF6600"/>
                </a:buClr>
                <a:buSzPct val="110000"/>
                <a:buFont typeface="Wingdings" pitchFamily="2" charset="2"/>
                <a:buChar char="n"/>
                <a:defRPr sz="2800">
                  <a:solidFill>
                    <a:srgbClr val="000099"/>
                  </a:solidFill>
                  <a:latin typeface="Verdana" pitchFamily="34" charset="0"/>
                </a:defRPr>
              </a:lvl1pPr>
              <a:lvl2pPr marL="742950" indent="-285750" algn="l" eaLnBrk="0" hangingPunct="0">
                <a:spcBef>
                  <a:spcPct val="20000"/>
                </a:spcBef>
                <a:buClr>
                  <a:srgbClr val="009900"/>
                </a:buClr>
                <a:buSzPct val="110000"/>
                <a:buFont typeface="Wingdings" pitchFamily="2" charset="2"/>
                <a:buChar char="u"/>
                <a:defRPr sz="2400">
                  <a:solidFill>
                    <a:schemeClr val="tx1"/>
                  </a:solidFill>
                  <a:latin typeface="Verdana" pitchFamily="34" charset="0"/>
                </a:defRPr>
              </a:lvl2pPr>
              <a:lvl3pPr marL="1143000" indent="-228600" algn="l" eaLnBrk="0" hangingPunct="0">
                <a:spcBef>
                  <a:spcPct val="20000"/>
                </a:spcBef>
                <a:buClr>
                  <a:srgbClr val="0000FF"/>
                </a:buClr>
                <a:buSzPct val="110000"/>
                <a:buFont typeface="Wingdings" pitchFamily="2" charset="2"/>
                <a:buChar char="Ø"/>
                <a:defRPr sz="2400">
                  <a:solidFill>
                    <a:schemeClr val="tx1"/>
                  </a:solidFill>
                  <a:latin typeface="Verdana" pitchFamily="34" charset="0"/>
                </a:defRPr>
              </a:lvl3pPr>
              <a:lvl4pPr marL="1600200" indent="-228600" algn="l" eaLnBrk="0" hangingPunct="0">
                <a:spcBef>
                  <a:spcPct val="20000"/>
                </a:spcBef>
                <a:buClr>
                  <a:schemeClr val="accent2"/>
                </a:buClr>
                <a:buSzPct val="110000"/>
                <a:buChar char="–"/>
                <a:defRPr sz="2000">
                  <a:solidFill>
                    <a:schemeClr val="tx1"/>
                  </a:solidFill>
                  <a:latin typeface="Times New Roman" pitchFamily="18" charset="0"/>
                </a:defRPr>
              </a:lvl4pPr>
              <a:lvl5pPr marL="2057400" indent="-228600" algn="l" eaLnBrk="0" hangingPunct="0">
                <a:spcBef>
                  <a:spcPct val="20000"/>
                </a:spcBef>
                <a:buClr>
                  <a:schemeClr val="accent2"/>
                </a:buClr>
                <a:buSzPct val="110000"/>
                <a:buChar char="»"/>
                <a:defRPr sz="2000">
                  <a:solidFill>
                    <a:schemeClr val="tx1"/>
                  </a:solidFill>
                  <a:latin typeface="Times New Roman" pitchFamily="18" charset="0"/>
                </a:defRPr>
              </a:lvl5pPr>
              <a:lvl6pPr marL="25146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6pPr>
              <a:lvl7pPr marL="29718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7pPr>
              <a:lvl8pPr marL="34290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8pPr>
              <a:lvl9pPr marL="38862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9pPr>
            </a:lstStyle>
            <a:p>
              <a:pPr algn="ctr" eaLnBrk="1" fontAlgn="base" hangingPunct="1">
                <a:spcBef>
                  <a:spcPct val="0"/>
                </a:spcBef>
                <a:buClrTx/>
                <a:buSzTx/>
                <a:buFontTx/>
                <a:buNone/>
              </a:pPr>
              <a:endParaRPr lang="zh-CN" altLang="en-US" sz="5400">
                <a:solidFill>
                  <a:schemeClr val="tx1"/>
                </a:solidFill>
                <a:latin typeface="Arial" pitchFamily="34" charset="0"/>
                <a:ea typeface="宋体" pitchFamily="2" charset="-122"/>
              </a:endParaRPr>
            </a:p>
          </p:txBody>
        </p:sp>
        <p:sp>
          <p:nvSpPr>
            <p:cNvPr id="128018" name="Rectangle 87"/>
            <p:cNvSpPr>
              <a:spLocks noChangeArrowheads="1"/>
            </p:cNvSpPr>
            <p:nvPr/>
          </p:nvSpPr>
          <p:spPr bwMode="auto">
            <a:xfrm>
              <a:off x="2563" y="1848"/>
              <a:ext cx="355" cy="115"/>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fontAlgn="b" hangingPunct="0">
                <a:spcBef>
                  <a:spcPct val="20000"/>
                </a:spcBef>
                <a:buClr>
                  <a:srgbClr val="FF6600"/>
                </a:buClr>
                <a:buSzPct val="110000"/>
                <a:buFont typeface="Wingdings" pitchFamily="2" charset="2"/>
                <a:buChar char="n"/>
                <a:defRPr sz="2800">
                  <a:solidFill>
                    <a:srgbClr val="000099"/>
                  </a:solidFill>
                  <a:latin typeface="Verdana" pitchFamily="34" charset="0"/>
                </a:defRPr>
              </a:lvl1pPr>
              <a:lvl2pPr marL="742950" indent="-285750" algn="l" eaLnBrk="0" hangingPunct="0">
                <a:spcBef>
                  <a:spcPct val="20000"/>
                </a:spcBef>
                <a:buClr>
                  <a:srgbClr val="009900"/>
                </a:buClr>
                <a:buSzPct val="110000"/>
                <a:buFont typeface="Wingdings" pitchFamily="2" charset="2"/>
                <a:buChar char="u"/>
                <a:defRPr sz="2400">
                  <a:solidFill>
                    <a:schemeClr val="tx1"/>
                  </a:solidFill>
                  <a:latin typeface="Verdana" pitchFamily="34" charset="0"/>
                </a:defRPr>
              </a:lvl2pPr>
              <a:lvl3pPr marL="1143000" indent="-228600" algn="l" eaLnBrk="0" hangingPunct="0">
                <a:spcBef>
                  <a:spcPct val="20000"/>
                </a:spcBef>
                <a:buClr>
                  <a:srgbClr val="0000FF"/>
                </a:buClr>
                <a:buSzPct val="110000"/>
                <a:buFont typeface="Wingdings" pitchFamily="2" charset="2"/>
                <a:buChar char="Ø"/>
                <a:defRPr sz="2400">
                  <a:solidFill>
                    <a:schemeClr val="tx1"/>
                  </a:solidFill>
                  <a:latin typeface="Verdana" pitchFamily="34" charset="0"/>
                </a:defRPr>
              </a:lvl3pPr>
              <a:lvl4pPr marL="1600200" indent="-228600" algn="l" eaLnBrk="0" hangingPunct="0">
                <a:spcBef>
                  <a:spcPct val="20000"/>
                </a:spcBef>
                <a:buClr>
                  <a:schemeClr val="accent2"/>
                </a:buClr>
                <a:buSzPct val="110000"/>
                <a:buChar char="–"/>
                <a:defRPr sz="2000">
                  <a:solidFill>
                    <a:schemeClr val="tx1"/>
                  </a:solidFill>
                  <a:latin typeface="Times New Roman" pitchFamily="18" charset="0"/>
                </a:defRPr>
              </a:lvl4pPr>
              <a:lvl5pPr marL="2057400" indent="-228600" algn="l" eaLnBrk="0" hangingPunct="0">
                <a:spcBef>
                  <a:spcPct val="20000"/>
                </a:spcBef>
                <a:buClr>
                  <a:schemeClr val="accent2"/>
                </a:buClr>
                <a:buSzPct val="110000"/>
                <a:buChar char="»"/>
                <a:defRPr sz="2000">
                  <a:solidFill>
                    <a:schemeClr val="tx1"/>
                  </a:solidFill>
                  <a:latin typeface="Times New Roman" pitchFamily="18" charset="0"/>
                </a:defRPr>
              </a:lvl5pPr>
              <a:lvl6pPr marL="25146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6pPr>
              <a:lvl7pPr marL="29718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7pPr>
              <a:lvl8pPr marL="34290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8pPr>
              <a:lvl9pPr marL="38862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9pPr>
            </a:lstStyle>
            <a:p>
              <a:pPr algn="ctr" eaLnBrk="1" fontAlgn="base" hangingPunct="1">
                <a:spcBef>
                  <a:spcPct val="0"/>
                </a:spcBef>
                <a:buClrTx/>
                <a:buSzTx/>
                <a:buFontTx/>
                <a:buNone/>
              </a:pPr>
              <a:endParaRPr lang="zh-CN" altLang="en-US" sz="5400">
                <a:solidFill>
                  <a:schemeClr val="tx1"/>
                </a:solidFill>
                <a:latin typeface="Arial" pitchFamily="34" charset="0"/>
                <a:ea typeface="宋体" pitchFamily="2" charset="-122"/>
              </a:endParaRPr>
            </a:p>
          </p:txBody>
        </p:sp>
        <p:sp>
          <p:nvSpPr>
            <p:cNvPr id="128019" name="Text Box 88"/>
            <p:cNvSpPr txBox="1">
              <a:spLocks noChangeArrowheads="1"/>
            </p:cNvSpPr>
            <p:nvPr/>
          </p:nvSpPr>
          <p:spPr bwMode="auto">
            <a:xfrm>
              <a:off x="2802" y="2424"/>
              <a:ext cx="20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fontAlgn="b" hangingPunct="0">
                <a:spcBef>
                  <a:spcPct val="20000"/>
                </a:spcBef>
                <a:buClr>
                  <a:srgbClr val="FF6600"/>
                </a:buClr>
                <a:buSzPct val="110000"/>
                <a:buFont typeface="Wingdings" pitchFamily="2" charset="2"/>
                <a:buChar char="n"/>
                <a:defRPr sz="2800">
                  <a:solidFill>
                    <a:srgbClr val="000099"/>
                  </a:solidFill>
                  <a:latin typeface="Verdana" pitchFamily="34" charset="0"/>
                </a:defRPr>
              </a:lvl1pPr>
              <a:lvl2pPr marL="742950" indent="-285750" algn="l" eaLnBrk="0" hangingPunct="0">
                <a:spcBef>
                  <a:spcPct val="20000"/>
                </a:spcBef>
                <a:buClr>
                  <a:srgbClr val="009900"/>
                </a:buClr>
                <a:buSzPct val="110000"/>
                <a:buFont typeface="Wingdings" pitchFamily="2" charset="2"/>
                <a:buChar char="u"/>
                <a:defRPr sz="2400">
                  <a:solidFill>
                    <a:schemeClr val="tx1"/>
                  </a:solidFill>
                  <a:latin typeface="Verdana" pitchFamily="34" charset="0"/>
                </a:defRPr>
              </a:lvl2pPr>
              <a:lvl3pPr marL="1143000" indent="-228600" algn="l" eaLnBrk="0" hangingPunct="0">
                <a:spcBef>
                  <a:spcPct val="20000"/>
                </a:spcBef>
                <a:buClr>
                  <a:srgbClr val="0000FF"/>
                </a:buClr>
                <a:buSzPct val="110000"/>
                <a:buFont typeface="Wingdings" pitchFamily="2" charset="2"/>
                <a:buChar char="Ø"/>
                <a:defRPr sz="2400">
                  <a:solidFill>
                    <a:schemeClr val="tx1"/>
                  </a:solidFill>
                  <a:latin typeface="Verdana" pitchFamily="34" charset="0"/>
                </a:defRPr>
              </a:lvl3pPr>
              <a:lvl4pPr marL="1600200" indent="-228600" algn="l" eaLnBrk="0" hangingPunct="0">
                <a:spcBef>
                  <a:spcPct val="20000"/>
                </a:spcBef>
                <a:buClr>
                  <a:schemeClr val="accent2"/>
                </a:buClr>
                <a:buSzPct val="110000"/>
                <a:buChar char="–"/>
                <a:defRPr sz="2000">
                  <a:solidFill>
                    <a:schemeClr val="tx1"/>
                  </a:solidFill>
                  <a:latin typeface="Times New Roman" pitchFamily="18" charset="0"/>
                </a:defRPr>
              </a:lvl4pPr>
              <a:lvl5pPr marL="2057400" indent="-228600" algn="l" eaLnBrk="0" hangingPunct="0">
                <a:spcBef>
                  <a:spcPct val="20000"/>
                </a:spcBef>
                <a:buClr>
                  <a:schemeClr val="accent2"/>
                </a:buClr>
                <a:buSzPct val="110000"/>
                <a:buChar char="»"/>
                <a:defRPr sz="2000">
                  <a:solidFill>
                    <a:schemeClr val="tx1"/>
                  </a:solidFill>
                  <a:latin typeface="Times New Roman" pitchFamily="18" charset="0"/>
                </a:defRPr>
              </a:lvl5pPr>
              <a:lvl6pPr marL="25146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6pPr>
              <a:lvl7pPr marL="29718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7pPr>
              <a:lvl8pPr marL="34290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8pPr>
              <a:lvl9pPr marL="38862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9pPr>
            </a:lstStyle>
            <a:p>
              <a:pPr fontAlgn="base">
                <a:spcBef>
                  <a:spcPct val="0"/>
                </a:spcBef>
                <a:buClrTx/>
                <a:buSzTx/>
                <a:buFontTx/>
                <a:buNone/>
              </a:pPr>
              <a:r>
                <a:rPr lang="en-US" altLang="zh-CN" sz="1800">
                  <a:solidFill>
                    <a:schemeClr val="tx1"/>
                  </a:solidFill>
                  <a:latin typeface="Comic Sans MS" pitchFamily="66" charset="0"/>
                  <a:ea typeface="宋体" pitchFamily="2" charset="-122"/>
                </a:rPr>
                <a:t>R1 MAC addr  AP MAC addr </a:t>
              </a:r>
            </a:p>
          </p:txBody>
        </p:sp>
        <p:sp>
          <p:nvSpPr>
            <p:cNvPr id="128020" name="Line 89"/>
            <p:cNvSpPr>
              <a:spLocks noChangeShapeType="1"/>
            </p:cNvSpPr>
            <p:nvPr/>
          </p:nvSpPr>
          <p:spPr bwMode="auto">
            <a:xfrm>
              <a:off x="2822" y="2398"/>
              <a:ext cx="0" cy="27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28021" name="Line 90"/>
            <p:cNvSpPr>
              <a:spLocks noChangeShapeType="1"/>
            </p:cNvSpPr>
            <p:nvPr/>
          </p:nvSpPr>
          <p:spPr bwMode="auto">
            <a:xfrm>
              <a:off x="3782" y="2398"/>
              <a:ext cx="0" cy="27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28022" name="Line 91"/>
            <p:cNvSpPr>
              <a:spLocks noChangeShapeType="1"/>
            </p:cNvSpPr>
            <p:nvPr/>
          </p:nvSpPr>
          <p:spPr bwMode="auto">
            <a:xfrm>
              <a:off x="4742" y="2398"/>
              <a:ext cx="0" cy="27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nvGrpSpPr>
            <p:cNvPr id="128023" name="Group 92"/>
            <p:cNvGrpSpPr>
              <a:grpSpLocks/>
            </p:cNvGrpSpPr>
            <p:nvPr/>
          </p:nvGrpSpPr>
          <p:grpSpPr bwMode="auto">
            <a:xfrm>
              <a:off x="2658" y="2608"/>
              <a:ext cx="120" cy="114"/>
              <a:chOff x="1300" y="3186"/>
              <a:chExt cx="120" cy="114"/>
            </a:xfrm>
          </p:grpSpPr>
          <p:sp>
            <p:nvSpPr>
              <p:cNvPr id="128039" name="Rectangle 93"/>
              <p:cNvSpPr>
                <a:spLocks noChangeArrowheads="1"/>
              </p:cNvSpPr>
              <p:nvPr/>
            </p:nvSpPr>
            <p:spPr bwMode="auto">
              <a:xfrm>
                <a:off x="1300" y="3208"/>
                <a:ext cx="120" cy="56"/>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fontAlgn="b" hangingPunct="0">
                  <a:spcBef>
                    <a:spcPct val="20000"/>
                  </a:spcBef>
                  <a:buClr>
                    <a:srgbClr val="FF6600"/>
                  </a:buClr>
                  <a:buSzPct val="110000"/>
                  <a:buFont typeface="Wingdings" pitchFamily="2" charset="2"/>
                  <a:buChar char="n"/>
                  <a:defRPr sz="2800">
                    <a:solidFill>
                      <a:srgbClr val="000099"/>
                    </a:solidFill>
                    <a:latin typeface="Verdana" pitchFamily="34" charset="0"/>
                  </a:defRPr>
                </a:lvl1pPr>
                <a:lvl2pPr marL="742950" indent="-285750" algn="l" eaLnBrk="0" hangingPunct="0">
                  <a:spcBef>
                    <a:spcPct val="20000"/>
                  </a:spcBef>
                  <a:buClr>
                    <a:srgbClr val="009900"/>
                  </a:buClr>
                  <a:buSzPct val="110000"/>
                  <a:buFont typeface="Wingdings" pitchFamily="2" charset="2"/>
                  <a:buChar char="u"/>
                  <a:defRPr sz="2400">
                    <a:solidFill>
                      <a:schemeClr val="tx1"/>
                    </a:solidFill>
                    <a:latin typeface="Verdana" pitchFamily="34" charset="0"/>
                  </a:defRPr>
                </a:lvl2pPr>
                <a:lvl3pPr marL="1143000" indent="-228600" algn="l" eaLnBrk="0" hangingPunct="0">
                  <a:spcBef>
                    <a:spcPct val="20000"/>
                  </a:spcBef>
                  <a:buClr>
                    <a:srgbClr val="0000FF"/>
                  </a:buClr>
                  <a:buSzPct val="110000"/>
                  <a:buFont typeface="Wingdings" pitchFamily="2" charset="2"/>
                  <a:buChar char="Ø"/>
                  <a:defRPr sz="2400">
                    <a:solidFill>
                      <a:schemeClr val="tx1"/>
                    </a:solidFill>
                    <a:latin typeface="Verdana" pitchFamily="34" charset="0"/>
                  </a:defRPr>
                </a:lvl3pPr>
                <a:lvl4pPr marL="1600200" indent="-228600" algn="l" eaLnBrk="0" hangingPunct="0">
                  <a:spcBef>
                    <a:spcPct val="20000"/>
                  </a:spcBef>
                  <a:buClr>
                    <a:schemeClr val="accent2"/>
                  </a:buClr>
                  <a:buSzPct val="110000"/>
                  <a:buChar char="–"/>
                  <a:defRPr sz="2000">
                    <a:solidFill>
                      <a:schemeClr val="tx1"/>
                    </a:solidFill>
                    <a:latin typeface="Times New Roman" pitchFamily="18" charset="0"/>
                  </a:defRPr>
                </a:lvl4pPr>
                <a:lvl5pPr marL="2057400" indent="-228600" algn="l" eaLnBrk="0" hangingPunct="0">
                  <a:spcBef>
                    <a:spcPct val="20000"/>
                  </a:spcBef>
                  <a:buClr>
                    <a:schemeClr val="accent2"/>
                  </a:buClr>
                  <a:buSzPct val="110000"/>
                  <a:buChar char="»"/>
                  <a:defRPr sz="2000">
                    <a:solidFill>
                      <a:schemeClr val="tx1"/>
                    </a:solidFill>
                    <a:latin typeface="Times New Roman" pitchFamily="18" charset="0"/>
                  </a:defRPr>
                </a:lvl5pPr>
                <a:lvl6pPr marL="25146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6pPr>
                <a:lvl7pPr marL="29718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7pPr>
                <a:lvl8pPr marL="34290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8pPr>
                <a:lvl9pPr marL="38862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9pPr>
              </a:lstStyle>
              <a:p>
                <a:pPr algn="ctr" eaLnBrk="1" fontAlgn="base" hangingPunct="1">
                  <a:spcBef>
                    <a:spcPct val="0"/>
                  </a:spcBef>
                  <a:buClrTx/>
                  <a:buSzTx/>
                  <a:buFontTx/>
                  <a:buNone/>
                </a:pPr>
                <a:endParaRPr lang="zh-CN" altLang="en-US" sz="5400">
                  <a:solidFill>
                    <a:schemeClr val="tx1"/>
                  </a:solidFill>
                  <a:latin typeface="Arial" pitchFamily="34" charset="0"/>
                  <a:ea typeface="宋体" pitchFamily="2" charset="-122"/>
                </a:endParaRPr>
              </a:p>
            </p:txBody>
          </p:sp>
          <p:sp>
            <p:nvSpPr>
              <p:cNvPr id="128040" name="Freeform 94"/>
              <p:cNvSpPr>
                <a:spLocks/>
              </p:cNvSpPr>
              <p:nvPr/>
            </p:nvSpPr>
            <p:spPr bwMode="auto">
              <a:xfrm>
                <a:off x="1308" y="3186"/>
                <a:ext cx="48" cy="114"/>
              </a:xfrm>
              <a:custGeom>
                <a:avLst/>
                <a:gdLst>
                  <a:gd name="T0" fmla="*/ 2 w 60"/>
                  <a:gd name="T1" fmla="*/ 0 h 150"/>
                  <a:gd name="T2" fmla="*/ 2 w 60"/>
                  <a:gd name="T3" fmla="*/ 2 h 150"/>
                  <a:gd name="T4" fmla="*/ 2 w 60"/>
                  <a:gd name="T5" fmla="*/ 2 h 150"/>
                  <a:gd name="T6" fmla="*/ 0 w 60"/>
                  <a:gd name="T7" fmla="*/ 2 h 15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0" h="150">
                    <a:moveTo>
                      <a:pt x="60" y="0"/>
                    </a:moveTo>
                    <a:cubicBezTo>
                      <a:pt x="37" y="17"/>
                      <a:pt x="14" y="34"/>
                      <a:pt x="12" y="48"/>
                    </a:cubicBezTo>
                    <a:cubicBezTo>
                      <a:pt x="10" y="62"/>
                      <a:pt x="50" y="67"/>
                      <a:pt x="48" y="84"/>
                    </a:cubicBezTo>
                    <a:cubicBezTo>
                      <a:pt x="46" y="101"/>
                      <a:pt x="8" y="139"/>
                      <a:pt x="0" y="150"/>
                    </a:cubicBezTo>
                  </a:path>
                </a:pathLst>
              </a:custGeom>
              <a:noFill/>
              <a:ln w="19050" cap="flat" cmpd="sng">
                <a:solidFill>
                  <a:schemeClr val="tx1"/>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28041" name="Freeform 95"/>
              <p:cNvSpPr>
                <a:spLocks/>
              </p:cNvSpPr>
              <p:nvPr/>
            </p:nvSpPr>
            <p:spPr bwMode="auto">
              <a:xfrm>
                <a:off x="1358" y="3186"/>
                <a:ext cx="48" cy="114"/>
              </a:xfrm>
              <a:custGeom>
                <a:avLst/>
                <a:gdLst>
                  <a:gd name="T0" fmla="*/ 2 w 60"/>
                  <a:gd name="T1" fmla="*/ 0 h 150"/>
                  <a:gd name="T2" fmla="*/ 2 w 60"/>
                  <a:gd name="T3" fmla="*/ 2 h 150"/>
                  <a:gd name="T4" fmla="*/ 2 w 60"/>
                  <a:gd name="T5" fmla="*/ 2 h 150"/>
                  <a:gd name="T6" fmla="*/ 0 w 60"/>
                  <a:gd name="T7" fmla="*/ 2 h 15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0" h="150">
                    <a:moveTo>
                      <a:pt x="60" y="0"/>
                    </a:moveTo>
                    <a:cubicBezTo>
                      <a:pt x="37" y="17"/>
                      <a:pt x="14" y="34"/>
                      <a:pt x="12" y="48"/>
                    </a:cubicBezTo>
                    <a:cubicBezTo>
                      <a:pt x="10" y="62"/>
                      <a:pt x="50" y="67"/>
                      <a:pt x="48" y="84"/>
                    </a:cubicBezTo>
                    <a:cubicBezTo>
                      <a:pt x="46" y="101"/>
                      <a:pt x="8" y="139"/>
                      <a:pt x="0" y="150"/>
                    </a:cubicBezTo>
                  </a:path>
                </a:pathLst>
              </a:custGeom>
              <a:noFill/>
              <a:ln w="19050" cap="flat" cmpd="sng">
                <a:solidFill>
                  <a:schemeClr val="tx1"/>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28024" name="Group 96"/>
            <p:cNvGrpSpPr>
              <a:grpSpLocks/>
            </p:cNvGrpSpPr>
            <p:nvPr/>
          </p:nvGrpSpPr>
          <p:grpSpPr bwMode="auto">
            <a:xfrm>
              <a:off x="2674" y="2340"/>
              <a:ext cx="120" cy="114"/>
              <a:chOff x="1300" y="3186"/>
              <a:chExt cx="120" cy="114"/>
            </a:xfrm>
          </p:grpSpPr>
          <p:sp>
            <p:nvSpPr>
              <p:cNvPr id="128036" name="Rectangle 97"/>
              <p:cNvSpPr>
                <a:spLocks noChangeArrowheads="1"/>
              </p:cNvSpPr>
              <p:nvPr/>
            </p:nvSpPr>
            <p:spPr bwMode="auto">
              <a:xfrm>
                <a:off x="1300" y="3208"/>
                <a:ext cx="120" cy="56"/>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fontAlgn="b" hangingPunct="0">
                  <a:spcBef>
                    <a:spcPct val="20000"/>
                  </a:spcBef>
                  <a:buClr>
                    <a:srgbClr val="FF6600"/>
                  </a:buClr>
                  <a:buSzPct val="110000"/>
                  <a:buFont typeface="Wingdings" pitchFamily="2" charset="2"/>
                  <a:buChar char="n"/>
                  <a:defRPr sz="2800">
                    <a:solidFill>
                      <a:srgbClr val="000099"/>
                    </a:solidFill>
                    <a:latin typeface="Verdana" pitchFamily="34" charset="0"/>
                  </a:defRPr>
                </a:lvl1pPr>
                <a:lvl2pPr marL="742950" indent="-285750" algn="l" eaLnBrk="0" hangingPunct="0">
                  <a:spcBef>
                    <a:spcPct val="20000"/>
                  </a:spcBef>
                  <a:buClr>
                    <a:srgbClr val="009900"/>
                  </a:buClr>
                  <a:buSzPct val="110000"/>
                  <a:buFont typeface="Wingdings" pitchFamily="2" charset="2"/>
                  <a:buChar char="u"/>
                  <a:defRPr sz="2400">
                    <a:solidFill>
                      <a:schemeClr val="tx1"/>
                    </a:solidFill>
                    <a:latin typeface="Verdana" pitchFamily="34" charset="0"/>
                  </a:defRPr>
                </a:lvl2pPr>
                <a:lvl3pPr marL="1143000" indent="-228600" algn="l" eaLnBrk="0" hangingPunct="0">
                  <a:spcBef>
                    <a:spcPct val="20000"/>
                  </a:spcBef>
                  <a:buClr>
                    <a:srgbClr val="0000FF"/>
                  </a:buClr>
                  <a:buSzPct val="110000"/>
                  <a:buFont typeface="Wingdings" pitchFamily="2" charset="2"/>
                  <a:buChar char="Ø"/>
                  <a:defRPr sz="2400">
                    <a:solidFill>
                      <a:schemeClr val="tx1"/>
                    </a:solidFill>
                    <a:latin typeface="Verdana" pitchFamily="34" charset="0"/>
                  </a:defRPr>
                </a:lvl3pPr>
                <a:lvl4pPr marL="1600200" indent="-228600" algn="l" eaLnBrk="0" hangingPunct="0">
                  <a:spcBef>
                    <a:spcPct val="20000"/>
                  </a:spcBef>
                  <a:buClr>
                    <a:schemeClr val="accent2"/>
                  </a:buClr>
                  <a:buSzPct val="110000"/>
                  <a:buChar char="–"/>
                  <a:defRPr sz="2000">
                    <a:solidFill>
                      <a:schemeClr val="tx1"/>
                    </a:solidFill>
                    <a:latin typeface="Times New Roman" pitchFamily="18" charset="0"/>
                  </a:defRPr>
                </a:lvl4pPr>
                <a:lvl5pPr marL="2057400" indent="-228600" algn="l" eaLnBrk="0" hangingPunct="0">
                  <a:spcBef>
                    <a:spcPct val="20000"/>
                  </a:spcBef>
                  <a:buClr>
                    <a:schemeClr val="accent2"/>
                  </a:buClr>
                  <a:buSzPct val="110000"/>
                  <a:buChar char="»"/>
                  <a:defRPr sz="2000">
                    <a:solidFill>
                      <a:schemeClr val="tx1"/>
                    </a:solidFill>
                    <a:latin typeface="Times New Roman" pitchFamily="18" charset="0"/>
                  </a:defRPr>
                </a:lvl5pPr>
                <a:lvl6pPr marL="25146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6pPr>
                <a:lvl7pPr marL="29718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7pPr>
                <a:lvl8pPr marL="34290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8pPr>
                <a:lvl9pPr marL="38862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9pPr>
              </a:lstStyle>
              <a:p>
                <a:pPr algn="ctr" eaLnBrk="1" fontAlgn="base" hangingPunct="1">
                  <a:spcBef>
                    <a:spcPct val="0"/>
                  </a:spcBef>
                  <a:buClrTx/>
                  <a:buSzTx/>
                  <a:buFontTx/>
                  <a:buNone/>
                </a:pPr>
                <a:endParaRPr lang="zh-CN" altLang="en-US" sz="5400">
                  <a:solidFill>
                    <a:schemeClr val="tx1"/>
                  </a:solidFill>
                  <a:latin typeface="Arial" pitchFamily="34" charset="0"/>
                  <a:ea typeface="宋体" pitchFamily="2" charset="-122"/>
                </a:endParaRPr>
              </a:p>
            </p:txBody>
          </p:sp>
          <p:sp>
            <p:nvSpPr>
              <p:cNvPr id="128037" name="Freeform 98"/>
              <p:cNvSpPr>
                <a:spLocks/>
              </p:cNvSpPr>
              <p:nvPr/>
            </p:nvSpPr>
            <p:spPr bwMode="auto">
              <a:xfrm>
                <a:off x="1308" y="3186"/>
                <a:ext cx="48" cy="114"/>
              </a:xfrm>
              <a:custGeom>
                <a:avLst/>
                <a:gdLst>
                  <a:gd name="T0" fmla="*/ 2 w 60"/>
                  <a:gd name="T1" fmla="*/ 0 h 150"/>
                  <a:gd name="T2" fmla="*/ 2 w 60"/>
                  <a:gd name="T3" fmla="*/ 2 h 150"/>
                  <a:gd name="T4" fmla="*/ 2 w 60"/>
                  <a:gd name="T5" fmla="*/ 2 h 150"/>
                  <a:gd name="T6" fmla="*/ 0 w 60"/>
                  <a:gd name="T7" fmla="*/ 2 h 15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0" h="150">
                    <a:moveTo>
                      <a:pt x="60" y="0"/>
                    </a:moveTo>
                    <a:cubicBezTo>
                      <a:pt x="37" y="17"/>
                      <a:pt x="14" y="34"/>
                      <a:pt x="12" y="48"/>
                    </a:cubicBezTo>
                    <a:cubicBezTo>
                      <a:pt x="10" y="62"/>
                      <a:pt x="50" y="67"/>
                      <a:pt x="48" y="84"/>
                    </a:cubicBezTo>
                    <a:cubicBezTo>
                      <a:pt x="46" y="101"/>
                      <a:pt x="8" y="139"/>
                      <a:pt x="0" y="150"/>
                    </a:cubicBezTo>
                  </a:path>
                </a:pathLst>
              </a:custGeom>
              <a:noFill/>
              <a:ln w="19050" cap="flat" cmpd="sng">
                <a:solidFill>
                  <a:schemeClr val="tx1"/>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28038" name="Freeform 99"/>
              <p:cNvSpPr>
                <a:spLocks/>
              </p:cNvSpPr>
              <p:nvPr/>
            </p:nvSpPr>
            <p:spPr bwMode="auto">
              <a:xfrm>
                <a:off x="1358" y="3186"/>
                <a:ext cx="48" cy="114"/>
              </a:xfrm>
              <a:custGeom>
                <a:avLst/>
                <a:gdLst>
                  <a:gd name="T0" fmla="*/ 2 w 60"/>
                  <a:gd name="T1" fmla="*/ 0 h 150"/>
                  <a:gd name="T2" fmla="*/ 2 w 60"/>
                  <a:gd name="T3" fmla="*/ 2 h 150"/>
                  <a:gd name="T4" fmla="*/ 2 w 60"/>
                  <a:gd name="T5" fmla="*/ 2 h 150"/>
                  <a:gd name="T6" fmla="*/ 0 w 60"/>
                  <a:gd name="T7" fmla="*/ 2 h 15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0" h="150">
                    <a:moveTo>
                      <a:pt x="60" y="0"/>
                    </a:moveTo>
                    <a:cubicBezTo>
                      <a:pt x="37" y="17"/>
                      <a:pt x="14" y="34"/>
                      <a:pt x="12" y="48"/>
                    </a:cubicBezTo>
                    <a:cubicBezTo>
                      <a:pt x="10" y="62"/>
                      <a:pt x="50" y="67"/>
                      <a:pt x="48" y="84"/>
                    </a:cubicBezTo>
                    <a:cubicBezTo>
                      <a:pt x="46" y="101"/>
                      <a:pt x="8" y="139"/>
                      <a:pt x="0" y="150"/>
                    </a:cubicBezTo>
                  </a:path>
                </a:pathLst>
              </a:custGeom>
              <a:noFill/>
              <a:ln w="19050" cap="flat" cmpd="sng">
                <a:solidFill>
                  <a:schemeClr val="tx1"/>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28025" name="Group 100"/>
            <p:cNvGrpSpPr>
              <a:grpSpLocks/>
            </p:cNvGrpSpPr>
            <p:nvPr/>
          </p:nvGrpSpPr>
          <p:grpSpPr bwMode="auto">
            <a:xfrm>
              <a:off x="4814" y="2352"/>
              <a:ext cx="120" cy="114"/>
              <a:chOff x="1300" y="3186"/>
              <a:chExt cx="120" cy="114"/>
            </a:xfrm>
          </p:grpSpPr>
          <p:sp>
            <p:nvSpPr>
              <p:cNvPr id="128033" name="Rectangle 101"/>
              <p:cNvSpPr>
                <a:spLocks noChangeArrowheads="1"/>
              </p:cNvSpPr>
              <p:nvPr/>
            </p:nvSpPr>
            <p:spPr bwMode="auto">
              <a:xfrm>
                <a:off x="1300" y="3208"/>
                <a:ext cx="120" cy="56"/>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fontAlgn="b" hangingPunct="0">
                  <a:spcBef>
                    <a:spcPct val="20000"/>
                  </a:spcBef>
                  <a:buClr>
                    <a:srgbClr val="FF6600"/>
                  </a:buClr>
                  <a:buSzPct val="110000"/>
                  <a:buFont typeface="Wingdings" pitchFamily="2" charset="2"/>
                  <a:buChar char="n"/>
                  <a:defRPr sz="2800">
                    <a:solidFill>
                      <a:srgbClr val="000099"/>
                    </a:solidFill>
                    <a:latin typeface="Verdana" pitchFamily="34" charset="0"/>
                  </a:defRPr>
                </a:lvl1pPr>
                <a:lvl2pPr marL="742950" indent="-285750" algn="l" eaLnBrk="0" hangingPunct="0">
                  <a:spcBef>
                    <a:spcPct val="20000"/>
                  </a:spcBef>
                  <a:buClr>
                    <a:srgbClr val="009900"/>
                  </a:buClr>
                  <a:buSzPct val="110000"/>
                  <a:buFont typeface="Wingdings" pitchFamily="2" charset="2"/>
                  <a:buChar char="u"/>
                  <a:defRPr sz="2400">
                    <a:solidFill>
                      <a:schemeClr val="tx1"/>
                    </a:solidFill>
                    <a:latin typeface="Verdana" pitchFamily="34" charset="0"/>
                  </a:defRPr>
                </a:lvl2pPr>
                <a:lvl3pPr marL="1143000" indent="-228600" algn="l" eaLnBrk="0" hangingPunct="0">
                  <a:spcBef>
                    <a:spcPct val="20000"/>
                  </a:spcBef>
                  <a:buClr>
                    <a:srgbClr val="0000FF"/>
                  </a:buClr>
                  <a:buSzPct val="110000"/>
                  <a:buFont typeface="Wingdings" pitchFamily="2" charset="2"/>
                  <a:buChar char="Ø"/>
                  <a:defRPr sz="2400">
                    <a:solidFill>
                      <a:schemeClr val="tx1"/>
                    </a:solidFill>
                    <a:latin typeface="Verdana" pitchFamily="34" charset="0"/>
                  </a:defRPr>
                </a:lvl3pPr>
                <a:lvl4pPr marL="1600200" indent="-228600" algn="l" eaLnBrk="0" hangingPunct="0">
                  <a:spcBef>
                    <a:spcPct val="20000"/>
                  </a:spcBef>
                  <a:buClr>
                    <a:schemeClr val="accent2"/>
                  </a:buClr>
                  <a:buSzPct val="110000"/>
                  <a:buChar char="–"/>
                  <a:defRPr sz="2000">
                    <a:solidFill>
                      <a:schemeClr val="tx1"/>
                    </a:solidFill>
                    <a:latin typeface="Times New Roman" pitchFamily="18" charset="0"/>
                  </a:defRPr>
                </a:lvl4pPr>
                <a:lvl5pPr marL="2057400" indent="-228600" algn="l" eaLnBrk="0" hangingPunct="0">
                  <a:spcBef>
                    <a:spcPct val="20000"/>
                  </a:spcBef>
                  <a:buClr>
                    <a:schemeClr val="accent2"/>
                  </a:buClr>
                  <a:buSzPct val="110000"/>
                  <a:buChar char="»"/>
                  <a:defRPr sz="2000">
                    <a:solidFill>
                      <a:schemeClr val="tx1"/>
                    </a:solidFill>
                    <a:latin typeface="Times New Roman" pitchFamily="18" charset="0"/>
                  </a:defRPr>
                </a:lvl5pPr>
                <a:lvl6pPr marL="25146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6pPr>
                <a:lvl7pPr marL="29718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7pPr>
                <a:lvl8pPr marL="34290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8pPr>
                <a:lvl9pPr marL="38862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9pPr>
              </a:lstStyle>
              <a:p>
                <a:pPr algn="ctr" eaLnBrk="1" fontAlgn="base" hangingPunct="1">
                  <a:spcBef>
                    <a:spcPct val="0"/>
                  </a:spcBef>
                  <a:buClrTx/>
                  <a:buSzTx/>
                  <a:buFontTx/>
                  <a:buNone/>
                </a:pPr>
                <a:endParaRPr lang="zh-CN" altLang="en-US" sz="5400">
                  <a:solidFill>
                    <a:schemeClr val="tx1"/>
                  </a:solidFill>
                  <a:latin typeface="Arial" pitchFamily="34" charset="0"/>
                  <a:ea typeface="宋体" pitchFamily="2" charset="-122"/>
                </a:endParaRPr>
              </a:p>
            </p:txBody>
          </p:sp>
          <p:sp>
            <p:nvSpPr>
              <p:cNvPr id="128034" name="Freeform 102"/>
              <p:cNvSpPr>
                <a:spLocks/>
              </p:cNvSpPr>
              <p:nvPr/>
            </p:nvSpPr>
            <p:spPr bwMode="auto">
              <a:xfrm>
                <a:off x="1308" y="3186"/>
                <a:ext cx="48" cy="114"/>
              </a:xfrm>
              <a:custGeom>
                <a:avLst/>
                <a:gdLst>
                  <a:gd name="T0" fmla="*/ 2 w 60"/>
                  <a:gd name="T1" fmla="*/ 0 h 150"/>
                  <a:gd name="T2" fmla="*/ 2 w 60"/>
                  <a:gd name="T3" fmla="*/ 2 h 150"/>
                  <a:gd name="T4" fmla="*/ 2 w 60"/>
                  <a:gd name="T5" fmla="*/ 2 h 150"/>
                  <a:gd name="T6" fmla="*/ 0 w 60"/>
                  <a:gd name="T7" fmla="*/ 2 h 15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0" h="150">
                    <a:moveTo>
                      <a:pt x="60" y="0"/>
                    </a:moveTo>
                    <a:cubicBezTo>
                      <a:pt x="37" y="17"/>
                      <a:pt x="14" y="34"/>
                      <a:pt x="12" y="48"/>
                    </a:cubicBezTo>
                    <a:cubicBezTo>
                      <a:pt x="10" y="62"/>
                      <a:pt x="50" y="67"/>
                      <a:pt x="48" y="84"/>
                    </a:cubicBezTo>
                    <a:cubicBezTo>
                      <a:pt x="46" y="101"/>
                      <a:pt x="8" y="139"/>
                      <a:pt x="0" y="150"/>
                    </a:cubicBezTo>
                  </a:path>
                </a:pathLst>
              </a:custGeom>
              <a:noFill/>
              <a:ln w="19050" cap="flat" cmpd="sng">
                <a:solidFill>
                  <a:schemeClr val="tx1"/>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28035" name="Freeform 103"/>
              <p:cNvSpPr>
                <a:spLocks/>
              </p:cNvSpPr>
              <p:nvPr/>
            </p:nvSpPr>
            <p:spPr bwMode="auto">
              <a:xfrm>
                <a:off x="1358" y="3186"/>
                <a:ext cx="48" cy="114"/>
              </a:xfrm>
              <a:custGeom>
                <a:avLst/>
                <a:gdLst>
                  <a:gd name="T0" fmla="*/ 2 w 60"/>
                  <a:gd name="T1" fmla="*/ 0 h 150"/>
                  <a:gd name="T2" fmla="*/ 2 w 60"/>
                  <a:gd name="T3" fmla="*/ 2 h 150"/>
                  <a:gd name="T4" fmla="*/ 2 w 60"/>
                  <a:gd name="T5" fmla="*/ 2 h 150"/>
                  <a:gd name="T6" fmla="*/ 0 w 60"/>
                  <a:gd name="T7" fmla="*/ 2 h 15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0" h="150">
                    <a:moveTo>
                      <a:pt x="60" y="0"/>
                    </a:moveTo>
                    <a:cubicBezTo>
                      <a:pt x="37" y="17"/>
                      <a:pt x="14" y="34"/>
                      <a:pt x="12" y="48"/>
                    </a:cubicBezTo>
                    <a:cubicBezTo>
                      <a:pt x="10" y="62"/>
                      <a:pt x="50" y="67"/>
                      <a:pt x="48" y="84"/>
                    </a:cubicBezTo>
                    <a:cubicBezTo>
                      <a:pt x="46" y="101"/>
                      <a:pt x="8" y="139"/>
                      <a:pt x="0" y="150"/>
                    </a:cubicBezTo>
                  </a:path>
                </a:pathLst>
              </a:custGeom>
              <a:noFill/>
              <a:ln w="19050" cap="flat" cmpd="sng">
                <a:solidFill>
                  <a:schemeClr val="tx1"/>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28026" name="Group 104"/>
            <p:cNvGrpSpPr>
              <a:grpSpLocks/>
            </p:cNvGrpSpPr>
            <p:nvPr/>
          </p:nvGrpSpPr>
          <p:grpSpPr bwMode="auto">
            <a:xfrm>
              <a:off x="4820" y="2604"/>
              <a:ext cx="120" cy="114"/>
              <a:chOff x="1300" y="3186"/>
              <a:chExt cx="120" cy="114"/>
            </a:xfrm>
          </p:grpSpPr>
          <p:sp>
            <p:nvSpPr>
              <p:cNvPr id="128030" name="Rectangle 105"/>
              <p:cNvSpPr>
                <a:spLocks noChangeArrowheads="1"/>
              </p:cNvSpPr>
              <p:nvPr/>
            </p:nvSpPr>
            <p:spPr bwMode="auto">
              <a:xfrm>
                <a:off x="1300" y="3208"/>
                <a:ext cx="120" cy="56"/>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fontAlgn="b" hangingPunct="0">
                  <a:spcBef>
                    <a:spcPct val="20000"/>
                  </a:spcBef>
                  <a:buClr>
                    <a:srgbClr val="FF6600"/>
                  </a:buClr>
                  <a:buSzPct val="110000"/>
                  <a:buFont typeface="Wingdings" pitchFamily="2" charset="2"/>
                  <a:buChar char="n"/>
                  <a:defRPr sz="2800">
                    <a:solidFill>
                      <a:srgbClr val="000099"/>
                    </a:solidFill>
                    <a:latin typeface="Verdana" pitchFamily="34" charset="0"/>
                  </a:defRPr>
                </a:lvl1pPr>
                <a:lvl2pPr marL="742950" indent="-285750" algn="l" eaLnBrk="0" hangingPunct="0">
                  <a:spcBef>
                    <a:spcPct val="20000"/>
                  </a:spcBef>
                  <a:buClr>
                    <a:srgbClr val="009900"/>
                  </a:buClr>
                  <a:buSzPct val="110000"/>
                  <a:buFont typeface="Wingdings" pitchFamily="2" charset="2"/>
                  <a:buChar char="u"/>
                  <a:defRPr sz="2400">
                    <a:solidFill>
                      <a:schemeClr val="tx1"/>
                    </a:solidFill>
                    <a:latin typeface="Verdana" pitchFamily="34" charset="0"/>
                  </a:defRPr>
                </a:lvl2pPr>
                <a:lvl3pPr marL="1143000" indent="-228600" algn="l" eaLnBrk="0" hangingPunct="0">
                  <a:spcBef>
                    <a:spcPct val="20000"/>
                  </a:spcBef>
                  <a:buClr>
                    <a:srgbClr val="0000FF"/>
                  </a:buClr>
                  <a:buSzPct val="110000"/>
                  <a:buFont typeface="Wingdings" pitchFamily="2" charset="2"/>
                  <a:buChar char="Ø"/>
                  <a:defRPr sz="2400">
                    <a:solidFill>
                      <a:schemeClr val="tx1"/>
                    </a:solidFill>
                    <a:latin typeface="Verdana" pitchFamily="34" charset="0"/>
                  </a:defRPr>
                </a:lvl3pPr>
                <a:lvl4pPr marL="1600200" indent="-228600" algn="l" eaLnBrk="0" hangingPunct="0">
                  <a:spcBef>
                    <a:spcPct val="20000"/>
                  </a:spcBef>
                  <a:buClr>
                    <a:schemeClr val="accent2"/>
                  </a:buClr>
                  <a:buSzPct val="110000"/>
                  <a:buChar char="–"/>
                  <a:defRPr sz="2000">
                    <a:solidFill>
                      <a:schemeClr val="tx1"/>
                    </a:solidFill>
                    <a:latin typeface="Times New Roman" pitchFamily="18" charset="0"/>
                  </a:defRPr>
                </a:lvl4pPr>
                <a:lvl5pPr marL="2057400" indent="-228600" algn="l" eaLnBrk="0" hangingPunct="0">
                  <a:spcBef>
                    <a:spcPct val="20000"/>
                  </a:spcBef>
                  <a:buClr>
                    <a:schemeClr val="accent2"/>
                  </a:buClr>
                  <a:buSzPct val="110000"/>
                  <a:buChar char="»"/>
                  <a:defRPr sz="2000">
                    <a:solidFill>
                      <a:schemeClr val="tx1"/>
                    </a:solidFill>
                    <a:latin typeface="Times New Roman" pitchFamily="18" charset="0"/>
                  </a:defRPr>
                </a:lvl5pPr>
                <a:lvl6pPr marL="25146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6pPr>
                <a:lvl7pPr marL="29718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7pPr>
                <a:lvl8pPr marL="34290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8pPr>
                <a:lvl9pPr marL="38862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9pPr>
              </a:lstStyle>
              <a:p>
                <a:pPr algn="ctr" eaLnBrk="1" fontAlgn="base" hangingPunct="1">
                  <a:spcBef>
                    <a:spcPct val="0"/>
                  </a:spcBef>
                  <a:buClrTx/>
                  <a:buSzTx/>
                  <a:buFontTx/>
                  <a:buNone/>
                </a:pPr>
                <a:endParaRPr lang="zh-CN" altLang="en-US" sz="5400">
                  <a:solidFill>
                    <a:schemeClr val="tx1"/>
                  </a:solidFill>
                  <a:latin typeface="Arial" pitchFamily="34" charset="0"/>
                  <a:ea typeface="宋体" pitchFamily="2" charset="-122"/>
                </a:endParaRPr>
              </a:p>
            </p:txBody>
          </p:sp>
          <p:sp>
            <p:nvSpPr>
              <p:cNvPr id="128031" name="Freeform 106"/>
              <p:cNvSpPr>
                <a:spLocks/>
              </p:cNvSpPr>
              <p:nvPr/>
            </p:nvSpPr>
            <p:spPr bwMode="auto">
              <a:xfrm>
                <a:off x="1308" y="3186"/>
                <a:ext cx="48" cy="114"/>
              </a:xfrm>
              <a:custGeom>
                <a:avLst/>
                <a:gdLst>
                  <a:gd name="T0" fmla="*/ 2 w 60"/>
                  <a:gd name="T1" fmla="*/ 0 h 150"/>
                  <a:gd name="T2" fmla="*/ 2 w 60"/>
                  <a:gd name="T3" fmla="*/ 2 h 150"/>
                  <a:gd name="T4" fmla="*/ 2 w 60"/>
                  <a:gd name="T5" fmla="*/ 2 h 150"/>
                  <a:gd name="T6" fmla="*/ 0 w 60"/>
                  <a:gd name="T7" fmla="*/ 2 h 15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0" h="150">
                    <a:moveTo>
                      <a:pt x="60" y="0"/>
                    </a:moveTo>
                    <a:cubicBezTo>
                      <a:pt x="37" y="17"/>
                      <a:pt x="14" y="34"/>
                      <a:pt x="12" y="48"/>
                    </a:cubicBezTo>
                    <a:cubicBezTo>
                      <a:pt x="10" y="62"/>
                      <a:pt x="50" y="67"/>
                      <a:pt x="48" y="84"/>
                    </a:cubicBezTo>
                    <a:cubicBezTo>
                      <a:pt x="46" y="101"/>
                      <a:pt x="8" y="139"/>
                      <a:pt x="0" y="150"/>
                    </a:cubicBezTo>
                  </a:path>
                </a:pathLst>
              </a:custGeom>
              <a:noFill/>
              <a:ln w="19050" cap="flat" cmpd="sng">
                <a:solidFill>
                  <a:schemeClr val="tx1"/>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28032" name="Freeform 107"/>
              <p:cNvSpPr>
                <a:spLocks/>
              </p:cNvSpPr>
              <p:nvPr/>
            </p:nvSpPr>
            <p:spPr bwMode="auto">
              <a:xfrm>
                <a:off x="1358" y="3186"/>
                <a:ext cx="48" cy="114"/>
              </a:xfrm>
              <a:custGeom>
                <a:avLst/>
                <a:gdLst>
                  <a:gd name="T0" fmla="*/ 2 w 60"/>
                  <a:gd name="T1" fmla="*/ 0 h 150"/>
                  <a:gd name="T2" fmla="*/ 2 w 60"/>
                  <a:gd name="T3" fmla="*/ 2 h 150"/>
                  <a:gd name="T4" fmla="*/ 2 w 60"/>
                  <a:gd name="T5" fmla="*/ 2 h 150"/>
                  <a:gd name="T6" fmla="*/ 0 w 60"/>
                  <a:gd name="T7" fmla="*/ 2 h 15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0" h="150">
                    <a:moveTo>
                      <a:pt x="60" y="0"/>
                    </a:moveTo>
                    <a:cubicBezTo>
                      <a:pt x="37" y="17"/>
                      <a:pt x="14" y="34"/>
                      <a:pt x="12" y="48"/>
                    </a:cubicBezTo>
                    <a:cubicBezTo>
                      <a:pt x="10" y="62"/>
                      <a:pt x="50" y="67"/>
                      <a:pt x="48" y="84"/>
                    </a:cubicBezTo>
                    <a:cubicBezTo>
                      <a:pt x="46" y="101"/>
                      <a:pt x="8" y="139"/>
                      <a:pt x="0" y="150"/>
                    </a:cubicBezTo>
                  </a:path>
                </a:pathLst>
              </a:custGeom>
              <a:noFill/>
              <a:ln w="19050" cap="flat" cmpd="sng">
                <a:solidFill>
                  <a:schemeClr val="tx1"/>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sp>
          <p:nvSpPr>
            <p:cNvPr id="128027" name="Text Box 108"/>
            <p:cNvSpPr txBox="1">
              <a:spLocks noChangeArrowheads="1"/>
            </p:cNvSpPr>
            <p:nvPr/>
          </p:nvSpPr>
          <p:spPr bwMode="auto">
            <a:xfrm>
              <a:off x="2785" y="2683"/>
              <a:ext cx="817"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fontAlgn="b" hangingPunct="0">
                <a:spcBef>
                  <a:spcPct val="20000"/>
                </a:spcBef>
                <a:buClr>
                  <a:srgbClr val="FF6600"/>
                </a:buClr>
                <a:buSzPct val="110000"/>
                <a:buFont typeface="Wingdings" pitchFamily="2" charset="2"/>
                <a:buChar char="n"/>
                <a:defRPr sz="2800">
                  <a:solidFill>
                    <a:srgbClr val="000099"/>
                  </a:solidFill>
                  <a:latin typeface="Verdana" pitchFamily="34" charset="0"/>
                </a:defRPr>
              </a:lvl1pPr>
              <a:lvl2pPr marL="742950" indent="-285750" algn="l" eaLnBrk="0" hangingPunct="0">
                <a:spcBef>
                  <a:spcPct val="20000"/>
                </a:spcBef>
                <a:buClr>
                  <a:srgbClr val="009900"/>
                </a:buClr>
                <a:buSzPct val="110000"/>
                <a:buFont typeface="Wingdings" pitchFamily="2" charset="2"/>
                <a:buChar char="u"/>
                <a:defRPr sz="2400">
                  <a:solidFill>
                    <a:schemeClr val="tx1"/>
                  </a:solidFill>
                  <a:latin typeface="Verdana" pitchFamily="34" charset="0"/>
                </a:defRPr>
              </a:lvl2pPr>
              <a:lvl3pPr marL="1143000" indent="-228600" algn="l" eaLnBrk="0" hangingPunct="0">
                <a:spcBef>
                  <a:spcPct val="20000"/>
                </a:spcBef>
                <a:buClr>
                  <a:srgbClr val="0000FF"/>
                </a:buClr>
                <a:buSzPct val="110000"/>
                <a:buFont typeface="Wingdings" pitchFamily="2" charset="2"/>
                <a:buChar char="Ø"/>
                <a:defRPr sz="2400">
                  <a:solidFill>
                    <a:schemeClr val="tx1"/>
                  </a:solidFill>
                  <a:latin typeface="Verdana" pitchFamily="34" charset="0"/>
                </a:defRPr>
              </a:lvl3pPr>
              <a:lvl4pPr marL="1600200" indent="-228600" algn="l" eaLnBrk="0" hangingPunct="0">
                <a:spcBef>
                  <a:spcPct val="20000"/>
                </a:spcBef>
                <a:buClr>
                  <a:schemeClr val="accent2"/>
                </a:buClr>
                <a:buSzPct val="110000"/>
                <a:buChar char="–"/>
                <a:defRPr sz="2000">
                  <a:solidFill>
                    <a:schemeClr val="tx1"/>
                  </a:solidFill>
                  <a:latin typeface="Times New Roman" pitchFamily="18" charset="0"/>
                </a:defRPr>
              </a:lvl4pPr>
              <a:lvl5pPr marL="2057400" indent="-228600" algn="l" eaLnBrk="0" hangingPunct="0">
                <a:spcBef>
                  <a:spcPct val="20000"/>
                </a:spcBef>
                <a:buClr>
                  <a:schemeClr val="accent2"/>
                </a:buClr>
                <a:buSzPct val="110000"/>
                <a:buChar char="»"/>
                <a:defRPr sz="2000">
                  <a:solidFill>
                    <a:schemeClr val="tx1"/>
                  </a:solidFill>
                  <a:latin typeface="Times New Roman" pitchFamily="18" charset="0"/>
                </a:defRPr>
              </a:lvl5pPr>
              <a:lvl6pPr marL="25146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6pPr>
              <a:lvl7pPr marL="29718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7pPr>
              <a:lvl8pPr marL="34290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8pPr>
              <a:lvl9pPr marL="38862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9pPr>
            </a:lstStyle>
            <a:p>
              <a:pPr fontAlgn="base">
                <a:spcBef>
                  <a:spcPct val="0"/>
                </a:spcBef>
                <a:buClrTx/>
                <a:buSzTx/>
                <a:buFontTx/>
                <a:buNone/>
              </a:pPr>
              <a:r>
                <a:rPr lang="en-US" altLang="zh-CN" sz="1400">
                  <a:solidFill>
                    <a:schemeClr val="tx1"/>
                  </a:solidFill>
                  <a:latin typeface="Arial" pitchFamily="34" charset="0"/>
                  <a:ea typeface="宋体" pitchFamily="2" charset="-122"/>
                  <a:cs typeface="Arial" pitchFamily="34" charset="0"/>
                </a:rPr>
                <a:t>dest. address </a:t>
              </a:r>
            </a:p>
          </p:txBody>
        </p:sp>
        <p:sp>
          <p:nvSpPr>
            <p:cNvPr id="128028" name="Text Box 109"/>
            <p:cNvSpPr txBox="1">
              <a:spLocks noChangeArrowheads="1"/>
            </p:cNvSpPr>
            <p:nvPr/>
          </p:nvSpPr>
          <p:spPr bwMode="auto">
            <a:xfrm>
              <a:off x="3762" y="2681"/>
              <a:ext cx="910"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fontAlgn="b" hangingPunct="0">
                <a:spcBef>
                  <a:spcPct val="20000"/>
                </a:spcBef>
                <a:buClr>
                  <a:srgbClr val="FF6600"/>
                </a:buClr>
                <a:buSzPct val="110000"/>
                <a:buFont typeface="Wingdings" pitchFamily="2" charset="2"/>
                <a:buChar char="n"/>
                <a:defRPr sz="2800">
                  <a:solidFill>
                    <a:srgbClr val="000099"/>
                  </a:solidFill>
                  <a:latin typeface="Verdana" pitchFamily="34" charset="0"/>
                </a:defRPr>
              </a:lvl1pPr>
              <a:lvl2pPr marL="742950" indent="-285750" algn="l" eaLnBrk="0" hangingPunct="0">
                <a:spcBef>
                  <a:spcPct val="20000"/>
                </a:spcBef>
                <a:buClr>
                  <a:srgbClr val="009900"/>
                </a:buClr>
                <a:buSzPct val="110000"/>
                <a:buFont typeface="Wingdings" pitchFamily="2" charset="2"/>
                <a:buChar char="u"/>
                <a:defRPr sz="2400">
                  <a:solidFill>
                    <a:schemeClr val="tx1"/>
                  </a:solidFill>
                  <a:latin typeface="Verdana" pitchFamily="34" charset="0"/>
                </a:defRPr>
              </a:lvl2pPr>
              <a:lvl3pPr marL="1143000" indent="-228600" algn="l" eaLnBrk="0" hangingPunct="0">
                <a:spcBef>
                  <a:spcPct val="20000"/>
                </a:spcBef>
                <a:buClr>
                  <a:srgbClr val="0000FF"/>
                </a:buClr>
                <a:buSzPct val="110000"/>
                <a:buFont typeface="Wingdings" pitchFamily="2" charset="2"/>
                <a:buChar char="Ø"/>
                <a:defRPr sz="2400">
                  <a:solidFill>
                    <a:schemeClr val="tx1"/>
                  </a:solidFill>
                  <a:latin typeface="Verdana" pitchFamily="34" charset="0"/>
                </a:defRPr>
              </a:lvl3pPr>
              <a:lvl4pPr marL="1600200" indent="-228600" algn="l" eaLnBrk="0" hangingPunct="0">
                <a:spcBef>
                  <a:spcPct val="20000"/>
                </a:spcBef>
                <a:buClr>
                  <a:schemeClr val="accent2"/>
                </a:buClr>
                <a:buSzPct val="110000"/>
                <a:buChar char="–"/>
                <a:defRPr sz="2000">
                  <a:solidFill>
                    <a:schemeClr val="tx1"/>
                  </a:solidFill>
                  <a:latin typeface="Times New Roman" pitchFamily="18" charset="0"/>
                </a:defRPr>
              </a:lvl4pPr>
              <a:lvl5pPr marL="2057400" indent="-228600" algn="l" eaLnBrk="0" hangingPunct="0">
                <a:spcBef>
                  <a:spcPct val="20000"/>
                </a:spcBef>
                <a:buClr>
                  <a:schemeClr val="accent2"/>
                </a:buClr>
                <a:buSzPct val="110000"/>
                <a:buChar char="»"/>
                <a:defRPr sz="2000">
                  <a:solidFill>
                    <a:schemeClr val="tx1"/>
                  </a:solidFill>
                  <a:latin typeface="Times New Roman" pitchFamily="18" charset="0"/>
                </a:defRPr>
              </a:lvl5pPr>
              <a:lvl6pPr marL="25146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6pPr>
              <a:lvl7pPr marL="29718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7pPr>
              <a:lvl8pPr marL="34290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8pPr>
              <a:lvl9pPr marL="38862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9pPr>
            </a:lstStyle>
            <a:p>
              <a:pPr fontAlgn="base">
                <a:spcBef>
                  <a:spcPct val="0"/>
                </a:spcBef>
                <a:buClrTx/>
                <a:buSzTx/>
                <a:buFontTx/>
                <a:buNone/>
              </a:pPr>
              <a:r>
                <a:rPr lang="en-US" altLang="zh-CN" sz="1400">
                  <a:solidFill>
                    <a:schemeClr val="tx1"/>
                  </a:solidFill>
                  <a:latin typeface="Arial" pitchFamily="34" charset="0"/>
                  <a:ea typeface="宋体" pitchFamily="2" charset="-122"/>
                  <a:cs typeface="Arial" pitchFamily="34" charset="0"/>
                </a:rPr>
                <a:t>source address </a:t>
              </a:r>
            </a:p>
          </p:txBody>
        </p:sp>
        <p:sp>
          <p:nvSpPr>
            <p:cNvPr id="128029" name="Text Box 110"/>
            <p:cNvSpPr txBox="1">
              <a:spLocks noChangeArrowheads="1"/>
            </p:cNvSpPr>
            <p:nvPr/>
          </p:nvSpPr>
          <p:spPr bwMode="auto">
            <a:xfrm>
              <a:off x="4146" y="2896"/>
              <a:ext cx="95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fontAlgn="b" hangingPunct="0">
                <a:spcBef>
                  <a:spcPct val="20000"/>
                </a:spcBef>
                <a:buClr>
                  <a:srgbClr val="FF6600"/>
                </a:buClr>
                <a:buSzPct val="110000"/>
                <a:buFont typeface="Wingdings" pitchFamily="2" charset="2"/>
                <a:buChar char="n"/>
                <a:defRPr sz="2800">
                  <a:solidFill>
                    <a:srgbClr val="000099"/>
                  </a:solidFill>
                  <a:latin typeface="Verdana" pitchFamily="34" charset="0"/>
                </a:defRPr>
              </a:lvl1pPr>
              <a:lvl2pPr marL="742950" indent="-285750" algn="l" eaLnBrk="0" hangingPunct="0">
                <a:spcBef>
                  <a:spcPct val="20000"/>
                </a:spcBef>
                <a:buClr>
                  <a:srgbClr val="009900"/>
                </a:buClr>
                <a:buSzPct val="110000"/>
                <a:buFont typeface="Wingdings" pitchFamily="2" charset="2"/>
                <a:buChar char="u"/>
                <a:defRPr sz="2400">
                  <a:solidFill>
                    <a:schemeClr val="tx1"/>
                  </a:solidFill>
                  <a:latin typeface="Verdana" pitchFamily="34" charset="0"/>
                </a:defRPr>
              </a:lvl2pPr>
              <a:lvl3pPr marL="1143000" indent="-228600" algn="l" eaLnBrk="0" hangingPunct="0">
                <a:spcBef>
                  <a:spcPct val="20000"/>
                </a:spcBef>
                <a:buClr>
                  <a:srgbClr val="0000FF"/>
                </a:buClr>
                <a:buSzPct val="110000"/>
                <a:buFont typeface="Wingdings" pitchFamily="2" charset="2"/>
                <a:buChar char="Ø"/>
                <a:defRPr sz="2400">
                  <a:solidFill>
                    <a:schemeClr val="tx1"/>
                  </a:solidFill>
                  <a:latin typeface="Verdana" pitchFamily="34" charset="0"/>
                </a:defRPr>
              </a:lvl3pPr>
              <a:lvl4pPr marL="1600200" indent="-228600" algn="l" eaLnBrk="0" hangingPunct="0">
                <a:spcBef>
                  <a:spcPct val="20000"/>
                </a:spcBef>
                <a:buClr>
                  <a:schemeClr val="accent2"/>
                </a:buClr>
                <a:buSzPct val="110000"/>
                <a:buChar char="–"/>
                <a:defRPr sz="2000">
                  <a:solidFill>
                    <a:schemeClr val="tx1"/>
                  </a:solidFill>
                  <a:latin typeface="Times New Roman" pitchFamily="18" charset="0"/>
                </a:defRPr>
              </a:lvl4pPr>
              <a:lvl5pPr marL="2057400" indent="-228600" algn="l" eaLnBrk="0" hangingPunct="0">
                <a:spcBef>
                  <a:spcPct val="20000"/>
                </a:spcBef>
                <a:buClr>
                  <a:schemeClr val="accent2"/>
                </a:buClr>
                <a:buSzPct val="110000"/>
                <a:buChar char="»"/>
                <a:defRPr sz="2000">
                  <a:solidFill>
                    <a:schemeClr val="tx1"/>
                  </a:solidFill>
                  <a:latin typeface="Times New Roman" pitchFamily="18" charset="0"/>
                </a:defRPr>
              </a:lvl5pPr>
              <a:lvl6pPr marL="25146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6pPr>
              <a:lvl7pPr marL="29718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7pPr>
              <a:lvl8pPr marL="34290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8pPr>
              <a:lvl9pPr marL="38862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9pPr>
            </a:lstStyle>
            <a:p>
              <a:pPr fontAlgn="base">
                <a:spcBef>
                  <a:spcPct val="0"/>
                </a:spcBef>
                <a:buClrTx/>
                <a:buSzTx/>
                <a:buFontTx/>
                <a:buNone/>
              </a:pPr>
              <a:r>
                <a:rPr lang="en-US" altLang="zh-CN" sz="1800">
                  <a:solidFill>
                    <a:schemeClr val="tx1"/>
                  </a:solidFill>
                  <a:latin typeface="Comic Sans MS" pitchFamily="66" charset="0"/>
                  <a:ea typeface="宋体" pitchFamily="2" charset="-122"/>
                </a:rPr>
                <a:t>802.</a:t>
              </a:r>
              <a:r>
                <a:rPr lang="en-US" altLang="zh-CN" sz="1800" b="1">
                  <a:solidFill>
                    <a:srgbClr val="FF0000"/>
                  </a:solidFill>
                  <a:latin typeface="Comic Sans MS" pitchFamily="66" charset="0"/>
                  <a:ea typeface="宋体" pitchFamily="2" charset="-122"/>
                </a:rPr>
                <a:t>3</a:t>
              </a:r>
              <a:r>
                <a:rPr lang="en-US" altLang="zh-CN" sz="1800">
                  <a:solidFill>
                    <a:srgbClr val="FF0000"/>
                  </a:solidFill>
                  <a:latin typeface="Comic Sans MS" pitchFamily="66" charset="0"/>
                  <a:ea typeface="宋体" pitchFamily="2" charset="-122"/>
                </a:rPr>
                <a:t> </a:t>
              </a:r>
              <a:r>
                <a:rPr lang="en-US" altLang="zh-CN" sz="1800">
                  <a:solidFill>
                    <a:schemeClr val="tx1"/>
                  </a:solidFill>
                  <a:latin typeface="Comic Sans MS" pitchFamily="66" charset="0"/>
                  <a:ea typeface="宋体" pitchFamily="2" charset="-122"/>
                </a:rPr>
                <a:t>frame</a:t>
              </a:r>
            </a:p>
          </p:txBody>
        </p:sp>
      </p:grpSp>
      <p:sp>
        <p:nvSpPr>
          <p:cNvPr id="128014" name="Rectangle 111"/>
          <p:cNvSpPr>
            <a:spLocks noChangeArrowheads="1"/>
          </p:cNvSpPr>
          <p:nvPr/>
        </p:nvSpPr>
        <p:spPr bwMode="auto">
          <a:xfrm>
            <a:off x="533400" y="228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eaLnBrk="0" fontAlgn="b" hangingPunct="0">
              <a:spcBef>
                <a:spcPct val="20000"/>
              </a:spcBef>
              <a:buClr>
                <a:srgbClr val="FF6600"/>
              </a:buClr>
              <a:buSzPct val="110000"/>
              <a:buFont typeface="Wingdings" pitchFamily="2" charset="2"/>
              <a:buChar char="n"/>
              <a:defRPr sz="2800">
                <a:solidFill>
                  <a:srgbClr val="000099"/>
                </a:solidFill>
                <a:latin typeface="Verdana" pitchFamily="34" charset="0"/>
              </a:defRPr>
            </a:lvl1pPr>
            <a:lvl2pPr marL="990600" indent="-533400" algn="l" eaLnBrk="0" hangingPunct="0">
              <a:spcBef>
                <a:spcPct val="20000"/>
              </a:spcBef>
              <a:buClr>
                <a:srgbClr val="009900"/>
              </a:buClr>
              <a:buSzPct val="110000"/>
              <a:buFont typeface="Wingdings" pitchFamily="2" charset="2"/>
              <a:buChar char="u"/>
              <a:defRPr sz="2400">
                <a:solidFill>
                  <a:schemeClr val="tx1"/>
                </a:solidFill>
                <a:latin typeface="Verdana" pitchFamily="34" charset="0"/>
              </a:defRPr>
            </a:lvl2pPr>
            <a:lvl3pPr marL="1371600" indent="-457200" algn="l" eaLnBrk="0" hangingPunct="0">
              <a:spcBef>
                <a:spcPct val="20000"/>
              </a:spcBef>
              <a:buClr>
                <a:srgbClr val="0000FF"/>
              </a:buClr>
              <a:buSzPct val="110000"/>
              <a:buFont typeface="Wingdings" pitchFamily="2" charset="2"/>
              <a:buChar char="Ø"/>
              <a:defRPr sz="2400">
                <a:solidFill>
                  <a:schemeClr val="tx1"/>
                </a:solidFill>
                <a:latin typeface="Verdana" pitchFamily="34" charset="0"/>
              </a:defRPr>
            </a:lvl3pPr>
            <a:lvl4pPr marL="1752600" indent="-381000" algn="l" eaLnBrk="0" hangingPunct="0">
              <a:spcBef>
                <a:spcPct val="20000"/>
              </a:spcBef>
              <a:buClr>
                <a:schemeClr val="accent2"/>
              </a:buClr>
              <a:buSzPct val="110000"/>
              <a:buChar char="–"/>
              <a:defRPr sz="2000">
                <a:solidFill>
                  <a:schemeClr val="tx1"/>
                </a:solidFill>
                <a:latin typeface="Times New Roman" pitchFamily="18" charset="0"/>
              </a:defRPr>
            </a:lvl4pPr>
            <a:lvl5pPr marL="2209800" indent="-381000" algn="l" eaLnBrk="0" hangingPunct="0">
              <a:spcBef>
                <a:spcPct val="20000"/>
              </a:spcBef>
              <a:buClr>
                <a:schemeClr val="accent2"/>
              </a:buClr>
              <a:buSzPct val="110000"/>
              <a:buChar char="»"/>
              <a:defRPr sz="2000">
                <a:solidFill>
                  <a:schemeClr val="tx1"/>
                </a:solidFill>
                <a:latin typeface="Times New Roman" pitchFamily="18" charset="0"/>
              </a:defRPr>
            </a:lvl5pPr>
            <a:lvl6pPr marL="2667000" indent="-381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6pPr>
            <a:lvl7pPr marL="3124200" indent="-381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7pPr>
            <a:lvl8pPr marL="3581400" indent="-381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8pPr>
            <a:lvl9pPr marL="4038600" indent="-381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9pPr>
          </a:lstStyle>
          <a:p>
            <a:pPr algn="ctr" fontAlgn="base">
              <a:spcBef>
                <a:spcPct val="0"/>
              </a:spcBef>
              <a:buClrTx/>
              <a:buSzTx/>
              <a:buFontTx/>
              <a:buNone/>
            </a:pPr>
            <a:r>
              <a:rPr lang="en-US" altLang="zh-CN" sz="4000">
                <a:solidFill>
                  <a:srgbClr val="FF0000"/>
                </a:solidFill>
                <a:latin typeface="Times New Roman" pitchFamily="18" charset="0"/>
                <a:ea typeface="宋体" pitchFamily="2" charset="-122"/>
              </a:rPr>
              <a:t>802.11 frame: addressing</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185397"/>
                                        </p:tgtEl>
                                        <p:attrNameLst>
                                          <p:attrName>style.visibility</p:attrName>
                                        </p:attrNameLst>
                                      </p:cBhvr>
                                      <p:to>
                                        <p:strVal val="visible"/>
                                      </p:to>
                                    </p:set>
                                    <p:animEffect transition="in" filter="wipe(left)">
                                      <p:cBhvr>
                                        <p:cTn id="7" dur="1000"/>
                                        <p:tgtEl>
                                          <p:spTgt spid="18539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185427"/>
                                        </p:tgtEl>
                                        <p:attrNameLst>
                                          <p:attrName>style.visibility</p:attrName>
                                        </p:attrNameLst>
                                      </p:cBhvr>
                                      <p:to>
                                        <p:strVal val="visible"/>
                                      </p:to>
                                    </p:set>
                                    <p:animEffect transition="in" filter="wipe(left)">
                                      <p:cBhvr>
                                        <p:cTn id="12" dur="1000"/>
                                        <p:tgtEl>
                                          <p:spTgt spid="1854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2"/>
          <p:cNvSpPr>
            <a:spLocks noGrp="1" noChangeArrowheads="1"/>
          </p:cNvSpPr>
          <p:nvPr>
            <p:ph type="subTitle" idx="1"/>
          </p:nvPr>
        </p:nvSpPr>
        <p:spPr>
          <a:xfrm>
            <a:off x="492125" y="2466975"/>
            <a:ext cx="8205788" cy="2906713"/>
          </a:xfrm>
        </p:spPr>
        <p:txBody>
          <a:bodyPr/>
          <a:lstStyle/>
          <a:p>
            <a:pPr eaLnBrk="1" hangingPunct="1">
              <a:lnSpc>
                <a:spcPct val="80000"/>
              </a:lnSpc>
              <a:buFontTx/>
              <a:buNone/>
            </a:pPr>
            <a:r>
              <a:rPr lang="en-US" altLang="zh-CN" sz="5400">
                <a:solidFill>
                  <a:srgbClr val="0000FF"/>
                </a:solidFill>
                <a:latin typeface="Times New Roman" pitchFamily="18" charset="0"/>
                <a:ea typeface="宋体" pitchFamily="2" charset="-122"/>
              </a:rPr>
              <a:t>802.2: Logical Link Control</a:t>
            </a: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2"/>
          <p:cNvSpPr>
            <a:spLocks noGrp="1" noChangeArrowheads="1"/>
          </p:cNvSpPr>
          <p:nvPr>
            <p:ph type="title"/>
          </p:nvPr>
        </p:nvSpPr>
        <p:spPr>
          <a:xfrm>
            <a:off x="157163" y="157163"/>
            <a:ext cx="8794750" cy="696912"/>
          </a:xfrm>
        </p:spPr>
        <p:txBody>
          <a:bodyPr/>
          <a:lstStyle/>
          <a:p>
            <a:pPr eaLnBrk="1" hangingPunct="1"/>
            <a:r>
              <a:rPr lang="en-US" altLang="zh-CN">
                <a:ea typeface="宋体" pitchFamily="2" charset="-122"/>
              </a:rPr>
              <a:t>802.2: LLC</a:t>
            </a:r>
            <a:endParaRPr lang="zh-CN" altLang="en-US">
              <a:ea typeface="宋体" pitchFamily="2" charset="-122"/>
            </a:endParaRPr>
          </a:p>
        </p:txBody>
      </p:sp>
      <p:sp>
        <p:nvSpPr>
          <p:cNvPr id="130051" name="Rectangle 3"/>
          <p:cNvSpPr>
            <a:spLocks noGrp="1" noChangeArrowheads="1"/>
          </p:cNvSpPr>
          <p:nvPr>
            <p:ph type="body" idx="1"/>
          </p:nvPr>
        </p:nvSpPr>
        <p:spPr>
          <a:xfrm>
            <a:off x="169863" y="1001713"/>
            <a:ext cx="8675687" cy="5659437"/>
          </a:xfrm>
        </p:spPr>
        <p:txBody>
          <a:bodyPr/>
          <a:lstStyle/>
          <a:p>
            <a:pPr eaLnBrk="1" hangingPunct="1"/>
            <a:r>
              <a:rPr lang="en-US" altLang="zh-CN">
                <a:ea typeface="宋体" pitchFamily="2" charset="-122"/>
              </a:rPr>
              <a:t>Run on top of 802.3 &amp; </a:t>
            </a:r>
            <a:r>
              <a:rPr lang="en-US" altLang="zh-CN">
                <a:solidFill>
                  <a:srgbClr val="FF0000"/>
                </a:solidFill>
                <a:ea typeface="宋体" pitchFamily="2" charset="-122"/>
              </a:rPr>
              <a:t>other</a:t>
            </a:r>
            <a:r>
              <a:rPr lang="en-US" altLang="zh-CN">
                <a:ea typeface="宋体" pitchFamily="2" charset="-122"/>
              </a:rPr>
              <a:t> 802 protocols</a:t>
            </a:r>
          </a:p>
          <a:p>
            <a:pPr lvl="1" eaLnBrk="1" hangingPunct="1"/>
            <a:r>
              <a:rPr lang="en-US" altLang="zh-CN">
                <a:ea typeface="宋体" pitchFamily="2" charset="-122"/>
              </a:rPr>
              <a:t>Hides differences between the various kinds of 802 networks by providing a single format and interface to the network layer</a:t>
            </a:r>
          </a:p>
          <a:p>
            <a:pPr eaLnBrk="1" hangingPunct="1"/>
            <a:r>
              <a:rPr lang="en-US" altLang="zh-CN">
                <a:ea typeface="宋体" pitchFamily="2" charset="-122"/>
              </a:rPr>
              <a:t>LLC provides three service options</a:t>
            </a:r>
          </a:p>
          <a:p>
            <a:pPr lvl="1" eaLnBrk="1" hangingPunct="1"/>
            <a:r>
              <a:rPr lang="en-US" altLang="zh-CN">
                <a:ea typeface="宋体" pitchFamily="2" charset="-122"/>
              </a:rPr>
              <a:t>Unreliable datagram service </a:t>
            </a:r>
          </a:p>
          <a:p>
            <a:pPr lvl="1" eaLnBrk="1" hangingPunct="1">
              <a:buFont typeface="Wingdings" pitchFamily="2" charset="2"/>
              <a:buNone/>
            </a:pPr>
            <a:r>
              <a:rPr lang="en-US" altLang="zh-CN">
                <a:ea typeface="宋体" pitchFamily="2" charset="-122"/>
              </a:rPr>
              <a:t>     (best-efforts datagram service)</a:t>
            </a:r>
          </a:p>
          <a:p>
            <a:pPr lvl="1" eaLnBrk="1" hangingPunct="1"/>
            <a:r>
              <a:rPr lang="en-US" altLang="zh-CN">
                <a:ea typeface="宋体" pitchFamily="2" charset="-122"/>
              </a:rPr>
              <a:t>Acknowledged datagram service </a:t>
            </a:r>
          </a:p>
          <a:p>
            <a:pPr lvl="1" eaLnBrk="1" hangingPunct="1">
              <a:buFont typeface="Wingdings" pitchFamily="2" charset="2"/>
              <a:buNone/>
            </a:pPr>
            <a:r>
              <a:rPr lang="en-US" altLang="zh-CN">
                <a:ea typeface="宋体" pitchFamily="2" charset="-122"/>
              </a:rPr>
              <a:t>     (Error-controlled)</a:t>
            </a:r>
          </a:p>
          <a:p>
            <a:pPr lvl="1" eaLnBrk="1" hangingPunct="1"/>
            <a:r>
              <a:rPr lang="en-US" altLang="zh-CN">
                <a:ea typeface="宋体" pitchFamily="2" charset="-122"/>
              </a:rPr>
              <a:t>Reliable connection-oriented service</a:t>
            </a:r>
          </a:p>
          <a:p>
            <a:pPr lvl="1" eaLnBrk="1" hangingPunct="1">
              <a:buFont typeface="Wingdings" pitchFamily="2" charset="2"/>
              <a:buNone/>
            </a:pPr>
            <a:r>
              <a:rPr lang="en-US" altLang="zh-CN">
                <a:ea typeface="宋体" pitchFamily="2" charset="-122"/>
              </a:rPr>
              <a:t>     (Error-controlled &amp;  flow-controlled) </a:t>
            </a: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2"/>
          <p:cNvSpPr>
            <a:spLocks noGrp="1" noChangeArrowheads="1"/>
          </p:cNvSpPr>
          <p:nvPr>
            <p:ph type="title"/>
          </p:nvPr>
        </p:nvSpPr>
        <p:spPr>
          <a:xfrm>
            <a:off x="157163" y="157163"/>
            <a:ext cx="8794750" cy="696912"/>
          </a:xfrm>
        </p:spPr>
        <p:txBody>
          <a:bodyPr/>
          <a:lstStyle/>
          <a:p>
            <a:pPr eaLnBrk="1" hangingPunct="1"/>
            <a:r>
              <a:rPr lang="en-US" altLang="zh-CN" sz="3600">
                <a:ea typeface="宋体" pitchFamily="2" charset="-122"/>
              </a:rPr>
              <a:t>Position of LLC</a:t>
            </a:r>
          </a:p>
        </p:txBody>
      </p:sp>
      <p:sp>
        <p:nvSpPr>
          <p:cNvPr id="131075" name="Rectangle 3"/>
          <p:cNvSpPr>
            <a:spLocks noGrp="1" noChangeArrowheads="1"/>
          </p:cNvSpPr>
          <p:nvPr>
            <p:ph type="body" idx="1"/>
          </p:nvPr>
        </p:nvSpPr>
        <p:spPr>
          <a:xfrm>
            <a:off x="869950" y="4327525"/>
            <a:ext cx="6808788" cy="1196975"/>
          </a:xfrm>
        </p:spPr>
        <p:txBody>
          <a:bodyPr/>
          <a:lstStyle/>
          <a:p>
            <a:pPr eaLnBrk="1" hangingPunct="1">
              <a:buFont typeface="Wingdings" pitchFamily="2" charset="2"/>
              <a:buNone/>
            </a:pPr>
            <a:r>
              <a:rPr lang="en-US" altLang="zh-CN" sz="2400">
                <a:solidFill>
                  <a:schemeClr val="accent2"/>
                </a:solidFill>
                <a:latin typeface="Times New Roman" pitchFamily="18" charset="0"/>
                <a:ea typeface="宋体" pitchFamily="2" charset="-122"/>
              </a:rPr>
              <a:t>(a)</a:t>
            </a:r>
            <a:r>
              <a:rPr lang="en-US" altLang="zh-CN" sz="2400">
                <a:latin typeface="Times New Roman" pitchFamily="18" charset="0"/>
                <a:ea typeface="宋体" pitchFamily="2" charset="-122"/>
              </a:rPr>
              <a:t> Position of LLC.                  </a:t>
            </a:r>
            <a:r>
              <a:rPr lang="en-US" altLang="zh-CN" sz="2400">
                <a:solidFill>
                  <a:schemeClr val="accent2"/>
                </a:solidFill>
                <a:latin typeface="Times New Roman" pitchFamily="18" charset="0"/>
                <a:ea typeface="宋体" pitchFamily="2" charset="-122"/>
              </a:rPr>
              <a:t>(b)</a:t>
            </a:r>
            <a:r>
              <a:rPr lang="en-US" altLang="zh-CN" sz="2400">
                <a:latin typeface="Times New Roman" pitchFamily="18" charset="0"/>
                <a:ea typeface="宋体" pitchFamily="2" charset="-122"/>
              </a:rPr>
              <a:t> Protocol formats.</a:t>
            </a:r>
          </a:p>
        </p:txBody>
      </p:sp>
      <p:pic>
        <p:nvPicPr>
          <p:cNvPr id="131076" name="Picture 4" descr="4-2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9950" y="1044575"/>
            <a:ext cx="7573963" cy="314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1077" name="Picture 6" descr="4-1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1950" y="4791075"/>
            <a:ext cx="8118475" cy="2066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2"/>
          <p:cNvSpPr>
            <a:spLocks noGrp="1" noChangeArrowheads="1"/>
          </p:cNvSpPr>
          <p:nvPr>
            <p:ph type="subTitle" idx="1"/>
          </p:nvPr>
        </p:nvSpPr>
        <p:spPr>
          <a:xfrm>
            <a:off x="914400" y="2627313"/>
            <a:ext cx="7662863" cy="3325812"/>
          </a:xfrm>
        </p:spPr>
        <p:txBody>
          <a:bodyPr/>
          <a:lstStyle/>
          <a:p>
            <a:pPr eaLnBrk="1" hangingPunct="1">
              <a:lnSpc>
                <a:spcPct val="80000"/>
              </a:lnSpc>
              <a:buFontTx/>
              <a:buNone/>
            </a:pPr>
            <a:r>
              <a:rPr lang="en-US" altLang="zh-CN" sz="6000">
                <a:solidFill>
                  <a:srgbClr val="993300"/>
                </a:solidFill>
                <a:latin typeface="Times New Roman" pitchFamily="18" charset="0"/>
                <a:ea typeface="宋体" pitchFamily="2" charset="-122"/>
              </a:rPr>
              <a:t>4.8 Data Link Layer Switching</a:t>
            </a: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2"/>
          <p:cNvSpPr>
            <a:spLocks noGrp="1" noChangeArrowheads="1"/>
          </p:cNvSpPr>
          <p:nvPr>
            <p:ph type="title"/>
          </p:nvPr>
        </p:nvSpPr>
        <p:spPr>
          <a:xfrm>
            <a:off x="157163" y="157163"/>
            <a:ext cx="8794750" cy="696912"/>
          </a:xfrm>
        </p:spPr>
        <p:txBody>
          <a:bodyPr/>
          <a:lstStyle/>
          <a:p>
            <a:pPr eaLnBrk="1" hangingPunct="1"/>
            <a:r>
              <a:rPr lang="en-US" altLang="zh-CN">
                <a:ea typeface="宋体" pitchFamily="2" charset="-122"/>
              </a:rPr>
              <a:t>Data Link Layer Switching</a:t>
            </a:r>
          </a:p>
        </p:txBody>
      </p:sp>
      <p:sp>
        <p:nvSpPr>
          <p:cNvPr id="133123" name="Rectangle 3"/>
          <p:cNvSpPr>
            <a:spLocks noGrp="1" noChangeArrowheads="1"/>
          </p:cNvSpPr>
          <p:nvPr>
            <p:ph type="body" idx="1"/>
          </p:nvPr>
        </p:nvSpPr>
        <p:spPr>
          <a:xfrm>
            <a:off x="393700" y="984250"/>
            <a:ext cx="8551863" cy="5019675"/>
          </a:xfrm>
        </p:spPr>
        <p:txBody>
          <a:bodyPr/>
          <a:lstStyle/>
          <a:p>
            <a:pPr eaLnBrk="1" hangingPunct="1"/>
            <a:r>
              <a:rPr lang="en-US" altLang="zh-CN" sz="3200">
                <a:ea typeface="宋体" pitchFamily="2" charset="-122"/>
              </a:rPr>
              <a:t>Bridges from 802.x to 802.y</a:t>
            </a:r>
          </a:p>
          <a:p>
            <a:pPr eaLnBrk="1" hangingPunct="1"/>
            <a:r>
              <a:rPr lang="en-US" altLang="zh-CN" sz="3200">
                <a:ea typeface="宋体" pitchFamily="2" charset="-122"/>
              </a:rPr>
              <a:t>Local Internetworking</a:t>
            </a:r>
          </a:p>
          <a:p>
            <a:pPr eaLnBrk="1" hangingPunct="1"/>
            <a:r>
              <a:rPr lang="en-US" altLang="zh-CN" sz="3200">
                <a:ea typeface="宋体" pitchFamily="2" charset="-122"/>
              </a:rPr>
              <a:t>Spanning Tree Bridges</a:t>
            </a:r>
          </a:p>
          <a:p>
            <a:pPr eaLnBrk="1" hangingPunct="1"/>
            <a:r>
              <a:rPr lang="en-US" altLang="zh-CN" sz="3200">
                <a:ea typeface="宋体" pitchFamily="2" charset="-122"/>
              </a:rPr>
              <a:t>Remote Bridges</a:t>
            </a:r>
          </a:p>
          <a:p>
            <a:pPr eaLnBrk="1" hangingPunct="1"/>
            <a:r>
              <a:rPr lang="en-US" altLang="zh-CN" sz="3200">
                <a:ea typeface="宋体" pitchFamily="2" charset="-122"/>
              </a:rPr>
              <a:t>Repeaters, Hubs, Bridges, Switches, Routers, Gateways</a:t>
            </a:r>
          </a:p>
          <a:p>
            <a:pPr eaLnBrk="1" hangingPunct="1"/>
            <a:r>
              <a:rPr lang="en-US" altLang="zh-CN" sz="3200">
                <a:ea typeface="宋体" pitchFamily="2" charset="-122"/>
              </a:rPr>
              <a:t>Virtual LANs</a:t>
            </a: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2"/>
          <p:cNvSpPr>
            <a:spLocks noGrp="1" noChangeArrowheads="1"/>
          </p:cNvSpPr>
          <p:nvPr>
            <p:ph type="subTitle" idx="1"/>
          </p:nvPr>
        </p:nvSpPr>
        <p:spPr>
          <a:xfrm>
            <a:off x="492125" y="2466975"/>
            <a:ext cx="8205788" cy="2906713"/>
          </a:xfrm>
        </p:spPr>
        <p:txBody>
          <a:bodyPr/>
          <a:lstStyle/>
          <a:p>
            <a:pPr eaLnBrk="1" hangingPunct="1">
              <a:lnSpc>
                <a:spcPct val="80000"/>
              </a:lnSpc>
              <a:buFontTx/>
              <a:buNone/>
            </a:pPr>
            <a:r>
              <a:rPr lang="en-US" altLang="zh-CN" sz="5400">
                <a:solidFill>
                  <a:srgbClr val="0000FF"/>
                </a:solidFill>
                <a:latin typeface="Times New Roman" pitchFamily="18" charset="0"/>
                <a:ea typeface="宋体" pitchFamily="2" charset="-122"/>
              </a:rPr>
              <a:t>Local Internetworking</a:t>
            </a: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2"/>
          <p:cNvSpPr>
            <a:spLocks noGrp="1" noChangeArrowheads="1"/>
          </p:cNvSpPr>
          <p:nvPr>
            <p:ph type="title"/>
          </p:nvPr>
        </p:nvSpPr>
        <p:spPr>
          <a:xfrm>
            <a:off x="157163" y="157163"/>
            <a:ext cx="8794750" cy="696912"/>
          </a:xfrm>
        </p:spPr>
        <p:txBody>
          <a:bodyPr/>
          <a:lstStyle/>
          <a:p>
            <a:pPr eaLnBrk="1" hangingPunct="1"/>
            <a:r>
              <a:rPr lang="en-US" altLang="zh-CN">
                <a:ea typeface="宋体" pitchFamily="2" charset="-122"/>
              </a:rPr>
              <a:t>Data Link Layer Switching</a:t>
            </a:r>
          </a:p>
        </p:txBody>
      </p:sp>
      <p:sp>
        <p:nvSpPr>
          <p:cNvPr id="135171" name="Rectangle 3"/>
          <p:cNvSpPr>
            <a:spLocks noGrp="1" noChangeArrowheads="1"/>
          </p:cNvSpPr>
          <p:nvPr>
            <p:ph type="body" idx="1"/>
          </p:nvPr>
        </p:nvSpPr>
        <p:spPr>
          <a:xfrm>
            <a:off x="169863" y="900113"/>
            <a:ext cx="8748712" cy="5310187"/>
          </a:xfrm>
        </p:spPr>
        <p:txBody>
          <a:bodyPr/>
          <a:lstStyle/>
          <a:p>
            <a:pPr eaLnBrk="1" hangingPunct="1"/>
            <a:r>
              <a:rPr lang="en-US" altLang="zh-CN">
                <a:ea typeface="宋体" pitchFamily="2" charset="-122"/>
              </a:rPr>
              <a:t>The need for interaction</a:t>
            </a:r>
          </a:p>
          <a:p>
            <a:pPr eaLnBrk="1" hangingPunct="1"/>
            <a:r>
              <a:rPr lang="en-US" altLang="zh-CN">
                <a:ea typeface="宋体" pitchFamily="2" charset="-122"/>
              </a:rPr>
              <a:t>The organization may be geographically spread over several  buildings </a:t>
            </a:r>
          </a:p>
          <a:p>
            <a:pPr eaLnBrk="1" hangingPunct="1"/>
            <a:r>
              <a:rPr lang="en-US" altLang="zh-CN">
                <a:ea typeface="宋体" pitchFamily="2" charset="-122"/>
              </a:rPr>
              <a:t>Split a single LAN into separate LANs to accommodate the load (multiple </a:t>
            </a:r>
            <a:r>
              <a:rPr lang="en-US" altLang="zh-CN" b="1">
                <a:ea typeface="宋体" pitchFamily="2" charset="-122"/>
              </a:rPr>
              <a:t>collision domains</a:t>
            </a:r>
            <a:r>
              <a:rPr lang="en-US" altLang="zh-CN">
                <a:ea typeface="宋体" pitchFamily="2" charset="-122"/>
              </a:rPr>
              <a:t>)</a:t>
            </a:r>
          </a:p>
          <a:p>
            <a:pPr eaLnBrk="1" hangingPunct="1"/>
            <a:r>
              <a:rPr lang="en-US" altLang="zh-CN">
                <a:ea typeface="宋体" pitchFamily="2" charset="-122"/>
              </a:rPr>
              <a:t>Physical distance(2500m) </a:t>
            </a:r>
          </a:p>
          <a:p>
            <a:pPr eaLnBrk="1" hangingPunct="1"/>
            <a:r>
              <a:rPr lang="en-US" altLang="zh-CN">
                <a:ea typeface="宋体" pitchFamily="2" charset="-122"/>
              </a:rPr>
              <a:t>Reliability</a:t>
            </a:r>
          </a:p>
          <a:p>
            <a:pPr eaLnBrk="1" hangingPunct="1"/>
            <a:r>
              <a:rPr lang="en-US" altLang="zh-CN">
                <a:ea typeface="宋体" pitchFamily="2" charset="-122"/>
              </a:rPr>
              <a:t>Security</a:t>
            </a:r>
            <a:endParaRPr lang="zh-CN" altLang="en-US">
              <a:ea typeface="宋体" pitchFamily="2" charset="-122"/>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157163" y="157163"/>
            <a:ext cx="8794750" cy="946150"/>
          </a:xfrm>
        </p:spPr>
        <p:txBody>
          <a:bodyPr/>
          <a:lstStyle/>
          <a:p>
            <a:pPr eaLnBrk="1" hangingPunct="1"/>
            <a:r>
              <a:rPr lang="en-US" altLang="zh-CN" sz="3600">
                <a:ea typeface="宋体" pitchFamily="2" charset="-122"/>
              </a:rPr>
              <a:t>Five Key Assumptions of Dynamic Channel Allocation</a:t>
            </a:r>
          </a:p>
        </p:txBody>
      </p:sp>
      <p:sp>
        <p:nvSpPr>
          <p:cNvPr id="14339" name="Rectangle 3"/>
          <p:cNvSpPr>
            <a:spLocks noGrp="1" noChangeArrowheads="1"/>
          </p:cNvSpPr>
          <p:nvPr>
            <p:ph type="body" idx="1"/>
          </p:nvPr>
        </p:nvSpPr>
        <p:spPr>
          <a:xfrm>
            <a:off x="793750" y="1376363"/>
            <a:ext cx="6845300" cy="5299075"/>
          </a:xfrm>
        </p:spPr>
        <p:txBody>
          <a:bodyPr/>
          <a:lstStyle/>
          <a:p>
            <a:pPr eaLnBrk="1" hangingPunct="1">
              <a:lnSpc>
                <a:spcPct val="90000"/>
              </a:lnSpc>
            </a:pPr>
            <a:r>
              <a:rPr lang="en-US" altLang="zh-CN">
                <a:ea typeface="宋体" pitchFamily="2" charset="-122"/>
              </a:rPr>
              <a:t>Station Model</a:t>
            </a:r>
          </a:p>
          <a:p>
            <a:pPr eaLnBrk="1" hangingPunct="1">
              <a:lnSpc>
                <a:spcPct val="90000"/>
              </a:lnSpc>
            </a:pPr>
            <a:endParaRPr lang="en-US" altLang="zh-CN">
              <a:ea typeface="宋体" pitchFamily="2" charset="-122"/>
            </a:endParaRPr>
          </a:p>
          <a:p>
            <a:pPr eaLnBrk="1" hangingPunct="1">
              <a:lnSpc>
                <a:spcPct val="90000"/>
              </a:lnSpc>
            </a:pPr>
            <a:r>
              <a:rPr lang="en-US" altLang="zh-CN">
                <a:ea typeface="宋体" pitchFamily="2" charset="-122"/>
              </a:rPr>
              <a:t>Single Channel Assumption.</a:t>
            </a:r>
          </a:p>
          <a:p>
            <a:pPr eaLnBrk="1" hangingPunct="1">
              <a:lnSpc>
                <a:spcPct val="90000"/>
              </a:lnSpc>
            </a:pPr>
            <a:endParaRPr lang="en-US" altLang="zh-CN">
              <a:ea typeface="宋体" pitchFamily="2" charset="-122"/>
            </a:endParaRPr>
          </a:p>
          <a:p>
            <a:pPr eaLnBrk="1" hangingPunct="1">
              <a:lnSpc>
                <a:spcPct val="90000"/>
              </a:lnSpc>
            </a:pPr>
            <a:r>
              <a:rPr lang="en-US" altLang="zh-CN">
                <a:ea typeface="宋体" pitchFamily="2" charset="-122"/>
              </a:rPr>
              <a:t>Collision Assumption</a:t>
            </a:r>
          </a:p>
          <a:p>
            <a:pPr eaLnBrk="1" hangingPunct="1">
              <a:lnSpc>
                <a:spcPct val="90000"/>
              </a:lnSpc>
            </a:pPr>
            <a:endParaRPr lang="en-US" altLang="zh-CN">
              <a:ea typeface="宋体" pitchFamily="2" charset="-122"/>
            </a:endParaRPr>
          </a:p>
          <a:p>
            <a:pPr eaLnBrk="1" hangingPunct="1">
              <a:lnSpc>
                <a:spcPct val="90000"/>
              </a:lnSpc>
            </a:pPr>
            <a:r>
              <a:rPr lang="en-US" altLang="zh-CN">
                <a:solidFill>
                  <a:schemeClr val="accent2"/>
                </a:solidFill>
                <a:ea typeface="宋体" pitchFamily="2" charset="-122"/>
              </a:rPr>
              <a:t>(a)</a:t>
            </a:r>
            <a:r>
              <a:rPr lang="en-US" altLang="zh-CN">
                <a:ea typeface="宋体" pitchFamily="2" charset="-122"/>
              </a:rPr>
              <a:t> Continuous Time.</a:t>
            </a:r>
          </a:p>
          <a:p>
            <a:pPr eaLnBrk="1" hangingPunct="1">
              <a:lnSpc>
                <a:spcPct val="90000"/>
              </a:lnSpc>
              <a:buFont typeface="Wingdings" pitchFamily="2" charset="2"/>
              <a:buNone/>
            </a:pPr>
            <a:r>
              <a:rPr lang="en-US" altLang="zh-CN">
                <a:solidFill>
                  <a:schemeClr val="accent2"/>
                </a:solidFill>
                <a:ea typeface="宋体" pitchFamily="2" charset="-122"/>
              </a:rPr>
              <a:t>     (b)</a:t>
            </a:r>
            <a:r>
              <a:rPr lang="en-US" altLang="zh-CN">
                <a:ea typeface="宋体" pitchFamily="2" charset="-122"/>
              </a:rPr>
              <a:t> Slotted Time.</a:t>
            </a:r>
          </a:p>
          <a:p>
            <a:pPr eaLnBrk="1" hangingPunct="1">
              <a:lnSpc>
                <a:spcPct val="90000"/>
              </a:lnSpc>
            </a:pPr>
            <a:endParaRPr lang="en-US" altLang="zh-CN">
              <a:ea typeface="宋体" pitchFamily="2" charset="-122"/>
            </a:endParaRPr>
          </a:p>
          <a:p>
            <a:pPr eaLnBrk="1" hangingPunct="1">
              <a:lnSpc>
                <a:spcPct val="90000"/>
              </a:lnSpc>
            </a:pPr>
            <a:r>
              <a:rPr lang="en-US" altLang="zh-CN">
                <a:solidFill>
                  <a:schemeClr val="accent2"/>
                </a:solidFill>
                <a:ea typeface="宋体" pitchFamily="2" charset="-122"/>
              </a:rPr>
              <a:t>(a)</a:t>
            </a:r>
            <a:r>
              <a:rPr lang="en-US" altLang="zh-CN">
                <a:ea typeface="宋体" pitchFamily="2" charset="-122"/>
              </a:rPr>
              <a:t> Carrier Sense.</a:t>
            </a:r>
            <a:br>
              <a:rPr lang="en-US" altLang="zh-CN">
                <a:ea typeface="宋体" pitchFamily="2" charset="-122"/>
              </a:rPr>
            </a:br>
            <a:r>
              <a:rPr lang="en-US" altLang="zh-CN">
                <a:solidFill>
                  <a:schemeClr val="accent2"/>
                </a:solidFill>
                <a:ea typeface="宋体" pitchFamily="2" charset="-122"/>
              </a:rPr>
              <a:t>(b)</a:t>
            </a:r>
            <a:r>
              <a:rPr lang="en-US" altLang="zh-CN">
                <a:ea typeface="宋体" pitchFamily="2" charset="-122"/>
              </a:rPr>
              <a:t> No Carrier Sense.</a:t>
            </a: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标题 1"/>
          <p:cNvSpPr>
            <a:spLocks noGrp="1"/>
          </p:cNvSpPr>
          <p:nvPr>
            <p:ph type="title"/>
          </p:nvPr>
        </p:nvSpPr>
        <p:spPr/>
        <p:txBody>
          <a:bodyPr/>
          <a:lstStyle/>
          <a:p>
            <a:r>
              <a:rPr lang="en-US" altLang="zh-CN">
                <a:ea typeface="宋体" pitchFamily="2" charset="-122"/>
              </a:rPr>
              <a:t>Bridge</a:t>
            </a:r>
            <a:endParaRPr lang="zh-CN" altLang="en-US">
              <a:ea typeface="宋体" pitchFamily="2" charset="-122"/>
            </a:endParaRPr>
          </a:p>
        </p:txBody>
      </p:sp>
      <p:pic>
        <p:nvPicPr>
          <p:cNvPr id="136195" name="Picture 2"/>
          <p:cNvPicPr>
            <a:picLocks noGrp="1" noChangeAspect="1" noChangeArrowheads="1"/>
          </p:cNvPicPr>
          <p:nvPr>
            <p:ph type="tbl" idx="1"/>
          </p:nvPr>
        </p:nvPicPr>
        <p:blipFill>
          <a:blip r:embed="rId2">
            <a:extLst>
              <a:ext uri="{28A0092B-C50C-407E-A947-70E740481C1C}">
                <a14:useLocalDpi xmlns:a14="http://schemas.microsoft.com/office/drawing/2010/main" val="0"/>
              </a:ext>
            </a:extLst>
          </a:blip>
          <a:srcRect/>
          <a:stretch>
            <a:fillRect/>
          </a:stretch>
        </p:blipFill>
        <p:spPr>
          <a:xfrm>
            <a:off x="762000" y="976313"/>
            <a:ext cx="7543800" cy="2686050"/>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619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3662363"/>
            <a:ext cx="7620000" cy="31956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2"/>
          <p:cNvSpPr>
            <a:spLocks noGrp="1" noChangeArrowheads="1"/>
          </p:cNvSpPr>
          <p:nvPr>
            <p:ph type="title"/>
          </p:nvPr>
        </p:nvSpPr>
        <p:spPr>
          <a:xfrm>
            <a:off x="0" y="157163"/>
            <a:ext cx="8964613" cy="696912"/>
          </a:xfrm>
        </p:spPr>
        <p:txBody>
          <a:bodyPr/>
          <a:lstStyle/>
          <a:p>
            <a:pPr eaLnBrk="1" hangingPunct="1"/>
            <a:r>
              <a:rPr lang="en-US" altLang="zh-CN">
                <a:ea typeface="宋体" pitchFamily="2" charset="-122"/>
              </a:rPr>
              <a:t>A LAN bridge from 802.11 to 802.3</a:t>
            </a:r>
          </a:p>
        </p:txBody>
      </p:sp>
      <p:sp>
        <p:nvSpPr>
          <p:cNvPr id="137219" name="Rectangle 3"/>
          <p:cNvSpPr>
            <a:spLocks noGrp="1" noChangeArrowheads="1"/>
          </p:cNvSpPr>
          <p:nvPr>
            <p:ph type="body" idx="1"/>
          </p:nvPr>
        </p:nvSpPr>
        <p:spPr/>
        <p:txBody>
          <a:bodyPr/>
          <a:lstStyle/>
          <a:p>
            <a:pPr algn="ctr" eaLnBrk="1" hangingPunct="1">
              <a:buFontTx/>
              <a:buNone/>
            </a:pPr>
            <a:r>
              <a:rPr lang="en-US" altLang="zh-CN">
                <a:latin typeface="Times New Roman" pitchFamily="18" charset="0"/>
                <a:ea typeface="宋体" pitchFamily="2" charset="-122"/>
              </a:rPr>
              <a:t>Operation of a LAN bridge from 802.11 to 802.3.</a:t>
            </a:r>
          </a:p>
        </p:txBody>
      </p:sp>
      <p:pic>
        <p:nvPicPr>
          <p:cNvPr id="137220" name="Picture 4" descr="4-4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5188" y="1722438"/>
            <a:ext cx="7389812" cy="402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2"/>
          <p:cNvSpPr>
            <a:spLocks noGrp="1" noChangeArrowheads="1"/>
          </p:cNvSpPr>
          <p:nvPr>
            <p:ph type="title"/>
          </p:nvPr>
        </p:nvSpPr>
        <p:spPr>
          <a:xfrm>
            <a:off x="157163" y="157163"/>
            <a:ext cx="8794750" cy="696912"/>
          </a:xfrm>
        </p:spPr>
        <p:txBody>
          <a:bodyPr/>
          <a:lstStyle/>
          <a:p>
            <a:pPr eaLnBrk="1" hangingPunct="1"/>
            <a:r>
              <a:rPr lang="en-US" altLang="zh-CN">
                <a:ea typeface="宋体" pitchFamily="2" charset="-122"/>
              </a:rPr>
              <a:t>Bridges from 802.x to 802.y</a:t>
            </a:r>
          </a:p>
        </p:txBody>
      </p:sp>
      <p:sp>
        <p:nvSpPr>
          <p:cNvPr id="138243" name="Rectangle 3"/>
          <p:cNvSpPr>
            <a:spLocks noGrp="1" noChangeArrowheads="1"/>
          </p:cNvSpPr>
          <p:nvPr>
            <p:ph type="body" idx="1"/>
          </p:nvPr>
        </p:nvSpPr>
        <p:spPr>
          <a:xfrm>
            <a:off x="169863" y="900113"/>
            <a:ext cx="8748712" cy="5310187"/>
          </a:xfrm>
        </p:spPr>
        <p:txBody>
          <a:bodyPr/>
          <a:lstStyle/>
          <a:p>
            <a:pPr eaLnBrk="1" hangingPunct="1"/>
            <a:r>
              <a:rPr lang="en-US" altLang="zh-CN">
                <a:ea typeface="宋体" pitchFamily="2" charset="-122"/>
              </a:rPr>
              <a:t>Problems</a:t>
            </a:r>
          </a:p>
          <a:p>
            <a:pPr lvl="1" eaLnBrk="1" hangingPunct="1"/>
            <a:r>
              <a:rPr lang="en-US" altLang="zh-CN">
                <a:ea typeface="宋体" pitchFamily="2" charset="-122"/>
              </a:rPr>
              <a:t>Each of the LANs uses a different frame format</a:t>
            </a:r>
          </a:p>
          <a:p>
            <a:pPr lvl="1" eaLnBrk="1" hangingPunct="1"/>
            <a:r>
              <a:rPr lang="en-US" altLang="zh-CN">
                <a:ea typeface="宋体" pitchFamily="2" charset="-122"/>
              </a:rPr>
              <a:t>LANs do not run at the same data rate </a:t>
            </a:r>
          </a:p>
          <a:p>
            <a:pPr lvl="1" eaLnBrk="1" hangingPunct="1"/>
            <a:r>
              <a:rPr lang="en-US" altLang="zh-CN">
                <a:ea typeface="宋体" pitchFamily="2" charset="-122"/>
              </a:rPr>
              <a:t>Different 802 LANs have different maximum frame lengths. </a:t>
            </a:r>
          </a:p>
          <a:p>
            <a:pPr lvl="1" eaLnBrk="1" hangingPunct="1"/>
            <a:r>
              <a:rPr lang="en-US" altLang="zh-CN">
                <a:ea typeface="宋体" pitchFamily="2" charset="-122"/>
              </a:rPr>
              <a:t>Security: Wireless networks support encryption in the data link layer, Ethernet does not</a:t>
            </a:r>
          </a:p>
          <a:p>
            <a:pPr lvl="1" eaLnBrk="1" hangingPunct="1"/>
            <a:r>
              <a:rPr lang="en-US" altLang="zh-CN">
                <a:ea typeface="宋体" pitchFamily="2" charset="-122"/>
              </a:rPr>
              <a:t>QoS (Quality of service</a:t>
            </a:r>
            <a:r>
              <a:rPr lang="zh-CN" altLang="en-US">
                <a:ea typeface="宋体" pitchFamily="2" charset="-122"/>
              </a:rPr>
              <a:t>：</a:t>
            </a:r>
            <a:r>
              <a:rPr lang="en-US" altLang="zh-CN">
                <a:ea typeface="宋体" pitchFamily="2" charset="-122"/>
              </a:rPr>
              <a:t>802.11</a:t>
            </a:r>
            <a:r>
              <a:rPr lang="zh-CN" altLang="en-US">
                <a:ea typeface="宋体" pitchFamily="2" charset="-122"/>
              </a:rPr>
              <a:t>、</a:t>
            </a:r>
            <a:r>
              <a:rPr lang="en-US" altLang="zh-CN">
                <a:ea typeface="宋体" pitchFamily="2" charset="-122"/>
              </a:rPr>
              <a:t>802.16)</a:t>
            </a:r>
            <a:endParaRPr lang="zh-CN" altLang="en-US">
              <a:ea typeface="宋体" pitchFamily="2" charset="-122"/>
            </a:endParaRPr>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2"/>
          <p:cNvSpPr>
            <a:spLocks noGrp="1" noChangeArrowheads="1"/>
          </p:cNvSpPr>
          <p:nvPr>
            <p:ph type="title"/>
          </p:nvPr>
        </p:nvSpPr>
        <p:spPr>
          <a:xfrm>
            <a:off x="157163" y="157163"/>
            <a:ext cx="8794750" cy="696912"/>
          </a:xfrm>
        </p:spPr>
        <p:txBody>
          <a:bodyPr/>
          <a:lstStyle/>
          <a:p>
            <a:pPr eaLnBrk="1" hangingPunct="1"/>
            <a:r>
              <a:rPr lang="en-US" altLang="zh-CN">
                <a:ea typeface="宋体" pitchFamily="2" charset="-122"/>
              </a:rPr>
              <a:t>IEEE 802 frame formats</a:t>
            </a:r>
          </a:p>
        </p:txBody>
      </p:sp>
      <p:pic>
        <p:nvPicPr>
          <p:cNvPr id="139267" name="Picture 4" descr="4-4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9138" y="1050925"/>
            <a:ext cx="7945437" cy="2441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2"/>
          <p:cNvSpPr>
            <a:spLocks noGrp="1" noChangeArrowheads="1"/>
          </p:cNvSpPr>
          <p:nvPr>
            <p:ph type="title"/>
          </p:nvPr>
        </p:nvSpPr>
        <p:spPr>
          <a:xfrm>
            <a:off x="0" y="157163"/>
            <a:ext cx="8951913" cy="696912"/>
          </a:xfrm>
        </p:spPr>
        <p:txBody>
          <a:bodyPr/>
          <a:lstStyle/>
          <a:p>
            <a:pPr eaLnBrk="1" hangingPunct="1"/>
            <a:r>
              <a:rPr lang="en-US" altLang="zh-CN">
                <a:ea typeface="宋体" pitchFamily="2" charset="-122"/>
              </a:rPr>
              <a:t>A configuration with 4 LANs &amp; 2 bridges</a:t>
            </a:r>
          </a:p>
        </p:txBody>
      </p:sp>
      <p:pic>
        <p:nvPicPr>
          <p:cNvPr id="140291" name="Picture 4" descr="4-4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3375" y="1292225"/>
            <a:ext cx="8240713" cy="295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2"/>
          <p:cNvSpPr>
            <a:spLocks noGrp="1" noChangeArrowheads="1"/>
          </p:cNvSpPr>
          <p:nvPr>
            <p:ph type="subTitle" idx="1"/>
          </p:nvPr>
        </p:nvSpPr>
        <p:spPr>
          <a:xfrm>
            <a:off x="492125" y="2466975"/>
            <a:ext cx="8205788" cy="2906713"/>
          </a:xfrm>
        </p:spPr>
        <p:txBody>
          <a:bodyPr/>
          <a:lstStyle/>
          <a:p>
            <a:pPr eaLnBrk="1" hangingPunct="1">
              <a:lnSpc>
                <a:spcPct val="80000"/>
              </a:lnSpc>
              <a:buFontTx/>
              <a:buNone/>
            </a:pPr>
            <a:r>
              <a:rPr lang="en-US" altLang="zh-CN" sz="5400">
                <a:solidFill>
                  <a:srgbClr val="0000FF"/>
                </a:solidFill>
                <a:latin typeface="Times New Roman" pitchFamily="18" charset="0"/>
                <a:ea typeface="宋体" pitchFamily="2" charset="-122"/>
              </a:rPr>
              <a:t>Learning Bridge</a:t>
            </a:r>
          </a:p>
          <a:p>
            <a:pPr eaLnBrk="1" hangingPunct="1">
              <a:lnSpc>
                <a:spcPct val="80000"/>
              </a:lnSpc>
              <a:buFontTx/>
              <a:buNone/>
            </a:pPr>
            <a:r>
              <a:rPr lang="zh-CN" altLang="en-US" sz="5400">
                <a:solidFill>
                  <a:srgbClr val="0000FF"/>
                </a:solidFill>
                <a:latin typeface="Times New Roman" pitchFamily="18" charset="0"/>
                <a:ea typeface="宋体" pitchFamily="2" charset="-122"/>
              </a:rPr>
              <a:t>（</a:t>
            </a:r>
            <a:r>
              <a:rPr lang="en-US" altLang="zh-CN" sz="5400">
                <a:solidFill>
                  <a:srgbClr val="0000FF"/>
                </a:solidFill>
                <a:latin typeface="Times New Roman" pitchFamily="18" charset="0"/>
                <a:ea typeface="宋体" pitchFamily="2" charset="-122"/>
              </a:rPr>
              <a:t>Transparent</a:t>
            </a:r>
            <a:r>
              <a:rPr lang="zh-CN" altLang="en-US" sz="5400">
                <a:solidFill>
                  <a:srgbClr val="0000FF"/>
                </a:solidFill>
                <a:latin typeface="Times New Roman" pitchFamily="18" charset="0"/>
                <a:ea typeface="宋体" pitchFamily="2" charset="-122"/>
              </a:rPr>
              <a:t>）</a:t>
            </a:r>
            <a:r>
              <a:rPr lang="en-US" altLang="zh-CN" sz="5400">
                <a:solidFill>
                  <a:srgbClr val="0000FF"/>
                </a:solidFill>
                <a:latin typeface="Times New Roman" pitchFamily="18" charset="0"/>
                <a:ea typeface="宋体" pitchFamily="2" charset="-122"/>
              </a:rPr>
              <a:t> </a:t>
            </a: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2"/>
          <p:cNvSpPr>
            <a:spLocks noGrp="1" noChangeArrowheads="1"/>
          </p:cNvSpPr>
          <p:nvPr>
            <p:ph type="title"/>
          </p:nvPr>
        </p:nvSpPr>
        <p:spPr>
          <a:xfrm>
            <a:off x="157163" y="157163"/>
            <a:ext cx="8794750" cy="696912"/>
          </a:xfrm>
        </p:spPr>
        <p:txBody>
          <a:bodyPr/>
          <a:lstStyle/>
          <a:p>
            <a:pPr eaLnBrk="1" hangingPunct="1"/>
            <a:r>
              <a:rPr lang="en-US" altLang="zh-CN">
                <a:ea typeface="宋体" pitchFamily="2" charset="-122"/>
              </a:rPr>
              <a:t>Learning Bridge </a:t>
            </a:r>
          </a:p>
        </p:txBody>
      </p:sp>
      <p:sp>
        <p:nvSpPr>
          <p:cNvPr id="142339" name="Rectangle 3"/>
          <p:cNvSpPr>
            <a:spLocks noGrp="1" noChangeArrowheads="1"/>
          </p:cNvSpPr>
          <p:nvPr>
            <p:ph type="body" idx="1"/>
          </p:nvPr>
        </p:nvSpPr>
        <p:spPr>
          <a:xfrm>
            <a:off x="169863" y="900113"/>
            <a:ext cx="8748712" cy="5780087"/>
          </a:xfrm>
        </p:spPr>
        <p:txBody>
          <a:bodyPr/>
          <a:lstStyle/>
          <a:p>
            <a:pPr eaLnBrk="1" hangingPunct="1"/>
            <a:r>
              <a:rPr lang="en-US" altLang="zh-CN" sz="2400">
                <a:ea typeface="宋体" pitchFamily="2" charset="-122"/>
              </a:rPr>
              <a:t>Operates in promiscuous mode</a:t>
            </a:r>
          </a:p>
          <a:p>
            <a:pPr lvl="1" eaLnBrk="1" hangingPunct="1">
              <a:buFont typeface="Wingdings" pitchFamily="2" charset="2"/>
              <a:buNone/>
            </a:pPr>
            <a:r>
              <a:rPr lang="en-US" altLang="zh-CN" sz="2000">
                <a:ea typeface="宋体" pitchFamily="2" charset="-122"/>
              </a:rPr>
              <a:t>     Accepting every frame transmitted on all the LANs to which it is attached</a:t>
            </a:r>
          </a:p>
          <a:p>
            <a:pPr eaLnBrk="1" hangingPunct="1"/>
            <a:r>
              <a:rPr lang="en-US" altLang="zh-CN" sz="2400">
                <a:ea typeface="宋体" pitchFamily="2" charset="-122"/>
              </a:rPr>
              <a:t>Station table </a:t>
            </a:r>
          </a:p>
          <a:p>
            <a:pPr lvl="1" eaLnBrk="1" hangingPunct="1"/>
            <a:r>
              <a:rPr lang="en-US" altLang="zh-CN" sz="2000">
                <a:ea typeface="宋体" pitchFamily="2" charset="-122"/>
              </a:rPr>
              <a:t>Lists each possible </a:t>
            </a:r>
            <a:r>
              <a:rPr lang="en-US" altLang="zh-CN" sz="2000">
                <a:solidFill>
                  <a:srgbClr val="993300"/>
                </a:solidFill>
                <a:ea typeface="宋体" pitchFamily="2" charset="-122"/>
              </a:rPr>
              <a:t>destination </a:t>
            </a:r>
            <a:r>
              <a:rPr lang="en-US" altLang="zh-CN" sz="2000">
                <a:ea typeface="宋体" pitchFamily="2" charset="-122"/>
              </a:rPr>
              <a:t>and tell which </a:t>
            </a:r>
            <a:r>
              <a:rPr lang="en-US" altLang="zh-CN" sz="2000">
                <a:solidFill>
                  <a:srgbClr val="993300"/>
                </a:solidFill>
                <a:ea typeface="宋体" pitchFamily="2" charset="-122"/>
              </a:rPr>
              <a:t>output line</a:t>
            </a:r>
            <a:r>
              <a:rPr lang="en-US" altLang="zh-CN" sz="2000">
                <a:ea typeface="宋体" pitchFamily="2" charset="-122"/>
              </a:rPr>
              <a:t> (LAN) it belongs on</a:t>
            </a:r>
          </a:p>
          <a:p>
            <a:pPr eaLnBrk="1" hangingPunct="1"/>
            <a:r>
              <a:rPr lang="en-US" altLang="zh-CN">
                <a:ea typeface="宋体" pitchFamily="2" charset="-122"/>
              </a:rPr>
              <a:t>Routing procedure for an incoming frame </a:t>
            </a:r>
            <a:endParaRPr lang="en-US" altLang="zh-CN" sz="2400">
              <a:ea typeface="宋体" pitchFamily="2" charset="-122"/>
            </a:endParaRPr>
          </a:p>
          <a:p>
            <a:pPr lvl="1" eaLnBrk="1" hangingPunct="1"/>
            <a:r>
              <a:rPr lang="en-US" altLang="zh-CN" sz="2000">
                <a:ea typeface="宋体" pitchFamily="2" charset="-122"/>
              </a:rPr>
              <a:t>If destination LAN and source LAN are the same, </a:t>
            </a:r>
            <a:r>
              <a:rPr lang="en-US" altLang="zh-CN" sz="2000">
                <a:solidFill>
                  <a:srgbClr val="993300"/>
                </a:solidFill>
                <a:ea typeface="宋体" pitchFamily="2" charset="-122"/>
              </a:rPr>
              <a:t>discard</a:t>
            </a:r>
            <a:r>
              <a:rPr lang="en-US" altLang="zh-CN" sz="2000">
                <a:ea typeface="宋体" pitchFamily="2" charset="-122"/>
              </a:rPr>
              <a:t> the frame</a:t>
            </a:r>
          </a:p>
          <a:p>
            <a:pPr lvl="1" eaLnBrk="1" hangingPunct="1"/>
            <a:r>
              <a:rPr lang="en-US" altLang="zh-CN" sz="2000">
                <a:ea typeface="宋体" pitchFamily="2" charset="-122"/>
              </a:rPr>
              <a:t>If destination LAN and source LAN are different, </a:t>
            </a:r>
            <a:r>
              <a:rPr lang="en-US" altLang="zh-CN" sz="2000">
                <a:solidFill>
                  <a:srgbClr val="993300"/>
                </a:solidFill>
                <a:ea typeface="宋体" pitchFamily="2" charset="-122"/>
              </a:rPr>
              <a:t>forward</a:t>
            </a:r>
            <a:r>
              <a:rPr lang="en-US" altLang="zh-CN" sz="2000">
                <a:ea typeface="宋体" pitchFamily="2" charset="-122"/>
              </a:rPr>
              <a:t> the frame</a:t>
            </a:r>
          </a:p>
          <a:p>
            <a:pPr lvl="1" eaLnBrk="1" hangingPunct="1"/>
            <a:r>
              <a:rPr lang="en-US" altLang="zh-CN" sz="2000">
                <a:ea typeface="宋体" pitchFamily="2" charset="-122"/>
              </a:rPr>
              <a:t>If destination LAN is unknown or multicast/broadcast address, use </a:t>
            </a:r>
            <a:r>
              <a:rPr lang="en-US" altLang="zh-CN" sz="2000">
                <a:solidFill>
                  <a:srgbClr val="993300"/>
                </a:solidFill>
                <a:ea typeface="宋体" pitchFamily="2" charset="-122"/>
              </a:rPr>
              <a:t>flooding algorithm</a:t>
            </a:r>
          </a:p>
          <a:p>
            <a:pPr lvl="2" eaLnBrk="1" hangingPunct="1"/>
            <a:r>
              <a:rPr lang="en-US" altLang="zh-CN" sz="2000">
                <a:ea typeface="宋体" pitchFamily="2" charset="-122"/>
              </a:rPr>
              <a:t>Flooding algorithm: output on all the LANs to which the bridge is connected except the one it arrived on </a:t>
            </a:r>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2"/>
          <p:cNvSpPr>
            <a:spLocks noGrp="1" noChangeArrowheads="1"/>
          </p:cNvSpPr>
          <p:nvPr>
            <p:ph type="title"/>
          </p:nvPr>
        </p:nvSpPr>
        <p:spPr>
          <a:xfrm>
            <a:off x="157163" y="157163"/>
            <a:ext cx="8794750" cy="696912"/>
          </a:xfrm>
        </p:spPr>
        <p:txBody>
          <a:bodyPr/>
          <a:lstStyle/>
          <a:p>
            <a:pPr eaLnBrk="1" hangingPunct="1"/>
            <a:r>
              <a:rPr lang="en-US" altLang="zh-CN">
                <a:ea typeface="宋体" pitchFamily="2" charset="-122"/>
              </a:rPr>
              <a:t>Station table: Backward Learning</a:t>
            </a:r>
          </a:p>
        </p:txBody>
      </p:sp>
      <p:sp>
        <p:nvSpPr>
          <p:cNvPr id="136195" name="Rectangle 3"/>
          <p:cNvSpPr>
            <a:spLocks noGrp="1" noChangeArrowheads="1"/>
          </p:cNvSpPr>
          <p:nvPr>
            <p:ph type="body" idx="1"/>
          </p:nvPr>
        </p:nvSpPr>
        <p:spPr>
          <a:xfrm>
            <a:off x="447675" y="950913"/>
            <a:ext cx="8534400" cy="5375275"/>
          </a:xfrm>
        </p:spPr>
        <p:txBody>
          <a:bodyPr/>
          <a:lstStyle/>
          <a:p>
            <a:pPr eaLnBrk="1" hangingPunct="1">
              <a:defRPr/>
            </a:pPr>
            <a:r>
              <a:rPr lang="en-US" altLang="zh-CN" dirty="0" err="1">
                <a:ea typeface="宋体" pitchFamily="2" charset="-122"/>
              </a:rPr>
              <a:t>Init</a:t>
            </a:r>
            <a:endParaRPr lang="en-US" altLang="zh-CN" dirty="0">
              <a:ea typeface="宋体" pitchFamily="2" charset="-122"/>
            </a:endParaRPr>
          </a:p>
          <a:p>
            <a:pPr lvl="1" eaLnBrk="1" hangingPunct="1">
              <a:defRPr/>
            </a:pPr>
            <a:r>
              <a:rPr lang="en-US" altLang="zh-CN" dirty="0">
                <a:ea typeface="宋体" pitchFamily="2" charset="-122"/>
              </a:rPr>
              <a:t>When the bridges are first plugged in, all the hash tables are empty</a:t>
            </a:r>
          </a:p>
          <a:p>
            <a:pPr eaLnBrk="1" hangingPunct="1">
              <a:defRPr/>
            </a:pPr>
            <a:r>
              <a:rPr lang="en-US" altLang="zh-CN" dirty="0">
                <a:ea typeface="宋体" pitchFamily="2" charset="-122"/>
              </a:rPr>
              <a:t>Add</a:t>
            </a:r>
          </a:p>
          <a:p>
            <a:pPr lvl="1" eaLnBrk="1" hangingPunct="1">
              <a:defRPr/>
            </a:pPr>
            <a:r>
              <a:rPr lang="en-US" altLang="zh-CN" dirty="0">
                <a:ea typeface="宋体" pitchFamily="2" charset="-122"/>
              </a:rPr>
              <a:t>Bridges operate in promiscuous mode, so they see every frame sent on any of their LANs</a:t>
            </a:r>
          </a:p>
          <a:p>
            <a:pPr lvl="1" eaLnBrk="1" hangingPunct="1">
              <a:defRPr/>
            </a:pPr>
            <a:r>
              <a:rPr lang="en-US" altLang="zh-CN" dirty="0">
                <a:ea typeface="宋体" pitchFamily="2" charset="-122"/>
              </a:rPr>
              <a:t>By looking at the source address, they can tell which machine is accessible on which LAN</a:t>
            </a:r>
          </a:p>
          <a:p>
            <a:pPr marL="457200" lvl="1" indent="0" eaLnBrk="1" hangingPunct="1">
              <a:buFont typeface="Wingdings" pitchFamily="2" charset="2"/>
              <a:buNone/>
              <a:defRPr/>
            </a:pPr>
            <a:endParaRPr lang="en-US" altLang="zh-CN" dirty="0">
              <a:ea typeface="宋体" pitchFamily="2" charset="-122"/>
            </a:endParaRPr>
          </a:p>
          <a:p>
            <a:pPr marL="457200" lvl="1" indent="0" eaLnBrk="1" hangingPunct="1">
              <a:buFont typeface="Wingdings" pitchFamily="2" charset="2"/>
              <a:buNone/>
              <a:defRPr/>
            </a:pPr>
            <a:endParaRPr lang="en-US" altLang="zh-CN" sz="2800" dirty="0">
              <a:solidFill>
                <a:srgbClr val="000099"/>
              </a:solidFill>
              <a:ea typeface="宋体" pitchFamily="2" charset="-122"/>
              <a:cs typeface="+mn-cs"/>
            </a:endParaRPr>
          </a:p>
          <a:p>
            <a:pPr marL="457200" lvl="1" indent="0" eaLnBrk="1" hangingPunct="1">
              <a:buFont typeface="Wingdings" pitchFamily="2" charset="2"/>
              <a:buNone/>
              <a:defRPr/>
            </a:pPr>
            <a:endParaRPr lang="en-US" altLang="zh-CN" dirty="0">
              <a:ea typeface="宋体" pitchFamily="2" charset="-122"/>
            </a:endParaRPr>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2"/>
          <p:cNvSpPr>
            <a:spLocks noGrp="1" noChangeArrowheads="1"/>
          </p:cNvSpPr>
          <p:nvPr>
            <p:ph type="title"/>
          </p:nvPr>
        </p:nvSpPr>
        <p:spPr>
          <a:xfrm>
            <a:off x="157163" y="157163"/>
            <a:ext cx="8794750" cy="696912"/>
          </a:xfrm>
        </p:spPr>
        <p:txBody>
          <a:bodyPr/>
          <a:lstStyle/>
          <a:p>
            <a:pPr eaLnBrk="1" hangingPunct="1"/>
            <a:r>
              <a:rPr lang="en-US" altLang="zh-CN">
                <a:ea typeface="宋体" pitchFamily="2" charset="-122"/>
              </a:rPr>
              <a:t>Dynamic topologies</a:t>
            </a:r>
          </a:p>
        </p:txBody>
      </p:sp>
      <p:sp>
        <p:nvSpPr>
          <p:cNvPr id="144387" name="Rectangle 3"/>
          <p:cNvSpPr>
            <a:spLocks noGrp="1" noChangeArrowheads="1"/>
          </p:cNvSpPr>
          <p:nvPr>
            <p:ph type="body" idx="1"/>
          </p:nvPr>
        </p:nvSpPr>
        <p:spPr>
          <a:xfrm>
            <a:off x="206375" y="833438"/>
            <a:ext cx="8748713" cy="6024562"/>
          </a:xfrm>
        </p:spPr>
        <p:txBody>
          <a:bodyPr/>
          <a:lstStyle/>
          <a:p>
            <a:pPr eaLnBrk="1" hangingPunct="1"/>
            <a:r>
              <a:rPr lang="en-US" altLang="zh-CN" sz="2400">
                <a:ea typeface="宋体" pitchFamily="2" charset="-122"/>
              </a:rPr>
              <a:t>Problem</a:t>
            </a:r>
          </a:p>
          <a:p>
            <a:pPr lvl="1" eaLnBrk="1" hangingPunct="1"/>
            <a:r>
              <a:rPr lang="en-US" altLang="zh-CN" sz="2000">
                <a:ea typeface="宋体" pitchFamily="2" charset="-122"/>
              </a:rPr>
              <a:t>The topology can change as machines and bridges are powered up and down and moved around</a:t>
            </a:r>
          </a:p>
          <a:p>
            <a:pPr eaLnBrk="1" hangingPunct="1"/>
            <a:r>
              <a:rPr lang="en-US" altLang="zh-CN" sz="2400">
                <a:ea typeface="宋体" pitchFamily="2" charset="-122"/>
              </a:rPr>
              <a:t>Solution</a:t>
            </a:r>
          </a:p>
          <a:p>
            <a:pPr lvl="1" eaLnBrk="1" hangingPunct="1"/>
            <a:r>
              <a:rPr lang="en-US" altLang="zh-CN" sz="2000">
                <a:ea typeface="宋体" pitchFamily="2" charset="-122"/>
              </a:rPr>
              <a:t>Whenever a hash table entry is made, the </a:t>
            </a:r>
            <a:r>
              <a:rPr lang="en-US" altLang="zh-CN" sz="2000">
                <a:solidFill>
                  <a:srgbClr val="993300"/>
                </a:solidFill>
                <a:ea typeface="宋体" pitchFamily="2" charset="-122"/>
              </a:rPr>
              <a:t>arrival time</a:t>
            </a:r>
            <a:r>
              <a:rPr lang="en-US" altLang="zh-CN" sz="2000">
                <a:ea typeface="宋体" pitchFamily="2" charset="-122"/>
              </a:rPr>
              <a:t> of the frame is noted in the entry</a:t>
            </a:r>
          </a:p>
          <a:p>
            <a:pPr lvl="1" eaLnBrk="1" hangingPunct="1"/>
            <a:r>
              <a:rPr lang="en-US" altLang="zh-CN" sz="2000">
                <a:ea typeface="宋体" pitchFamily="2" charset="-122"/>
              </a:rPr>
              <a:t>Whenever a frame whose source is already in the table arrives, its entry is updated with the current time</a:t>
            </a:r>
          </a:p>
          <a:p>
            <a:pPr lvl="1" eaLnBrk="1" hangingPunct="1"/>
            <a:r>
              <a:rPr lang="en-US" altLang="zh-CN" sz="2000">
                <a:ea typeface="宋体" pitchFamily="2" charset="-122"/>
              </a:rPr>
              <a:t>Periodically scan the hash table and purges all entries more than a few minutes old</a:t>
            </a:r>
          </a:p>
          <a:p>
            <a:pPr lvl="2" eaLnBrk="1" hangingPunct="1"/>
            <a:r>
              <a:rPr lang="en-US" altLang="zh-CN" sz="2000">
                <a:ea typeface="宋体" pitchFamily="2" charset="-122"/>
              </a:rPr>
              <a:t>If a computer is unplugged from its LAN, moved around the building, and plugged in again somewhere else, within a few minutes it will be back in normal operation, without any manual intervention</a:t>
            </a:r>
          </a:p>
          <a:p>
            <a:pPr lvl="2" eaLnBrk="1" hangingPunct="1"/>
            <a:r>
              <a:rPr lang="en-US" altLang="zh-CN" sz="2000">
                <a:ea typeface="宋体" pitchFamily="2" charset="-122"/>
              </a:rPr>
              <a:t>This algorithm also means that if a machine is quiet for a few minutes, any traffic sent to it will have to be flooded until it next sends a frame itself</a:t>
            </a:r>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标题 1"/>
          <p:cNvSpPr>
            <a:spLocks noGrp="1"/>
          </p:cNvSpPr>
          <p:nvPr>
            <p:ph type="title"/>
          </p:nvPr>
        </p:nvSpPr>
        <p:spPr/>
        <p:txBody>
          <a:bodyPr/>
          <a:lstStyle/>
          <a:p>
            <a:r>
              <a:rPr lang="en-US" altLang="zh-CN">
                <a:ea typeface="宋体" pitchFamily="2" charset="-122"/>
              </a:rPr>
              <a:t>Example</a:t>
            </a:r>
            <a:endParaRPr lang="zh-CN" altLang="en-US">
              <a:ea typeface="宋体" pitchFamily="2" charset="-122"/>
            </a:endParaRPr>
          </a:p>
        </p:txBody>
      </p:sp>
      <p:sp>
        <p:nvSpPr>
          <p:cNvPr id="145411" name="Rectangle 2"/>
          <p:cNvSpPr>
            <a:spLocks noChangeArrowheads="1"/>
          </p:cNvSpPr>
          <p:nvPr/>
        </p:nvSpPr>
        <p:spPr bwMode="auto">
          <a:xfrm>
            <a:off x="2284413" y="3094038"/>
            <a:ext cx="1400175" cy="407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lgn="l" defTabSz="762000" eaLnBrk="0" fontAlgn="b" hangingPunct="0">
              <a:spcBef>
                <a:spcPct val="20000"/>
              </a:spcBef>
              <a:buClr>
                <a:srgbClr val="FF6600"/>
              </a:buClr>
              <a:buSzPct val="110000"/>
              <a:buFont typeface="Wingdings" pitchFamily="2" charset="2"/>
              <a:buChar char="n"/>
              <a:defRPr sz="2800">
                <a:solidFill>
                  <a:srgbClr val="000099"/>
                </a:solidFill>
                <a:latin typeface="Verdana" pitchFamily="34" charset="0"/>
              </a:defRPr>
            </a:lvl1pPr>
            <a:lvl2pPr marL="742950" indent="-285750" algn="l" defTabSz="762000" eaLnBrk="0" hangingPunct="0">
              <a:spcBef>
                <a:spcPct val="20000"/>
              </a:spcBef>
              <a:buClr>
                <a:srgbClr val="009900"/>
              </a:buClr>
              <a:buSzPct val="110000"/>
              <a:buFont typeface="Wingdings" pitchFamily="2" charset="2"/>
              <a:buChar char="u"/>
              <a:defRPr sz="2400">
                <a:solidFill>
                  <a:schemeClr val="tx1"/>
                </a:solidFill>
                <a:latin typeface="Verdana" pitchFamily="34" charset="0"/>
              </a:defRPr>
            </a:lvl2pPr>
            <a:lvl3pPr marL="1143000" indent="-228600" algn="l" defTabSz="762000" eaLnBrk="0" hangingPunct="0">
              <a:spcBef>
                <a:spcPct val="20000"/>
              </a:spcBef>
              <a:buClr>
                <a:srgbClr val="0000FF"/>
              </a:buClr>
              <a:buSzPct val="110000"/>
              <a:buFont typeface="Wingdings" pitchFamily="2" charset="2"/>
              <a:buChar char="Ø"/>
              <a:defRPr sz="2400">
                <a:solidFill>
                  <a:schemeClr val="tx1"/>
                </a:solidFill>
                <a:latin typeface="Verdana" pitchFamily="34" charset="0"/>
              </a:defRPr>
            </a:lvl3pPr>
            <a:lvl4pPr marL="1600200" indent="-228600" algn="l" defTabSz="762000" eaLnBrk="0" hangingPunct="0">
              <a:spcBef>
                <a:spcPct val="20000"/>
              </a:spcBef>
              <a:buClr>
                <a:schemeClr val="accent2"/>
              </a:buClr>
              <a:buSzPct val="110000"/>
              <a:buChar char="–"/>
              <a:defRPr sz="2000">
                <a:solidFill>
                  <a:schemeClr val="tx1"/>
                </a:solidFill>
                <a:latin typeface="Times New Roman" pitchFamily="18" charset="0"/>
              </a:defRPr>
            </a:lvl4pPr>
            <a:lvl5pPr marL="2057400" indent="-228600" algn="l" defTabSz="762000" eaLnBrk="0" hangingPunct="0">
              <a:spcBef>
                <a:spcPct val="20000"/>
              </a:spcBef>
              <a:buClr>
                <a:schemeClr val="accent2"/>
              </a:buClr>
              <a:buSzPct val="110000"/>
              <a:buChar char="»"/>
              <a:defRPr sz="2000">
                <a:solidFill>
                  <a:schemeClr val="tx1"/>
                </a:solidFill>
                <a:latin typeface="Times New Roman" pitchFamily="18" charset="0"/>
              </a:defRPr>
            </a:lvl5pPr>
            <a:lvl6pPr marL="25146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6pPr>
            <a:lvl7pPr marL="29718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7pPr>
            <a:lvl8pPr marL="34290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8pPr>
            <a:lvl9pPr marL="38862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9pPr>
          </a:lstStyle>
          <a:p>
            <a:pPr algn="ctr" fontAlgn="base">
              <a:lnSpc>
                <a:spcPct val="115000"/>
              </a:lnSpc>
              <a:spcBef>
                <a:spcPct val="0"/>
              </a:spcBef>
              <a:buClrTx/>
              <a:buSzTx/>
              <a:buFontTx/>
              <a:buNone/>
            </a:pPr>
            <a:r>
              <a:rPr kumimoji="1" lang="en-US" altLang="zh-CN" sz="1800">
                <a:solidFill>
                  <a:schemeClr val="tx1"/>
                </a:solidFill>
                <a:latin typeface="Arial" pitchFamily="34" charset="0"/>
                <a:ea typeface="黑体" pitchFamily="49" charset="-122"/>
              </a:rPr>
              <a:t>MAC</a:t>
            </a:r>
            <a:r>
              <a:rPr kumimoji="1" lang="zh-CN" altLang="en-US" sz="1800">
                <a:solidFill>
                  <a:schemeClr val="tx1"/>
                </a:solidFill>
                <a:latin typeface="Arial" pitchFamily="34" charset="0"/>
                <a:ea typeface="黑体" pitchFamily="49" charset="-122"/>
              </a:rPr>
              <a:t>      </a:t>
            </a:r>
            <a:r>
              <a:rPr kumimoji="1" lang="en-US" altLang="zh-CN" sz="1800">
                <a:solidFill>
                  <a:schemeClr val="tx1"/>
                </a:solidFill>
                <a:latin typeface="Arial" pitchFamily="34" charset="0"/>
                <a:ea typeface="黑体" pitchFamily="49" charset="-122"/>
              </a:rPr>
              <a:t>Intf</a:t>
            </a:r>
            <a:endParaRPr kumimoji="1" lang="zh-CN" altLang="en-US" sz="1800" baseline="-25000">
              <a:solidFill>
                <a:schemeClr val="tx1"/>
              </a:solidFill>
              <a:latin typeface="Arial" pitchFamily="34" charset="0"/>
              <a:ea typeface="黑体" pitchFamily="49" charset="-122"/>
            </a:endParaRPr>
          </a:p>
        </p:txBody>
      </p:sp>
      <p:sp>
        <p:nvSpPr>
          <p:cNvPr id="145412" name="Line 4"/>
          <p:cNvSpPr>
            <a:spLocks noChangeShapeType="1"/>
          </p:cNvSpPr>
          <p:nvPr/>
        </p:nvSpPr>
        <p:spPr bwMode="auto">
          <a:xfrm>
            <a:off x="5121275" y="1774825"/>
            <a:ext cx="0" cy="592138"/>
          </a:xfrm>
          <a:prstGeom prst="line">
            <a:avLst/>
          </a:prstGeom>
          <a:noFill/>
          <a:ln w="285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5413" name="Line 5"/>
          <p:cNvSpPr>
            <a:spLocks noChangeShapeType="1"/>
          </p:cNvSpPr>
          <p:nvPr/>
        </p:nvSpPr>
        <p:spPr bwMode="auto">
          <a:xfrm>
            <a:off x="8653463" y="1792288"/>
            <a:ext cx="0" cy="590550"/>
          </a:xfrm>
          <a:prstGeom prst="line">
            <a:avLst/>
          </a:prstGeom>
          <a:noFill/>
          <a:ln w="285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5414" name="Line 6"/>
          <p:cNvSpPr>
            <a:spLocks noChangeShapeType="1"/>
          </p:cNvSpPr>
          <p:nvPr/>
        </p:nvSpPr>
        <p:spPr bwMode="auto">
          <a:xfrm flipV="1">
            <a:off x="6894513" y="1800225"/>
            <a:ext cx="2024062" cy="4763"/>
          </a:xfrm>
          <a:prstGeom prst="line">
            <a:avLst/>
          </a:prstGeom>
          <a:noFill/>
          <a:ln w="285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5415" name="Rectangle 7"/>
          <p:cNvSpPr>
            <a:spLocks noChangeArrowheads="1"/>
          </p:cNvSpPr>
          <p:nvPr/>
        </p:nvSpPr>
        <p:spPr bwMode="auto">
          <a:xfrm>
            <a:off x="8870950" y="1720850"/>
            <a:ext cx="115888" cy="123825"/>
          </a:xfrm>
          <a:prstGeom prst="rect">
            <a:avLst/>
          </a:prstGeom>
          <a:solidFill>
            <a:schemeClr val="folHlink"/>
          </a:solidFill>
          <a:ln w="12700">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fontAlgn="b" hangingPunct="0">
              <a:spcBef>
                <a:spcPct val="20000"/>
              </a:spcBef>
              <a:buClr>
                <a:srgbClr val="FF6600"/>
              </a:buClr>
              <a:buSzPct val="110000"/>
              <a:buFont typeface="Wingdings" pitchFamily="2" charset="2"/>
              <a:buChar char="n"/>
              <a:defRPr sz="2800">
                <a:solidFill>
                  <a:srgbClr val="000099"/>
                </a:solidFill>
                <a:latin typeface="Verdana" pitchFamily="34" charset="0"/>
              </a:defRPr>
            </a:lvl1pPr>
            <a:lvl2pPr marL="742950" indent="-285750" algn="l" eaLnBrk="0" hangingPunct="0">
              <a:spcBef>
                <a:spcPct val="20000"/>
              </a:spcBef>
              <a:buClr>
                <a:srgbClr val="009900"/>
              </a:buClr>
              <a:buSzPct val="110000"/>
              <a:buFont typeface="Wingdings" pitchFamily="2" charset="2"/>
              <a:buChar char="u"/>
              <a:defRPr sz="2400">
                <a:solidFill>
                  <a:schemeClr val="tx1"/>
                </a:solidFill>
                <a:latin typeface="Verdana" pitchFamily="34" charset="0"/>
              </a:defRPr>
            </a:lvl2pPr>
            <a:lvl3pPr marL="1143000" indent="-228600" algn="l" eaLnBrk="0" hangingPunct="0">
              <a:spcBef>
                <a:spcPct val="20000"/>
              </a:spcBef>
              <a:buClr>
                <a:srgbClr val="0000FF"/>
              </a:buClr>
              <a:buSzPct val="110000"/>
              <a:buFont typeface="Wingdings" pitchFamily="2" charset="2"/>
              <a:buChar char="Ø"/>
              <a:defRPr sz="2400">
                <a:solidFill>
                  <a:schemeClr val="tx1"/>
                </a:solidFill>
                <a:latin typeface="Verdana" pitchFamily="34" charset="0"/>
              </a:defRPr>
            </a:lvl3pPr>
            <a:lvl4pPr marL="1600200" indent="-228600" algn="l" eaLnBrk="0" hangingPunct="0">
              <a:spcBef>
                <a:spcPct val="20000"/>
              </a:spcBef>
              <a:buClr>
                <a:schemeClr val="accent2"/>
              </a:buClr>
              <a:buSzPct val="110000"/>
              <a:buChar char="–"/>
              <a:defRPr sz="2000">
                <a:solidFill>
                  <a:schemeClr val="tx1"/>
                </a:solidFill>
                <a:latin typeface="Times New Roman" pitchFamily="18" charset="0"/>
              </a:defRPr>
            </a:lvl4pPr>
            <a:lvl5pPr marL="2057400" indent="-228600" algn="l" eaLnBrk="0" hangingPunct="0">
              <a:spcBef>
                <a:spcPct val="20000"/>
              </a:spcBef>
              <a:buClr>
                <a:schemeClr val="accent2"/>
              </a:buClr>
              <a:buSzPct val="110000"/>
              <a:buChar char="»"/>
              <a:defRPr sz="2000">
                <a:solidFill>
                  <a:schemeClr val="tx1"/>
                </a:solidFill>
                <a:latin typeface="Times New Roman" pitchFamily="18" charset="0"/>
              </a:defRPr>
            </a:lvl5pPr>
            <a:lvl6pPr marL="25146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6pPr>
            <a:lvl7pPr marL="29718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7pPr>
            <a:lvl8pPr marL="34290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8pPr>
            <a:lvl9pPr marL="38862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9pPr>
          </a:lstStyle>
          <a:p>
            <a:pPr algn="ctr" eaLnBrk="1" fontAlgn="base" hangingPunct="1">
              <a:spcBef>
                <a:spcPct val="0"/>
              </a:spcBef>
              <a:buClrTx/>
              <a:buSzTx/>
              <a:buFontTx/>
              <a:buNone/>
            </a:pPr>
            <a:endParaRPr lang="zh-CN" altLang="en-US" sz="2000">
              <a:solidFill>
                <a:schemeClr val="tx1"/>
              </a:solidFill>
              <a:latin typeface="Tahoma" pitchFamily="34" charset="0"/>
              <a:ea typeface="宋体" pitchFamily="2" charset="-122"/>
            </a:endParaRPr>
          </a:p>
        </p:txBody>
      </p:sp>
      <p:sp>
        <p:nvSpPr>
          <p:cNvPr id="145416" name="Line 8"/>
          <p:cNvSpPr>
            <a:spLocks noChangeShapeType="1"/>
          </p:cNvSpPr>
          <p:nvPr/>
        </p:nvSpPr>
        <p:spPr bwMode="auto">
          <a:xfrm>
            <a:off x="7502525" y="1804988"/>
            <a:ext cx="0" cy="565150"/>
          </a:xfrm>
          <a:prstGeom prst="line">
            <a:avLst/>
          </a:prstGeom>
          <a:noFill/>
          <a:ln w="285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45417" name="Picture 9"/>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223125" y="2339975"/>
            <a:ext cx="560388" cy="595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5418" name="Picture 1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50250" y="2336800"/>
            <a:ext cx="560388" cy="596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5419" name="Line 11"/>
          <p:cNvSpPr>
            <a:spLocks noChangeShapeType="1"/>
          </p:cNvSpPr>
          <p:nvPr/>
        </p:nvSpPr>
        <p:spPr bwMode="auto">
          <a:xfrm>
            <a:off x="3373438" y="1787525"/>
            <a:ext cx="2509837" cy="1588"/>
          </a:xfrm>
          <a:prstGeom prst="line">
            <a:avLst/>
          </a:prstGeom>
          <a:noFill/>
          <a:ln w="285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5420" name="Line 12"/>
          <p:cNvSpPr>
            <a:spLocks noChangeShapeType="1"/>
          </p:cNvSpPr>
          <p:nvPr/>
        </p:nvSpPr>
        <p:spPr bwMode="auto">
          <a:xfrm>
            <a:off x="4065588" y="1787525"/>
            <a:ext cx="0" cy="566738"/>
          </a:xfrm>
          <a:prstGeom prst="line">
            <a:avLst/>
          </a:prstGeom>
          <a:noFill/>
          <a:ln w="285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45421" name="Picture 13"/>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87775" y="2322513"/>
            <a:ext cx="560388" cy="595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5422" name="Picture 14"/>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29175" y="2320925"/>
            <a:ext cx="560388" cy="595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5423" name="Line 15"/>
          <p:cNvSpPr>
            <a:spLocks noChangeShapeType="1"/>
          </p:cNvSpPr>
          <p:nvPr/>
        </p:nvSpPr>
        <p:spPr bwMode="auto">
          <a:xfrm>
            <a:off x="2008188" y="1795463"/>
            <a:ext cx="0" cy="590550"/>
          </a:xfrm>
          <a:prstGeom prst="line">
            <a:avLst/>
          </a:prstGeom>
          <a:noFill/>
          <a:ln w="285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5424" name="Rectangle 16"/>
          <p:cNvSpPr>
            <a:spLocks noChangeArrowheads="1"/>
          </p:cNvSpPr>
          <p:nvPr/>
        </p:nvSpPr>
        <p:spPr bwMode="auto">
          <a:xfrm>
            <a:off x="196850" y="1743075"/>
            <a:ext cx="115888" cy="122238"/>
          </a:xfrm>
          <a:prstGeom prst="rect">
            <a:avLst/>
          </a:prstGeom>
          <a:solidFill>
            <a:schemeClr val="folHlink"/>
          </a:solidFill>
          <a:ln w="12700">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fontAlgn="b" hangingPunct="0">
              <a:spcBef>
                <a:spcPct val="20000"/>
              </a:spcBef>
              <a:buClr>
                <a:srgbClr val="FF6600"/>
              </a:buClr>
              <a:buSzPct val="110000"/>
              <a:buFont typeface="Wingdings" pitchFamily="2" charset="2"/>
              <a:buChar char="n"/>
              <a:defRPr sz="2800">
                <a:solidFill>
                  <a:srgbClr val="000099"/>
                </a:solidFill>
                <a:latin typeface="Verdana" pitchFamily="34" charset="0"/>
              </a:defRPr>
            </a:lvl1pPr>
            <a:lvl2pPr marL="742950" indent="-285750" algn="l" eaLnBrk="0" hangingPunct="0">
              <a:spcBef>
                <a:spcPct val="20000"/>
              </a:spcBef>
              <a:buClr>
                <a:srgbClr val="009900"/>
              </a:buClr>
              <a:buSzPct val="110000"/>
              <a:buFont typeface="Wingdings" pitchFamily="2" charset="2"/>
              <a:buChar char="u"/>
              <a:defRPr sz="2400">
                <a:solidFill>
                  <a:schemeClr val="tx1"/>
                </a:solidFill>
                <a:latin typeface="Verdana" pitchFamily="34" charset="0"/>
              </a:defRPr>
            </a:lvl2pPr>
            <a:lvl3pPr marL="1143000" indent="-228600" algn="l" eaLnBrk="0" hangingPunct="0">
              <a:spcBef>
                <a:spcPct val="20000"/>
              </a:spcBef>
              <a:buClr>
                <a:srgbClr val="0000FF"/>
              </a:buClr>
              <a:buSzPct val="110000"/>
              <a:buFont typeface="Wingdings" pitchFamily="2" charset="2"/>
              <a:buChar char="Ø"/>
              <a:defRPr sz="2400">
                <a:solidFill>
                  <a:schemeClr val="tx1"/>
                </a:solidFill>
                <a:latin typeface="Verdana" pitchFamily="34" charset="0"/>
              </a:defRPr>
            </a:lvl3pPr>
            <a:lvl4pPr marL="1600200" indent="-228600" algn="l" eaLnBrk="0" hangingPunct="0">
              <a:spcBef>
                <a:spcPct val="20000"/>
              </a:spcBef>
              <a:buClr>
                <a:schemeClr val="accent2"/>
              </a:buClr>
              <a:buSzPct val="110000"/>
              <a:buChar char="–"/>
              <a:defRPr sz="2000">
                <a:solidFill>
                  <a:schemeClr val="tx1"/>
                </a:solidFill>
                <a:latin typeface="Times New Roman" pitchFamily="18" charset="0"/>
              </a:defRPr>
            </a:lvl4pPr>
            <a:lvl5pPr marL="2057400" indent="-228600" algn="l" eaLnBrk="0" hangingPunct="0">
              <a:spcBef>
                <a:spcPct val="20000"/>
              </a:spcBef>
              <a:buClr>
                <a:schemeClr val="accent2"/>
              </a:buClr>
              <a:buSzPct val="110000"/>
              <a:buChar char="»"/>
              <a:defRPr sz="2000">
                <a:solidFill>
                  <a:schemeClr val="tx1"/>
                </a:solidFill>
                <a:latin typeface="Times New Roman" pitchFamily="18" charset="0"/>
              </a:defRPr>
            </a:lvl5pPr>
            <a:lvl6pPr marL="25146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6pPr>
            <a:lvl7pPr marL="29718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7pPr>
            <a:lvl8pPr marL="34290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8pPr>
            <a:lvl9pPr marL="38862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9pPr>
          </a:lstStyle>
          <a:p>
            <a:pPr algn="ctr" eaLnBrk="1" fontAlgn="base" hangingPunct="1">
              <a:spcBef>
                <a:spcPct val="0"/>
              </a:spcBef>
              <a:buClrTx/>
              <a:buSzTx/>
              <a:buFontTx/>
              <a:buNone/>
            </a:pPr>
            <a:endParaRPr lang="zh-CN" altLang="en-US" sz="2000">
              <a:solidFill>
                <a:schemeClr val="tx1"/>
              </a:solidFill>
              <a:latin typeface="Tahoma" pitchFamily="34" charset="0"/>
              <a:ea typeface="宋体" pitchFamily="2" charset="-122"/>
            </a:endParaRPr>
          </a:p>
        </p:txBody>
      </p:sp>
      <p:sp>
        <p:nvSpPr>
          <p:cNvPr id="145425" name="Line 17"/>
          <p:cNvSpPr>
            <a:spLocks noChangeShapeType="1"/>
          </p:cNvSpPr>
          <p:nvPr/>
        </p:nvSpPr>
        <p:spPr bwMode="auto">
          <a:xfrm flipV="1">
            <a:off x="273050" y="1804988"/>
            <a:ext cx="2001838" cy="1587"/>
          </a:xfrm>
          <a:prstGeom prst="line">
            <a:avLst/>
          </a:prstGeom>
          <a:noFill/>
          <a:ln w="285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5426" name="Line 18"/>
          <p:cNvSpPr>
            <a:spLocks noChangeShapeType="1"/>
          </p:cNvSpPr>
          <p:nvPr/>
        </p:nvSpPr>
        <p:spPr bwMode="auto">
          <a:xfrm>
            <a:off x="665163" y="1806575"/>
            <a:ext cx="0" cy="568325"/>
          </a:xfrm>
          <a:prstGeom prst="line">
            <a:avLst/>
          </a:prstGeom>
          <a:noFill/>
          <a:ln w="285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45427" name="Picture 19"/>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7350" y="2341563"/>
            <a:ext cx="558800" cy="598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5428" name="Picture 2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06563" y="2339975"/>
            <a:ext cx="558800" cy="596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5429" name="Rectangle 21"/>
          <p:cNvSpPr>
            <a:spLocks noChangeArrowheads="1"/>
          </p:cNvSpPr>
          <p:nvPr/>
        </p:nvSpPr>
        <p:spPr bwMode="auto">
          <a:xfrm>
            <a:off x="6122988" y="1133475"/>
            <a:ext cx="417512" cy="363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lgn="l" defTabSz="762000" eaLnBrk="0" fontAlgn="b" hangingPunct="0">
              <a:spcBef>
                <a:spcPct val="20000"/>
              </a:spcBef>
              <a:buClr>
                <a:srgbClr val="FF6600"/>
              </a:buClr>
              <a:buSzPct val="110000"/>
              <a:buFont typeface="Wingdings" pitchFamily="2" charset="2"/>
              <a:buChar char="n"/>
              <a:defRPr sz="2800">
                <a:solidFill>
                  <a:srgbClr val="000099"/>
                </a:solidFill>
                <a:latin typeface="Verdana" pitchFamily="34" charset="0"/>
              </a:defRPr>
            </a:lvl1pPr>
            <a:lvl2pPr marL="742950" indent="-285750" algn="l" defTabSz="762000" eaLnBrk="0" hangingPunct="0">
              <a:spcBef>
                <a:spcPct val="20000"/>
              </a:spcBef>
              <a:buClr>
                <a:srgbClr val="009900"/>
              </a:buClr>
              <a:buSzPct val="110000"/>
              <a:buFont typeface="Wingdings" pitchFamily="2" charset="2"/>
              <a:buChar char="u"/>
              <a:defRPr sz="2400">
                <a:solidFill>
                  <a:schemeClr val="tx1"/>
                </a:solidFill>
                <a:latin typeface="Verdana" pitchFamily="34" charset="0"/>
              </a:defRPr>
            </a:lvl2pPr>
            <a:lvl3pPr marL="1143000" indent="-228600" algn="l" defTabSz="762000" eaLnBrk="0" hangingPunct="0">
              <a:spcBef>
                <a:spcPct val="20000"/>
              </a:spcBef>
              <a:buClr>
                <a:srgbClr val="0000FF"/>
              </a:buClr>
              <a:buSzPct val="110000"/>
              <a:buFont typeface="Wingdings" pitchFamily="2" charset="2"/>
              <a:buChar char="Ø"/>
              <a:defRPr sz="2400">
                <a:solidFill>
                  <a:schemeClr val="tx1"/>
                </a:solidFill>
                <a:latin typeface="Verdana" pitchFamily="34" charset="0"/>
              </a:defRPr>
            </a:lvl3pPr>
            <a:lvl4pPr marL="1600200" indent="-228600" algn="l" defTabSz="762000" eaLnBrk="0" hangingPunct="0">
              <a:spcBef>
                <a:spcPct val="20000"/>
              </a:spcBef>
              <a:buClr>
                <a:schemeClr val="accent2"/>
              </a:buClr>
              <a:buSzPct val="110000"/>
              <a:buChar char="–"/>
              <a:defRPr sz="2000">
                <a:solidFill>
                  <a:schemeClr val="tx1"/>
                </a:solidFill>
                <a:latin typeface="Times New Roman" pitchFamily="18" charset="0"/>
              </a:defRPr>
            </a:lvl4pPr>
            <a:lvl5pPr marL="2057400" indent="-228600" algn="l" defTabSz="762000" eaLnBrk="0" hangingPunct="0">
              <a:spcBef>
                <a:spcPct val="20000"/>
              </a:spcBef>
              <a:buClr>
                <a:schemeClr val="accent2"/>
              </a:buClr>
              <a:buSzPct val="110000"/>
              <a:buChar char="»"/>
              <a:defRPr sz="2000">
                <a:solidFill>
                  <a:schemeClr val="tx1"/>
                </a:solidFill>
                <a:latin typeface="Times New Roman" pitchFamily="18" charset="0"/>
              </a:defRPr>
            </a:lvl5pPr>
            <a:lvl6pPr marL="25146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6pPr>
            <a:lvl7pPr marL="29718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7pPr>
            <a:lvl8pPr marL="34290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8pPr>
            <a:lvl9pPr marL="38862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9pPr>
          </a:lstStyle>
          <a:p>
            <a:pPr algn="ctr" fontAlgn="base">
              <a:spcBef>
                <a:spcPct val="0"/>
              </a:spcBef>
              <a:buClrTx/>
              <a:buSzTx/>
              <a:buFontTx/>
              <a:buNone/>
            </a:pPr>
            <a:r>
              <a:rPr kumimoji="1" lang="en-US" altLang="zh-CN" sz="1800">
                <a:solidFill>
                  <a:schemeClr val="tx1"/>
                </a:solidFill>
                <a:latin typeface="Arial" pitchFamily="34" charset="0"/>
                <a:ea typeface="黑体" pitchFamily="49" charset="-122"/>
              </a:rPr>
              <a:t>B</a:t>
            </a:r>
            <a:r>
              <a:rPr kumimoji="1" lang="en-US" altLang="zh-CN" sz="1800" baseline="-25000">
                <a:solidFill>
                  <a:schemeClr val="tx1"/>
                </a:solidFill>
                <a:latin typeface="Arial" pitchFamily="34" charset="0"/>
                <a:ea typeface="黑体" pitchFamily="49" charset="-122"/>
              </a:rPr>
              <a:t>2</a:t>
            </a:r>
          </a:p>
        </p:txBody>
      </p:sp>
      <p:pic>
        <p:nvPicPr>
          <p:cNvPr id="145430" name="Picture 22"/>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46313" y="1230313"/>
            <a:ext cx="1201737" cy="776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145431" name="Picture 2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22938" y="1230313"/>
            <a:ext cx="1203325" cy="776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145432" name="Rectangle 24"/>
          <p:cNvSpPr>
            <a:spLocks noChangeArrowheads="1"/>
          </p:cNvSpPr>
          <p:nvPr/>
        </p:nvSpPr>
        <p:spPr bwMode="auto">
          <a:xfrm>
            <a:off x="2646363" y="1133475"/>
            <a:ext cx="417512" cy="363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lgn="l" defTabSz="762000" eaLnBrk="0" fontAlgn="b" hangingPunct="0">
              <a:spcBef>
                <a:spcPct val="20000"/>
              </a:spcBef>
              <a:buClr>
                <a:srgbClr val="FF6600"/>
              </a:buClr>
              <a:buSzPct val="110000"/>
              <a:buFont typeface="Wingdings" pitchFamily="2" charset="2"/>
              <a:buChar char="n"/>
              <a:defRPr sz="2800">
                <a:solidFill>
                  <a:srgbClr val="000099"/>
                </a:solidFill>
                <a:latin typeface="Verdana" pitchFamily="34" charset="0"/>
              </a:defRPr>
            </a:lvl1pPr>
            <a:lvl2pPr marL="742950" indent="-285750" algn="l" defTabSz="762000" eaLnBrk="0" hangingPunct="0">
              <a:spcBef>
                <a:spcPct val="20000"/>
              </a:spcBef>
              <a:buClr>
                <a:srgbClr val="009900"/>
              </a:buClr>
              <a:buSzPct val="110000"/>
              <a:buFont typeface="Wingdings" pitchFamily="2" charset="2"/>
              <a:buChar char="u"/>
              <a:defRPr sz="2400">
                <a:solidFill>
                  <a:schemeClr val="tx1"/>
                </a:solidFill>
                <a:latin typeface="Verdana" pitchFamily="34" charset="0"/>
              </a:defRPr>
            </a:lvl2pPr>
            <a:lvl3pPr marL="1143000" indent="-228600" algn="l" defTabSz="762000" eaLnBrk="0" hangingPunct="0">
              <a:spcBef>
                <a:spcPct val="20000"/>
              </a:spcBef>
              <a:buClr>
                <a:srgbClr val="0000FF"/>
              </a:buClr>
              <a:buSzPct val="110000"/>
              <a:buFont typeface="Wingdings" pitchFamily="2" charset="2"/>
              <a:buChar char="Ø"/>
              <a:defRPr sz="2400">
                <a:solidFill>
                  <a:schemeClr val="tx1"/>
                </a:solidFill>
                <a:latin typeface="Verdana" pitchFamily="34" charset="0"/>
              </a:defRPr>
            </a:lvl3pPr>
            <a:lvl4pPr marL="1600200" indent="-228600" algn="l" defTabSz="762000" eaLnBrk="0" hangingPunct="0">
              <a:spcBef>
                <a:spcPct val="20000"/>
              </a:spcBef>
              <a:buClr>
                <a:schemeClr val="accent2"/>
              </a:buClr>
              <a:buSzPct val="110000"/>
              <a:buChar char="–"/>
              <a:defRPr sz="2000">
                <a:solidFill>
                  <a:schemeClr val="tx1"/>
                </a:solidFill>
                <a:latin typeface="Times New Roman" pitchFamily="18" charset="0"/>
              </a:defRPr>
            </a:lvl4pPr>
            <a:lvl5pPr marL="2057400" indent="-228600" algn="l" defTabSz="762000" eaLnBrk="0" hangingPunct="0">
              <a:spcBef>
                <a:spcPct val="20000"/>
              </a:spcBef>
              <a:buClr>
                <a:schemeClr val="accent2"/>
              </a:buClr>
              <a:buSzPct val="110000"/>
              <a:buChar char="»"/>
              <a:defRPr sz="2000">
                <a:solidFill>
                  <a:schemeClr val="tx1"/>
                </a:solidFill>
                <a:latin typeface="Times New Roman" pitchFamily="18" charset="0"/>
              </a:defRPr>
            </a:lvl5pPr>
            <a:lvl6pPr marL="25146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6pPr>
            <a:lvl7pPr marL="29718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7pPr>
            <a:lvl8pPr marL="34290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8pPr>
            <a:lvl9pPr marL="38862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9pPr>
          </a:lstStyle>
          <a:p>
            <a:pPr algn="ctr" fontAlgn="base">
              <a:spcBef>
                <a:spcPct val="0"/>
              </a:spcBef>
              <a:buClrTx/>
              <a:buSzTx/>
              <a:buFontTx/>
              <a:buNone/>
            </a:pPr>
            <a:r>
              <a:rPr kumimoji="1" lang="en-US" altLang="zh-CN" sz="1800">
                <a:solidFill>
                  <a:schemeClr val="tx1"/>
                </a:solidFill>
                <a:latin typeface="Arial" pitchFamily="34" charset="0"/>
                <a:ea typeface="黑体" pitchFamily="49" charset="-122"/>
              </a:rPr>
              <a:t>B</a:t>
            </a:r>
            <a:r>
              <a:rPr kumimoji="1" lang="en-US" altLang="zh-CN" sz="1800" baseline="-25000">
                <a:solidFill>
                  <a:schemeClr val="tx1"/>
                </a:solidFill>
                <a:latin typeface="Arial" pitchFamily="34" charset="0"/>
                <a:ea typeface="黑体" pitchFamily="49" charset="-122"/>
              </a:rPr>
              <a:t>1</a:t>
            </a:r>
          </a:p>
        </p:txBody>
      </p:sp>
      <p:sp>
        <p:nvSpPr>
          <p:cNvPr id="145433" name="Rectangle 25"/>
          <p:cNvSpPr>
            <a:spLocks noChangeArrowheads="1"/>
          </p:cNvSpPr>
          <p:nvPr/>
        </p:nvSpPr>
        <p:spPr bwMode="auto">
          <a:xfrm>
            <a:off x="138113" y="2270125"/>
            <a:ext cx="333375" cy="363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lgn="l" defTabSz="762000" eaLnBrk="0" fontAlgn="b" hangingPunct="0">
              <a:spcBef>
                <a:spcPct val="20000"/>
              </a:spcBef>
              <a:buClr>
                <a:srgbClr val="FF6600"/>
              </a:buClr>
              <a:buSzPct val="110000"/>
              <a:buFont typeface="Wingdings" pitchFamily="2" charset="2"/>
              <a:buChar char="n"/>
              <a:defRPr sz="2800">
                <a:solidFill>
                  <a:srgbClr val="000099"/>
                </a:solidFill>
                <a:latin typeface="Verdana" pitchFamily="34" charset="0"/>
              </a:defRPr>
            </a:lvl1pPr>
            <a:lvl2pPr marL="742950" indent="-285750" algn="l" defTabSz="762000" eaLnBrk="0" hangingPunct="0">
              <a:spcBef>
                <a:spcPct val="20000"/>
              </a:spcBef>
              <a:buClr>
                <a:srgbClr val="009900"/>
              </a:buClr>
              <a:buSzPct val="110000"/>
              <a:buFont typeface="Wingdings" pitchFamily="2" charset="2"/>
              <a:buChar char="u"/>
              <a:defRPr sz="2400">
                <a:solidFill>
                  <a:schemeClr val="tx1"/>
                </a:solidFill>
                <a:latin typeface="Verdana" pitchFamily="34" charset="0"/>
              </a:defRPr>
            </a:lvl2pPr>
            <a:lvl3pPr marL="1143000" indent="-228600" algn="l" defTabSz="762000" eaLnBrk="0" hangingPunct="0">
              <a:spcBef>
                <a:spcPct val="20000"/>
              </a:spcBef>
              <a:buClr>
                <a:srgbClr val="0000FF"/>
              </a:buClr>
              <a:buSzPct val="110000"/>
              <a:buFont typeface="Wingdings" pitchFamily="2" charset="2"/>
              <a:buChar char="Ø"/>
              <a:defRPr sz="2400">
                <a:solidFill>
                  <a:schemeClr val="tx1"/>
                </a:solidFill>
                <a:latin typeface="Verdana" pitchFamily="34" charset="0"/>
              </a:defRPr>
            </a:lvl3pPr>
            <a:lvl4pPr marL="1600200" indent="-228600" algn="l" defTabSz="762000" eaLnBrk="0" hangingPunct="0">
              <a:spcBef>
                <a:spcPct val="20000"/>
              </a:spcBef>
              <a:buClr>
                <a:schemeClr val="accent2"/>
              </a:buClr>
              <a:buSzPct val="110000"/>
              <a:buChar char="–"/>
              <a:defRPr sz="2000">
                <a:solidFill>
                  <a:schemeClr val="tx1"/>
                </a:solidFill>
                <a:latin typeface="Times New Roman" pitchFamily="18" charset="0"/>
              </a:defRPr>
            </a:lvl4pPr>
            <a:lvl5pPr marL="2057400" indent="-228600" algn="l" defTabSz="762000" eaLnBrk="0" hangingPunct="0">
              <a:spcBef>
                <a:spcPct val="20000"/>
              </a:spcBef>
              <a:buClr>
                <a:schemeClr val="accent2"/>
              </a:buClr>
              <a:buSzPct val="110000"/>
              <a:buChar char="»"/>
              <a:defRPr sz="2000">
                <a:solidFill>
                  <a:schemeClr val="tx1"/>
                </a:solidFill>
                <a:latin typeface="Times New Roman" pitchFamily="18" charset="0"/>
              </a:defRPr>
            </a:lvl5pPr>
            <a:lvl6pPr marL="25146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6pPr>
            <a:lvl7pPr marL="29718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7pPr>
            <a:lvl8pPr marL="34290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8pPr>
            <a:lvl9pPr marL="38862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9pPr>
          </a:lstStyle>
          <a:p>
            <a:pPr algn="ctr" fontAlgn="base">
              <a:spcBef>
                <a:spcPct val="0"/>
              </a:spcBef>
              <a:buClrTx/>
              <a:buSzTx/>
              <a:buFontTx/>
              <a:buNone/>
            </a:pPr>
            <a:r>
              <a:rPr kumimoji="1" lang="en-US" altLang="zh-CN" sz="1800">
                <a:solidFill>
                  <a:schemeClr val="tx1"/>
                </a:solidFill>
                <a:latin typeface="Arial" pitchFamily="34" charset="0"/>
                <a:ea typeface="黑体" pitchFamily="49" charset="-122"/>
              </a:rPr>
              <a:t>A</a:t>
            </a:r>
            <a:endParaRPr kumimoji="1" lang="en-US" altLang="zh-CN" sz="1800" baseline="-25000">
              <a:solidFill>
                <a:schemeClr val="tx1"/>
              </a:solidFill>
              <a:latin typeface="Arial" pitchFamily="34" charset="0"/>
              <a:ea typeface="黑体" pitchFamily="49" charset="-122"/>
            </a:endParaRPr>
          </a:p>
        </p:txBody>
      </p:sp>
      <p:sp>
        <p:nvSpPr>
          <p:cNvPr id="145434" name="Rectangle 26"/>
          <p:cNvSpPr>
            <a:spLocks noChangeArrowheads="1"/>
          </p:cNvSpPr>
          <p:nvPr/>
        </p:nvSpPr>
        <p:spPr bwMode="auto">
          <a:xfrm>
            <a:off x="1481138" y="2270125"/>
            <a:ext cx="333375" cy="363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lgn="l" defTabSz="762000" eaLnBrk="0" fontAlgn="b" hangingPunct="0">
              <a:spcBef>
                <a:spcPct val="20000"/>
              </a:spcBef>
              <a:buClr>
                <a:srgbClr val="FF6600"/>
              </a:buClr>
              <a:buSzPct val="110000"/>
              <a:buFont typeface="Wingdings" pitchFamily="2" charset="2"/>
              <a:buChar char="n"/>
              <a:defRPr sz="2800">
                <a:solidFill>
                  <a:srgbClr val="000099"/>
                </a:solidFill>
                <a:latin typeface="Verdana" pitchFamily="34" charset="0"/>
              </a:defRPr>
            </a:lvl1pPr>
            <a:lvl2pPr marL="742950" indent="-285750" algn="l" defTabSz="762000" eaLnBrk="0" hangingPunct="0">
              <a:spcBef>
                <a:spcPct val="20000"/>
              </a:spcBef>
              <a:buClr>
                <a:srgbClr val="009900"/>
              </a:buClr>
              <a:buSzPct val="110000"/>
              <a:buFont typeface="Wingdings" pitchFamily="2" charset="2"/>
              <a:buChar char="u"/>
              <a:defRPr sz="2400">
                <a:solidFill>
                  <a:schemeClr val="tx1"/>
                </a:solidFill>
                <a:latin typeface="Verdana" pitchFamily="34" charset="0"/>
              </a:defRPr>
            </a:lvl2pPr>
            <a:lvl3pPr marL="1143000" indent="-228600" algn="l" defTabSz="762000" eaLnBrk="0" hangingPunct="0">
              <a:spcBef>
                <a:spcPct val="20000"/>
              </a:spcBef>
              <a:buClr>
                <a:srgbClr val="0000FF"/>
              </a:buClr>
              <a:buSzPct val="110000"/>
              <a:buFont typeface="Wingdings" pitchFamily="2" charset="2"/>
              <a:buChar char="Ø"/>
              <a:defRPr sz="2400">
                <a:solidFill>
                  <a:schemeClr val="tx1"/>
                </a:solidFill>
                <a:latin typeface="Verdana" pitchFamily="34" charset="0"/>
              </a:defRPr>
            </a:lvl3pPr>
            <a:lvl4pPr marL="1600200" indent="-228600" algn="l" defTabSz="762000" eaLnBrk="0" hangingPunct="0">
              <a:spcBef>
                <a:spcPct val="20000"/>
              </a:spcBef>
              <a:buClr>
                <a:schemeClr val="accent2"/>
              </a:buClr>
              <a:buSzPct val="110000"/>
              <a:buChar char="–"/>
              <a:defRPr sz="2000">
                <a:solidFill>
                  <a:schemeClr val="tx1"/>
                </a:solidFill>
                <a:latin typeface="Times New Roman" pitchFamily="18" charset="0"/>
              </a:defRPr>
            </a:lvl4pPr>
            <a:lvl5pPr marL="2057400" indent="-228600" algn="l" defTabSz="762000" eaLnBrk="0" hangingPunct="0">
              <a:spcBef>
                <a:spcPct val="20000"/>
              </a:spcBef>
              <a:buClr>
                <a:schemeClr val="accent2"/>
              </a:buClr>
              <a:buSzPct val="110000"/>
              <a:buChar char="»"/>
              <a:defRPr sz="2000">
                <a:solidFill>
                  <a:schemeClr val="tx1"/>
                </a:solidFill>
                <a:latin typeface="Times New Roman" pitchFamily="18" charset="0"/>
              </a:defRPr>
            </a:lvl5pPr>
            <a:lvl6pPr marL="25146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6pPr>
            <a:lvl7pPr marL="29718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7pPr>
            <a:lvl8pPr marL="34290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8pPr>
            <a:lvl9pPr marL="38862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9pPr>
          </a:lstStyle>
          <a:p>
            <a:pPr algn="ctr" fontAlgn="base">
              <a:spcBef>
                <a:spcPct val="0"/>
              </a:spcBef>
              <a:buClrTx/>
              <a:buSzTx/>
              <a:buFontTx/>
              <a:buNone/>
            </a:pPr>
            <a:r>
              <a:rPr kumimoji="1" lang="en-US" altLang="zh-CN" sz="1800">
                <a:solidFill>
                  <a:schemeClr val="tx1"/>
                </a:solidFill>
                <a:latin typeface="Arial" pitchFamily="34" charset="0"/>
                <a:ea typeface="黑体" pitchFamily="49" charset="-122"/>
              </a:rPr>
              <a:t>B</a:t>
            </a:r>
            <a:endParaRPr kumimoji="1" lang="en-US" altLang="zh-CN" sz="1800" baseline="-25000">
              <a:solidFill>
                <a:schemeClr val="tx1"/>
              </a:solidFill>
              <a:latin typeface="Arial" pitchFamily="34" charset="0"/>
              <a:ea typeface="黑体" pitchFamily="49" charset="-122"/>
            </a:endParaRPr>
          </a:p>
        </p:txBody>
      </p:sp>
      <p:sp>
        <p:nvSpPr>
          <p:cNvPr id="145435" name="Rectangle 27"/>
          <p:cNvSpPr>
            <a:spLocks noChangeArrowheads="1"/>
          </p:cNvSpPr>
          <p:nvPr/>
        </p:nvSpPr>
        <p:spPr bwMode="auto">
          <a:xfrm>
            <a:off x="3506788" y="2270125"/>
            <a:ext cx="346075" cy="363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lgn="l" defTabSz="762000" eaLnBrk="0" fontAlgn="b" hangingPunct="0">
              <a:spcBef>
                <a:spcPct val="20000"/>
              </a:spcBef>
              <a:buClr>
                <a:srgbClr val="FF6600"/>
              </a:buClr>
              <a:buSzPct val="110000"/>
              <a:buFont typeface="Wingdings" pitchFamily="2" charset="2"/>
              <a:buChar char="n"/>
              <a:defRPr sz="2800">
                <a:solidFill>
                  <a:srgbClr val="000099"/>
                </a:solidFill>
                <a:latin typeface="Verdana" pitchFamily="34" charset="0"/>
              </a:defRPr>
            </a:lvl1pPr>
            <a:lvl2pPr marL="742950" indent="-285750" algn="l" defTabSz="762000" eaLnBrk="0" hangingPunct="0">
              <a:spcBef>
                <a:spcPct val="20000"/>
              </a:spcBef>
              <a:buClr>
                <a:srgbClr val="009900"/>
              </a:buClr>
              <a:buSzPct val="110000"/>
              <a:buFont typeface="Wingdings" pitchFamily="2" charset="2"/>
              <a:buChar char="u"/>
              <a:defRPr sz="2400">
                <a:solidFill>
                  <a:schemeClr val="tx1"/>
                </a:solidFill>
                <a:latin typeface="Verdana" pitchFamily="34" charset="0"/>
              </a:defRPr>
            </a:lvl2pPr>
            <a:lvl3pPr marL="1143000" indent="-228600" algn="l" defTabSz="762000" eaLnBrk="0" hangingPunct="0">
              <a:spcBef>
                <a:spcPct val="20000"/>
              </a:spcBef>
              <a:buClr>
                <a:srgbClr val="0000FF"/>
              </a:buClr>
              <a:buSzPct val="110000"/>
              <a:buFont typeface="Wingdings" pitchFamily="2" charset="2"/>
              <a:buChar char="Ø"/>
              <a:defRPr sz="2400">
                <a:solidFill>
                  <a:schemeClr val="tx1"/>
                </a:solidFill>
                <a:latin typeface="Verdana" pitchFamily="34" charset="0"/>
              </a:defRPr>
            </a:lvl3pPr>
            <a:lvl4pPr marL="1600200" indent="-228600" algn="l" defTabSz="762000" eaLnBrk="0" hangingPunct="0">
              <a:spcBef>
                <a:spcPct val="20000"/>
              </a:spcBef>
              <a:buClr>
                <a:schemeClr val="accent2"/>
              </a:buClr>
              <a:buSzPct val="110000"/>
              <a:buChar char="–"/>
              <a:defRPr sz="2000">
                <a:solidFill>
                  <a:schemeClr val="tx1"/>
                </a:solidFill>
                <a:latin typeface="Times New Roman" pitchFamily="18" charset="0"/>
              </a:defRPr>
            </a:lvl4pPr>
            <a:lvl5pPr marL="2057400" indent="-228600" algn="l" defTabSz="762000" eaLnBrk="0" hangingPunct="0">
              <a:spcBef>
                <a:spcPct val="20000"/>
              </a:spcBef>
              <a:buClr>
                <a:schemeClr val="accent2"/>
              </a:buClr>
              <a:buSzPct val="110000"/>
              <a:buChar char="»"/>
              <a:defRPr sz="2000">
                <a:solidFill>
                  <a:schemeClr val="tx1"/>
                </a:solidFill>
                <a:latin typeface="Times New Roman" pitchFamily="18" charset="0"/>
              </a:defRPr>
            </a:lvl5pPr>
            <a:lvl6pPr marL="25146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6pPr>
            <a:lvl7pPr marL="29718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7pPr>
            <a:lvl8pPr marL="34290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8pPr>
            <a:lvl9pPr marL="38862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9pPr>
          </a:lstStyle>
          <a:p>
            <a:pPr algn="ctr" fontAlgn="base">
              <a:spcBef>
                <a:spcPct val="0"/>
              </a:spcBef>
              <a:buClrTx/>
              <a:buSzTx/>
              <a:buFontTx/>
              <a:buNone/>
            </a:pPr>
            <a:r>
              <a:rPr kumimoji="1" lang="en-US" altLang="zh-CN" sz="1800">
                <a:solidFill>
                  <a:schemeClr val="tx1"/>
                </a:solidFill>
                <a:latin typeface="Arial" pitchFamily="34" charset="0"/>
                <a:ea typeface="黑体" pitchFamily="49" charset="-122"/>
              </a:rPr>
              <a:t>C</a:t>
            </a:r>
            <a:endParaRPr kumimoji="1" lang="en-US" altLang="zh-CN" sz="1800" baseline="-25000">
              <a:solidFill>
                <a:schemeClr val="tx1"/>
              </a:solidFill>
              <a:latin typeface="Arial" pitchFamily="34" charset="0"/>
              <a:ea typeface="黑体" pitchFamily="49" charset="-122"/>
            </a:endParaRPr>
          </a:p>
        </p:txBody>
      </p:sp>
      <p:sp>
        <p:nvSpPr>
          <p:cNvPr id="145436" name="Rectangle 28"/>
          <p:cNvSpPr>
            <a:spLocks noChangeArrowheads="1"/>
          </p:cNvSpPr>
          <p:nvPr/>
        </p:nvSpPr>
        <p:spPr bwMode="auto">
          <a:xfrm>
            <a:off x="4605338" y="2270125"/>
            <a:ext cx="346075" cy="363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lgn="l" defTabSz="762000" eaLnBrk="0" fontAlgn="b" hangingPunct="0">
              <a:spcBef>
                <a:spcPct val="20000"/>
              </a:spcBef>
              <a:buClr>
                <a:srgbClr val="FF6600"/>
              </a:buClr>
              <a:buSzPct val="110000"/>
              <a:buFont typeface="Wingdings" pitchFamily="2" charset="2"/>
              <a:buChar char="n"/>
              <a:defRPr sz="2800">
                <a:solidFill>
                  <a:srgbClr val="000099"/>
                </a:solidFill>
                <a:latin typeface="Verdana" pitchFamily="34" charset="0"/>
              </a:defRPr>
            </a:lvl1pPr>
            <a:lvl2pPr marL="742950" indent="-285750" algn="l" defTabSz="762000" eaLnBrk="0" hangingPunct="0">
              <a:spcBef>
                <a:spcPct val="20000"/>
              </a:spcBef>
              <a:buClr>
                <a:srgbClr val="009900"/>
              </a:buClr>
              <a:buSzPct val="110000"/>
              <a:buFont typeface="Wingdings" pitchFamily="2" charset="2"/>
              <a:buChar char="u"/>
              <a:defRPr sz="2400">
                <a:solidFill>
                  <a:schemeClr val="tx1"/>
                </a:solidFill>
                <a:latin typeface="Verdana" pitchFamily="34" charset="0"/>
              </a:defRPr>
            </a:lvl2pPr>
            <a:lvl3pPr marL="1143000" indent="-228600" algn="l" defTabSz="762000" eaLnBrk="0" hangingPunct="0">
              <a:spcBef>
                <a:spcPct val="20000"/>
              </a:spcBef>
              <a:buClr>
                <a:srgbClr val="0000FF"/>
              </a:buClr>
              <a:buSzPct val="110000"/>
              <a:buFont typeface="Wingdings" pitchFamily="2" charset="2"/>
              <a:buChar char="Ø"/>
              <a:defRPr sz="2400">
                <a:solidFill>
                  <a:schemeClr val="tx1"/>
                </a:solidFill>
                <a:latin typeface="Verdana" pitchFamily="34" charset="0"/>
              </a:defRPr>
            </a:lvl3pPr>
            <a:lvl4pPr marL="1600200" indent="-228600" algn="l" defTabSz="762000" eaLnBrk="0" hangingPunct="0">
              <a:spcBef>
                <a:spcPct val="20000"/>
              </a:spcBef>
              <a:buClr>
                <a:schemeClr val="accent2"/>
              </a:buClr>
              <a:buSzPct val="110000"/>
              <a:buChar char="–"/>
              <a:defRPr sz="2000">
                <a:solidFill>
                  <a:schemeClr val="tx1"/>
                </a:solidFill>
                <a:latin typeface="Times New Roman" pitchFamily="18" charset="0"/>
              </a:defRPr>
            </a:lvl4pPr>
            <a:lvl5pPr marL="2057400" indent="-228600" algn="l" defTabSz="762000" eaLnBrk="0" hangingPunct="0">
              <a:spcBef>
                <a:spcPct val="20000"/>
              </a:spcBef>
              <a:buClr>
                <a:schemeClr val="accent2"/>
              </a:buClr>
              <a:buSzPct val="110000"/>
              <a:buChar char="»"/>
              <a:defRPr sz="2000">
                <a:solidFill>
                  <a:schemeClr val="tx1"/>
                </a:solidFill>
                <a:latin typeface="Times New Roman" pitchFamily="18" charset="0"/>
              </a:defRPr>
            </a:lvl5pPr>
            <a:lvl6pPr marL="25146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6pPr>
            <a:lvl7pPr marL="29718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7pPr>
            <a:lvl8pPr marL="34290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8pPr>
            <a:lvl9pPr marL="38862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9pPr>
          </a:lstStyle>
          <a:p>
            <a:pPr algn="ctr" fontAlgn="base">
              <a:spcBef>
                <a:spcPct val="0"/>
              </a:spcBef>
              <a:buClrTx/>
              <a:buSzTx/>
              <a:buFontTx/>
              <a:buNone/>
            </a:pPr>
            <a:r>
              <a:rPr kumimoji="1" lang="en-US" altLang="zh-CN" sz="1800">
                <a:solidFill>
                  <a:schemeClr val="tx1"/>
                </a:solidFill>
                <a:latin typeface="Arial" pitchFamily="34" charset="0"/>
                <a:ea typeface="黑体" pitchFamily="49" charset="-122"/>
              </a:rPr>
              <a:t>D</a:t>
            </a:r>
            <a:endParaRPr kumimoji="1" lang="en-US" altLang="zh-CN" sz="1800" baseline="-25000">
              <a:solidFill>
                <a:schemeClr val="tx1"/>
              </a:solidFill>
              <a:latin typeface="Arial" pitchFamily="34" charset="0"/>
              <a:ea typeface="黑体" pitchFamily="49" charset="-122"/>
            </a:endParaRPr>
          </a:p>
        </p:txBody>
      </p:sp>
      <p:sp>
        <p:nvSpPr>
          <p:cNvPr id="145437" name="Rectangle 29"/>
          <p:cNvSpPr>
            <a:spLocks noChangeArrowheads="1"/>
          </p:cNvSpPr>
          <p:nvPr/>
        </p:nvSpPr>
        <p:spPr bwMode="auto">
          <a:xfrm>
            <a:off x="7008813" y="2270125"/>
            <a:ext cx="333375" cy="363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lgn="l" defTabSz="762000" eaLnBrk="0" fontAlgn="b" hangingPunct="0">
              <a:spcBef>
                <a:spcPct val="20000"/>
              </a:spcBef>
              <a:buClr>
                <a:srgbClr val="FF6600"/>
              </a:buClr>
              <a:buSzPct val="110000"/>
              <a:buFont typeface="Wingdings" pitchFamily="2" charset="2"/>
              <a:buChar char="n"/>
              <a:defRPr sz="2800">
                <a:solidFill>
                  <a:srgbClr val="000099"/>
                </a:solidFill>
                <a:latin typeface="Verdana" pitchFamily="34" charset="0"/>
              </a:defRPr>
            </a:lvl1pPr>
            <a:lvl2pPr marL="742950" indent="-285750" algn="l" defTabSz="762000" eaLnBrk="0" hangingPunct="0">
              <a:spcBef>
                <a:spcPct val="20000"/>
              </a:spcBef>
              <a:buClr>
                <a:srgbClr val="009900"/>
              </a:buClr>
              <a:buSzPct val="110000"/>
              <a:buFont typeface="Wingdings" pitchFamily="2" charset="2"/>
              <a:buChar char="u"/>
              <a:defRPr sz="2400">
                <a:solidFill>
                  <a:schemeClr val="tx1"/>
                </a:solidFill>
                <a:latin typeface="Verdana" pitchFamily="34" charset="0"/>
              </a:defRPr>
            </a:lvl2pPr>
            <a:lvl3pPr marL="1143000" indent="-228600" algn="l" defTabSz="762000" eaLnBrk="0" hangingPunct="0">
              <a:spcBef>
                <a:spcPct val="20000"/>
              </a:spcBef>
              <a:buClr>
                <a:srgbClr val="0000FF"/>
              </a:buClr>
              <a:buSzPct val="110000"/>
              <a:buFont typeface="Wingdings" pitchFamily="2" charset="2"/>
              <a:buChar char="Ø"/>
              <a:defRPr sz="2400">
                <a:solidFill>
                  <a:schemeClr val="tx1"/>
                </a:solidFill>
                <a:latin typeface="Verdana" pitchFamily="34" charset="0"/>
              </a:defRPr>
            </a:lvl3pPr>
            <a:lvl4pPr marL="1600200" indent="-228600" algn="l" defTabSz="762000" eaLnBrk="0" hangingPunct="0">
              <a:spcBef>
                <a:spcPct val="20000"/>
              </a:spcBef>
              <a:buClr>
                <a:schemeClr val="accent2"/>
              </a:buClr>
              <a:buSzPct val="110000"/>
              <a:buChar char="–"/>
              <a:defRPr sz="2000">
                <a:solidFill>
                  <a:schemeClr val="tx1"/>
                </a:solidFill>
                <a:latin typeface="Times New Roman" pitchFamily="18" charset="0"/>
              </a:defRPr>
            </a:lvl4pPr>
            <a:lvl5pPr marL="2057400" indent="-228600" algn="l" defTabSz="762000" eaLnBrk="0" hangingPunct="0">
              <a:spcBef>
                <a:spcPct val="20000"/>
              </a:spcBef>
              <a:buClr>
                <a:schemeClr val="accent2"/>
              </a:buClr>
              <a:buSzPct val="110000"/>
              <a:buChar char="»"/>
              <a:defRPr sz="2000">
                <a:solidFill>
                  <a:schemeClr val="tx1"/>
                </a:solidFill>
                <a:latin typeface="Times New Roman" pitchFamily="18" charset="0"/>
              </a:defRPr>
            </a:lvl5pPr>
            <a:lvl6pPr marL="25146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6pPr>
            <a:lvl7pPr marL="29718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7pPr>
            <a:lvl8pPr marL="34290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8pPr>
            <a:lvl9pPr marL="38862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9pPr>
          </a:lstStyle>
          <a:p>
            <a:pPr algn="ctr" fontAlgn="base">
              <a:spcBef>
                <a:spcPct val="0"/>
              </a:spcBef>
              <a:buClrTx/>
              <a:buSzTx/>
              <a:buFontTx/>
              <a:buNone/>
            </a:pPr>
            <a:r>
              <a:rPr kumimoji="1" lang="en-US" altLang="zh-CN" sz="1800">
                <a:solidFill>
                  <a:schemeClr val="tx1"/>
                </a:solidFill>
                <a:latin typeface="Arial" pitchFamily="34" charset="0"/>
                <a:ea typeface="黑体" pitchFamily="49" charset="-122"/>
              </a:rPr>
              <a:t>E</a:t>
            </a:r>
            <a:endParaRPr kumimoji="1" lang="en-US" altLang="zh-CN" sz="1800" baseline="-25000">
              <a:solidFill>
                <a:schemeClr val="tx1"/>
              </a:solidFill>
              <a:latin typeface="Arial" pitchFamily="34" charset="0"/>
              <a:ea typeface="黑体" pitchFamily="49" charset="-122"/>
            </a:endParaRPr>
          </a:p>
        </p:txBody>
      </p:sp>
      <p:sp>
        <p:nvSpPr>
          <p:cNvPr id="145438" name="Rectangle 30"/>
          <p:cNvSpPr>
            <a:spLocks noChangeArrowheads="1"/>
          </p:cNvSpPr>
          <p:nvPr/>
        </p:nvSpPr>
        <p:spPr bwMode="auto">
          <a:xfrm>
            <a:off x="8126413" y="2270125"/>
            <a:ext cx="320675" cy="363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lgn="l" defTabSz="762000" eaLnBrk="0" fontAlgn="b" hangingPunct="0">
              <a:spcBef>
                <a:spcPct val="20000"/>
              </a:spcBef>
              <a:buClr>
                <a:srgbClr val="FF6600"/>
              </a:buClr>
              <a:buSzPct val="110000"/>
              <a:buFont typeface="Wingdings" pitchFamily="2" charset="2"/>
              <a:buChar char="n"/>
              <a:defRPr sz="2800">
                <a:solidFill>
                  <a:srgbClr val="000099"/>
                </a:solidFill>
                <a:latin typeface="Verdana" pitchFamily="34" charset="0"/>
              </a:defRPr>
            </a:lvl1pPr>
            <a:lvl2pPr marL="742950" indent="-285750" algn="l" defTabSz="762000" eaLnBrk="0" hangingPunct="0">
              <a:spcBef>
                <a:spcPct val="20000"/>
              </a:spcBef>
              <a:buClr>
                <a:srgbClr val="009900"/>
              </a:buClr>
              <a:buSzPct val="110000"/>
              <a:buFont typeface="Wingdings" pitchFamily="2" charset="2"/>
              <a:buChar char="u"/>
              <a:defRPr sz="2400">
                <a:solidFill>
                  <a:schemeClr val="tx1"/>
                </a:solidFill>
                <a:latin typeface="Verdana" pitchFamily="34" charset="0"/>
              </a:defRPr>
            </a:lvl2pPr>
            <a:lvl3pPr marL="1143000" indent="-228600" algn="l" defTabSz="762000" eaLnBrk="0" hangingPunct="0">
              <a:spcBef>
                <a:spcPct val="20000"/>
              </a:spcBef>
              <a:buClr>
                <a:srgbClr val="0000FF"/>
              </a:buClr>
              <a:buSzPct val="110000"/>
              <a:buFont typeface="Wingdings" pitchFamily="2" charset="2"/>
              <a:buChar char="Ø"/>
              <a:defRPr sz="2400">
                <a:solidFill>
                  <a:schemeClr val="tx1"/>
                </a:solidFill>
                <a:latin typeface="Verdana" pitchFamily="34" charset="0"/>
              </a:defRPr>
            </a:lvl3pPr>
            <a:lvl4pPr marL="1600200" indent="-228600" algn="l" defTabSz="762000" eaLnBrk="0" hangingPunct="0">
              <a:spcBef>
                <a:spcPct val="20000"/>
              </a:spcBef>
              <a:buClr>
                <a:schemeClr val="accent2"/>
              </a:buClr>
              <a:buSzPct val="110000"/>
              <a:buChar char="–"/>
              <a:defRPr sz="2000">
                <a:solidFill>
                  <a:schemeClr val="tx1"/>
                </a:solidFill>
                <a:latin typeface="Times New Roman" pitchFamily="18" charset="0"/>
              </a:defRPr>
            </a:lvl4pPr>
            <a:lvl5pPr marL="2057400" indent="-228600" algn="l" defTabSz="762000" eaLnBrk="0" hangingPunct="0">
              <a:spcBef>
                <a:spcPct val="20000"/>
              </a:spcBef>
              <a:buClr>
                <a:schemeClr val="accent2"/>
              </a:buClr>
              <a:buSzPct val="110000"/>
              <a:buChar char="»"/>
              <a:defRPr sz="2000">
                <a:solidFill>
                  <a:schemeClr val="tx1"/>
                </a:solidFill>
                <a:latin typeface="Times New Roman" pitchFamily="18" charset="0"/>
              </a:defRPr>
            </a:lvl5pPr>
            <a:lvl6pPr marL="25146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6pPr>
            <a:lvl7pPr marL="29718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7pPr>
            <a:lvl8pPr marL="34290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8pPr>
            <a:lvl9pPr marL="38862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9pPr>
          </a:lstStyle>
          <a:p>
            <a:pPr algn="ctr" fontAlgn="base">
              <a:spcBef>
                <a:spcPct val="0"/>
              </a:spcBef>
              <a:buClrTx/>
              <a:buSzTx/>
              <a:buFontTx/>
              <a:buNone/>
            </a:pPr>
            <a:r>
              <a:rPr kumimoji="1" lang="en-US" altLang="zh-CN" sz="1800">
                <a:solidFill>
                  <a:schemeClr val="tx1"/>
                </a:solidFill>
                <a:latin typeface="Arial" pitchFamily="34" charset="0"/>
                <a:ea typeface="黑体" pitchFamily="49" charset="-122"/>
              </a:rPr>
              <a:t>F</a:t>
            </a:r>
            <a:endParaRPr kumimoji="1" lang="en-US" altLang="zh-CN" sz="1800" baseline="-25000">
              <a:solidFill>
                <a:schemeClr val="tx1"/>
              </a:solidFill>
              <a:latin typeface="Arial" pitchFamily="34" charset="0"/>
              <a:ea typeface="黑体" pitchFamily="49" charset="-122"/>
            </a:endParaRPr>
          </a:p>
        </p:txBody>
      </p:sp>
      <p:sp>
        <p:nvSpPr>
          <p:cNvPr id="145439" name="Rectangle 31"/>
          <p:cNvSpPr>
            <a:spLocks noChangeArrowheads="1"/>
          </p:cNvSpPr>
          <p:nvPr/>
        </p:nvSpPr>
        <p:spPr bwMode="auto">
          <a:xfrm>
            <a:off x="1943100" y="1358900"/>
            <a:ext cx="307975" cy="363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lgn="l" defTabSz="762000" eaLnBrk="0" fontAlgn="b" hangingPunct="0">
              <a:spcBef>
                <a:spcPct val="20000"/>
              </a:spcBef>
              <a:buClr>
                <a:srgbClr val="FF6600"/>
              </a:buClr>
              <a:buSzPct val="110000"/>
              <a:buFont typeface="Wingdings" pitchFamily="2" charset="2"/>
              <a:buChar char="n"/>
              <a:defRPr sz="2800">
                <a:solidFill>
                  <a:srgbClr val="000099"/>
                </a:solidFill>
                <a:latin typeface="Verdana" pitchFamily="34" charset="0"/>
              </a:defRPr>
            </a:lvl1pPr>
            <a:lvl2pPr marL="742950" indent="-285750" algn="l" defTabSz="762000" eaLnBrk="0" hangingPunct="0">
              <a:spcBef>
                <a:spcPct val="20000"/>
              </a:spcBef>
              <a:buClr>
                <a:srgbClr val="009900"/>
              </a:buClr>
              <a:buSzPct val="110000"/>
              <a:buFont typeface="Wingdings" pitchFamily="2" charset="2"/>
              <a:buChar char="u"/>
              <a:defRPr sz="2400">
                <a:solidFill>
                  <a:schemeClr val="tx1"/>
                </a:solidFill>
                <a:latin typeface="Verdana" pitchFamily="34" charset="0"/>
              </a:defRPr>
            </a:lvl2pPr>
            <a:lvl3pPr marL="1143000" indent="-228600" algn="l" defTabSz="762000" eaLnBrk="0" hangingPunct="0">
              <a:spcBef>
                <a:spcPct val="20000"/>
              </a:spcBef>
              <a:buClr>
                <a:srgbClr val="0000FF"/>
              </a:buClr>
              <a:buSzPct val="110000"/>
              <a:buFont typeface="Wingdings" pitchFamily="2" charset="2"/>
              <a:buChar char="Ø"/>
              <a:defRPr sz="2400">
                <a:solidFill>
                  <a:schemeClr val="tx1"/>
                </a:solidFill>
                <a:latin typeface="Verdana" pitchFamily="34" charset="0"/>
              </a:defRPr>
            </a:lvl3pPr>
            <a:lvl4pPr marL="1600200" indent="-228600" algn="l" defTabSz="762000" eaLnBrk="0" hangingPunct="0">
              <a:spcBef>
                <a:spcPct val="20000"/>
              </a:spcBef>
              <a:buClr>
                <a:schemeClr val="accent2"/>
              </a:buClr>
              <a:buSzPct val="110000"/>
              <a:buChar char="–"/>
              <a:defRPr sz="2000">
                <a:solidFill>
                  <a:schemeClr val="tx1"/>
                </a:solidFill>
                <a:latin typeface="Times New Roman" pitchFamily="18" charset="0"/>
              </a:defRPr>
            </a:lvl4pPr>
            <a:lvl5pPr marL="2057400" indent="-228600" algn="l" defTabSz="762000" eaLnBrk="0" hangingPunct="0">
              <a:spcBef>
                <a:spcPct val="20000"/>
              </a:spcBef>
              <a:buClr>
                <a:schemeClr val="accent2"/>
              </a:buClr>
              <a:buSzPct val="110000"/>
              <a:buChar char="»"/>
              <a:defRPr sz="2000">
                <a:solidFill>
                  <a:schemeClr val="tx1"/>
                </a:solidFill>
                <a:latin typeface="Times New Roman" pitchFamily="18" charset="0"/>
              </a:defRPr>
            </a:lvl5pPr>
            <a:lvl6pPr marL="25146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6pPr>
            <a:lvl7pPr marL="29718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7pPr>
            <a:lvl8pPr marL="34290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8pPr>
            <a:lvl9pPr marL="38862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9pPr>
          </a:lstStyle>
          <a:p>
            <a:pPr algn="ctr" fontAlgn="base">
              <a:spcBef>
                <a:spcPct val="0"/>
              </a:spcBef>
              <a:buClrTx/>
              <a:buSzTx/>
              <a:buFontTx/>
              <a:buNone/>
            </a:pPr>
            <a:r>
              <a:rPr kumimoji="1" lang="en-US" altLang="zh-CN" sz="1800">
                <a:solidFill>
                  <a:schemeClr val="tx1"/>
                </a:solidFill>
                <a:latin typeface="Arial" pitchFamily="34" charset="0"/>
                <a:ea typeface="黑体" pitchFamily="49" charset="-122"/>
              </a:rPr>
              <a:t>1</a:t>
            </a:r>
            <a:endParaRPr kumimoji="1" lang="en-US" altLang="zh-CN" sz="1800" baseline="-25000">
              <a:solidFill>
                <a:schemeClr val="tx1"/>
              </a:solidFill>
              <a:latin typeface="Arial" pitchFamily="34" charset="0"/>
              <a:ea typeface="黑体" pitchFamily="49" charset="-122"/>
            </a:endParaRPr>
          </a:p>
        </p:txBody>
      </p:sp>
      <p:sp>
        <p:nvSpPr>
          <p:cNvPr id="145440" name="Rectangle 32"/>
          <p:cNvSpPr>
            <a:spLocks noChangeArrowheads="1"/>
          </p:cNvSpPr>
          <p:nvPr/>
        </p:nvSpPr>
        <p:spPr bwMode="auto">
          <a:xfrm>
            <a:off x="3403600" y="1358900"/>
            <a:ext cx="307975" cy="363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lgn="l" defTabSz="762000" eaLnBrk="0" fontAlgn="b" hangingPunct="0">
              <a:spcBef>
                <a:spcPct val="20000"/>
              </a:spcBef>
              <a:buClr>
                <a:srgbClr val="FF6600"/>
              </a:buClr>
              <a:buSzPct val="110000"/>
              <a:buFont typeface="Wingdings" pitchFamily="2" charset="2"/>
              <a:buChar char="n"/>
              <a:defRPr sz="2800">
                <a:solidFill>
                  <a:srgbClr val="000099"/>
                </a:solidFill>
                <a:latin typeface="Verdana" pitchFamily="34" charset="0"/>
              </a:defRPr>
            </a:lvl1pPr>
            <a:lvl2pPr marL="742950" indent="-285750" algn="l" defTabSz="762000" eaLnBrk="0" hangingPunct="0">
              <a:spcBef>
                <a:spcPct val="20000"/>
              </a:spcBef>
              <a:buClr>
                <a:srgbClr val="009900"/>
              </a:buClr>
              <a:buSzPct val="110000"/>
              <a:buFont typeface="Wingdings" pitchFamily="2" charset="2"/>
              <a:buChar char="u"/>
              <a:defRPr sz="2400">
                <a:solidFill>
                  <a:schemeClr val="tx1"/>
                </a:solidFill>
                <a:latin typeface="Verdana" pitchFamily="34" charset="0"/>
              </a:defRPr>
            </a:lvl2pPr>
            <a:lvl3pPr marL="1143000" indent="-228600" algn="l" defTabSz="762000" eaLnBrk="0" hangingPunct="0">
              <a:spcBef>
                <a:spcPct val="20000"/>
              </a:spcBef>
              <a:buClr>
                <a:srgbClr val="0000FF"/>
              </a:buClr>
              <a:buSzPct val="110000"/>
              <a:buFont typeface="Wingdings" pitchFamily="2" charset="2"/>
              <a:buChar char="Ø"/>
              <a:defRPr sz="2400">
                <a:solidFill>
                  <a:schemeClr val="tx1"/>
                </a:solidFill>
                <a:latin typeface="Verdana" pitchFamily="34" charset="0"/>
              </a:defRPr>
            </a:lvl3pPr>
            <a:lvl4pPr marL="1600200" indent="-228600" algn="l" defTabSz="762000" eaLnBrk="0" hangingPunct="0">
              <a:spcBef>
                <a:spcPct val="20000"/>
              </a:spcBef>
              <a:buClr>
                <a:schemeClr val="accent2"/>
              </a:buClr>
              <a:buSzPct val="110000"/>
              <a:buChar char="–"/>
              <a:defRPr sz="2000">
                <a:solidFill>
                  <a:schemeClr val="tx1"/>
                </a:solidFill>
                <a:latin typeface="Times New Roman" pitchFamily="18" charset="0"/>
              </a:defRPr>
            </a:lvl4pPr>
            <a:lvl5pPr marL="2057400" indent="-228600" algn="l" defTabSz="762000" eaLnBrk="0" hangingPunct="0">
              <a:spcBef>
                <a:spcPct val="20000"/>
              </a:spcBef>
              <a:buClr>
                <a:schemeClr val="accent2"/>
              </a:buClr>
              <a:buSzPct val="110000"/>
              <a:buChar char="»"/>
              <a:defRPr sz="2000">
                <a:solidFill>
                  <a:schemeClr val="tx1"/>
                </a:solidFill>
                <a:latin typeface="Times New Roman" pitchFamily="18" charset="0"/>
              </a:defRPr>
            </a:lvl5pPr>
            <a:lvl6pPr marL="25146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6pPr>
            <a:lvl7pPr marL="29718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7pPr>
            <a:lvl8pPr marL="34290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8pPr>
            <a:lvl9pPr marL="38862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9pPr>
          </a:lstStyle>
          <a:p>
            <a:pPr algn="ctr" fontAlgn="base">
              <a:spcBef>
                <a:spcPct val="0"/>
              </a:spcBef>
              <a:buClrTx/>
              <a:buSzTx/>
              <a:buFontTx/>
              <a:buNone/>
            </a:pPr>
            <a:r>
              <a:rPr kumimoji="1" lang="en-US" altLang="zh-CN" sz="1800">
                <a:solidFill>
                  <a:schemeClr val="tx1"/>
                </a:solidFill>
                <a:latin typeface="Arial" pitchFamily="34" charset="0"/>
                <a:ea typeface="黑体" pitchFamily="49" charset="-122"/>
              </a:rPr>
              <a:t>2</a:t>
            </a:r>
            <a:endParaRPr kumimoji="1" lang="en-US" altLang="zh-CN" sz="1800" baseline="-25000">
              <a:solidFill>
                <a:schemeClr val="tx1"/>
              </a:solidFill>
              <a:latin typeface="Arial" pitchFamily="34" charset="0"/>
              <a:ea typeface="黑体" pitchFamily="49" charset="-122"/>
            </a:endParaRPr>
          </a:p>
        </p:txBody>
      </p:sp>
      <p:sp>
        <p:nvSpPr>
          <p:cNvPr id="145441" name="Rectangle 33"/>
          <p:cNvSpPr>
            <a:spLocks noChangeArrowheads="1"/>
          </p:cNvSpPr>
          <p:nvPr/>
        </p:nvSpPr>
        <p:spPr bwMode="auto">
          <a:xfrm>
            <a:off x="5419725" y="1358900"/>
            <a:ext cx="307975" cy="363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lgn="l" defTabSz="762000" eaLnBrk="0" fontAlgn="b" hangingPunct="0">
              <a:spcBef>
                <a:spcPct val="20000"/>
              </a:spcBef>
              <a:buClr>
                <a:srgbClr val="FF6600"/>
              </a:buClr>
              <a:buSzPct val="110000"/>
              <a:buFont typeface="Wingdings" pitchFamily="2" charset="2"/>
              <a:buChar char="n"/>
              <a:defRPr sz="2800">
                <a:solidFill>
                  <a:srgbClr val="000099"/>
                </a:solidFill>
                <a:latin typeface="Verdana" pitchFamily="34" charset="0"/>
              </a:defRPr>
            </a:lvl1pPr>
            <a:lvl2pPr marL="742950" indent="-285750" algn="l" defTabSz="762000" eaLnBrk="0" hangingPunct="0">
              <a:spcBef>
                <a:spcPct val="20000"/>
              </a:spcBef>
              <a:buClr>
                <a:srgbClr val="009900"/>
              </a:buClr>
              <a:buSzPct val="110000"/>
              <a:buFont typeface="Wingdings" pitchFamily="2" charset="2"/>
              <a:buChar char="u"/>
              <a:defRPr sz="2400">
                <a:solidFill>
                  <a:schemeClr val="tx1"/>
                </a:solidFill>
                <a:latin typeface="Verdana" pitchFamily="34" charset="0"/>
              </a:defRPr>
            </a:lvl2pPr>
            <a:lvl3pPr marL="1143000" indent="-228600" algn="l" defTabSz="762000" eaLnBrk="0" hangingPunct="0">
              <a:spcBef>
                <a:spcPct val="20000"/>
              </a:spcBef>
              <a:buClr>
                <a:srgbClr val="0000FF"/>
              </a:buClr>
              <a:buSzPct val="110000"/>
              <a:buFont typeface="Wingdings" pitchFamily="2" charset="2"/>
              <a:buChar char="Ø"/>
              <a:defRPr sz="2400">
                <a:solidFill>
                  <a:schemeClr val="tx1"/>
                </a:solidFill>
                <a:latin typeface="Verdana" pitchFamily="34" charset="0"/>
              </a:defRPr>
            </a:lvl3pPr>
            <a:lvl4pPr marL="1600200" indent="-228600" algn="l" defTabSz="762000" eaLnBrk="0" hangingPunct="0">
              <a:spcBef>
                <a:spcPct val="20000"/>
              </a:spcBef>
              <a:buClr>
                <a:schemeClr val="accent2"/>
              </a:buClr>
              <a:buSzPct val="110000"/>
              <a:buChar char="–"/>
              <a:defRPr sz="2000">
                <a:solidFill>
                  <a:schemeClr val="tx1"/>
                </a:solidFill>
                <a:latin typeface="Times New Roman" pitchFamily="18" charset="0"/>
              </a:defRPr>
            </a:lvl4pPr>
            <a:lvl5pPr marL="2057400" indent="-228600" algn="l" defTabSz="762000" eaLnBrk="0" hangingPunct="0">
              <a:spcBef>
                <a:spcPct val="20000"/>
              </a:spcBef>
              <a:buClr>
                <a:schemeClr val="accent2"/>
              </a:buClr>
              <a:buSzPct val="110000"/>
              <a:buChar char="»"/>
              <a:defRPr sz="2000">
                <a:solidFill>
                  <a:schemeClr val="tx1"/>
                </a:solidFill>
                <a:latin typeface="Times New Roman" pitchFamily="18" charset="0"/>
              </a:defRPr>
            </a:lvl5pPr>
            <a:lvl6pPr marL="25146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6pPr>
            <a:lvl7pPr marL="29718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7pPr>
            <a:lvl8pPr marL="34290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8pPr>
            <a:lvl9pPr marL="38862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9pPr>
          </a:lstStyle>
          <a:p>
            <a:pPr algn="ctr" fontAlgn="base">
              <a:spcBef>
                <a:spcPct val="0"/>
              </a:spcBef>
              <a:buClrTx/>
              <a:buSzTx/>
              <a:buFontTx/>
              <a:buNone/>
            </a:pPr>
            <a:r>
              <a:rPr kumimoji="1" lang="en-US" altLang="zh-CN" sz="1800">
                <a:solidFill>
                  <a:schemeClr val="tx1"/>
                </a:solidFill>
                <a:latin typeface="Arial" pitchFamily="34" charset="0"/>
                <a:ea typeface="黑体" pitchFamily="49" charset="-122"/>
              </a:rPr>
              <a:t>1</a:t>
            </a:r>
            <a:endParaRPr kumimoji="1" lang="en-US" altLang="zh-CN" sz="1800" baseline="-25000">
              <a:solidFill>
                <a:schemeClr val="tx1"/>
              </a:solidFill>
              <a:latin typeface="Arial" pitchFamily="34" charset="0"/>
              <a:ea typeface="黑体" pitchFamily="49" charset="-122"/>
            </a:endParaRPr>
          </a:p>
        </p:txBody>
      </p:sp>
      <p:sp>
        <p:nvSpPr>
          <p:cNvPr id="145442" name="Rectangle 34"/>
          <p:cNvSpPr>
            <a:spLocks noChangeArrowheads="1"/>
          </p:cNvSpPr>
          <p:nvPr/>
        </p:nvSpPr>
        <p:spPr bwMode="auto">
          <a:xfrm>
            <a:off x="6929438" y="1358900"/>
            <a:ext cx="307975" cy="363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lgn="l" defTabSz="762000" eaLnBrk="0" fontAlgn="b" hangingPunct="0">
              <a:spcBef>
                <a:spcPct val="20000"/>
              </a:spcBef>
              <a:buClr>
                <a:srgbClr val="FF6600"/>
              </a:buClr>
              <a:buSzPct val="110000"/>
              <a:buFont typeface="Wingdings" pitchFamily="2" charset="2"/>
              <a:buChar char="n"/>
              <a:defRPr sz="2800">
                <a:solidFill>
                  <a:srgbClr val="000099"/>
                </a:solidFill>
                <a:latin typeface="Verdana" pitchFamily="34" charset="0"/>
              </a:defRPr>
            </a:lvl1pPr>
            <a:lvl2pPr marL="742950" indent="-285750" algn="l" defTabSz="762000" eaLnBrk="0" hangingPunct="0">
              <a:spcBef>
                <a:spcPct val="20000"/>
              </a:spcBef>
              <a:buClr>
                <a:srgbClr val="009900"/>
              </a:buClr>
              <a:buSzPct val="110000"/>
              <a:buFont typeface="Wingdings" pitchFamily="2" charset="2"/>
              <a:buChar char="u"/>
              <a:defRPr sz="2400">
                <a:solidFill>
                  <a:schemeClr val="tx1"/>
                </a:solidFill>
                <a:latin typeface="Verdana" pitchFamily="34" charset="0"/>
              </a:defRPr>
            </a:lvl2pPr>
            <a:lvl3pPr marL="1143000" indent="-228600" algn="l" defTabSz="762000" eaLnBrk="0" hangingPunct="0">
              <a:spcBef>
                <a:spcPct val="20000"/>
              </a:spcBef>
              <a:buClr>
                <a:srgbClr val="0000FF"/>
              </a:buClr>
              <a:buSzPct val="110000"/>
              <a:buFont typeface="Wingdings" pitchFamily="2" charset="2"/>
              <a:buChar char="Ø"/>
              <a:defRPr sz="2400">
                <a:solidFill>
                  <a:schemeClr val="tx1"/>
                </a:solidFill>
                <a:latin typeface="Verdana" pitchFamily="34" charset="0"/>
              </a:defRPr>
            </a:lvl3pPr>
            <a:lvl4pPr marL="1600200" indent="-228600" algn="l" defTabSz="762000" eaLnBrk="0" hangingPunct="0">
              <a:spcBef>
                <a:spcPct val="20000"/>
              </a:spcBef>
              <a:buClr>
                <a:schemeClr val="accent2"/>
              </a:buClr>
              <a:buSzPct val="110000"/>
              <a:buChar char="–"/>
              <a:defRPr sz="2000">
                <a:solidFill>
                  <a:schemeClr val="tx1"/>
                </a:solidFill>
                <a:latin typeface="Times New Roman" pitchFamily="18" charset="0"/>
              </a:defRPr>
            </a:lvl4pPr>
            <a:lvl5pPr marL="2057400" indent="-228600" algn="l" defTabSz="762000" eaLnBrk="0" hangingPunct="0">
              <a:spcBef>
                <a:spcPct val="20000"/>
              </a:spcBef>
              <a:buClr>
                <a:schemeClr val="accent2"/>
              </a:buClr>
              <a:buSzPct val="110000"/>
              <a:buChar char="»"/>
              <a:defRPr sz="2000">
                <a:solidFill>
                  <a:schemeClr val="tx1"/>
                </a:solidFill>
                <a:latin typeface="Times New Roman" pitchFamily="18" charset="0"/>
              </a:defRPr>
            </a:lvl5pPr>
            <a:lvl6pPr marL="25146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6pPr>
            <a:lvl7pPr marL="29718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7pPr>
            <a:lvl8pPr marL="34290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8pPr>
            <a:lvl9pPr marL="38862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9pPr>
          </a:lstStyle>
          <a:p>
            <a:pPr algn="ctr" fontAlgn="base">
              <a:spcBef>
                <a:spcPct val="0"/>
              </a:spcBef>
              <a:buClrTx/>
              <a:buSzTx/>
              <a:buFontTx/>
              <a:buNone/>
            </a:pPr>
            <a:r>
              <a:rPr kumimoji="1" lang="en-US" altLang="zh-CN" sz="1800">
                <a:solidFill>
                  <a:schemeClr val="tx1"/>
                </a:solidFill>
                <a:latin typeface="Arial" pitchFamily="34" charset="0"/>
                <a:ea typeface="黑体" pitchFamily="49" charset="-122"/>
              </a:rPr>
              <a:t>2</a:t>
            </a:r>
            <a:endParaRPr kumimoji="1" lang="en-US" altLang="zh-CN" sz="1800" baseline="-25000">
              <a:solidFill>
                <a:schemeClr val="tx1"/>
              </a:solidFill>
              <a:latin typeface="Arial" pitchFamily="34" charset="0"/>
              <a:ea typeface="黑体" pitchFamily="49" charset="-122"/>
            </a:endParaRPr>
          </a:p>
        </p:txBody>
      </p:sp>
      <p:sp>
        <p:nvSpPr>
          <p:cNvPr id="145443" name="Line 35"/>
          <p:cNvSpPr>
            <a:spLocks noChangeShapeType="1"/>
          </p:cNvSpPr>
          <p:nvPr/>
        </p:nvSpPr>
        <p:spPr bwMode="auto">
          <a:xfrm>
            <a:off x="2116138" y="3503613"/>
            <a:ext cx="1717675" cy="0"/>
          </a:xfrm>
          <a:prstGeom prst="line">
            <a:avLst/>
          </a:prstGeom>
          <a:noFill/>
          <a:ln w="952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5444" name="Line 36"/>
          <p:cNvSpPr>
            <a:spLocks noChangeShapeType="1"/>
          </p:cNvSpPr>
          <p:nvPr/>
        </p:nvSpPr>
        <p:spPr bwMode="auto">
          <a:xfrm>
            <a:off x="2116138" y="3881438"/>
            <a:ext cx="1717675" cy="0"/>
          </a:xfrm>
          <a:prstGeom prst="line">
            <a:avLst/>
          </a:prstGeom>
          <a:noFill/>
          <a:ln w="952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5445" name="Line 37"/>
          <p:cNvSpPr>
            <a:spLocks noChangeShapeType="1"/>
          </p:cNvSpPr>
          <p:nvPr/>
        </p:nvSpPr>
        <p:spPr bwMode="auto">
          <a:xfrm>
            <a:off x="2116138" y="4260850"/>
            <a:ext cx="1717675" cy="1588"/>
          </a:xfrm>
          <a:prstGeom prst="line">
            <a:avLst/>
          </a:prstGeom>
          <a:noFill/>
          <a:ln w="952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5446" name="Line 38"/>
          <p:cNvSpPr>
            <a:spLocks noChangeShapeType="1"/>
          </p:cNvSpPr>
          <p:nvPr/>
        </p:nvSpPr>
        <p:spPr bwMode="auto">
          <a:xfrm>
            <a:off x="2973388" y="3125788"/>
            <a:ext cx="0" cy="1895475"/>
          </a:xfrm>
          <a:prstGeom prst="line">
            <a:avLst/>
          </a:prstGeom>
          <a:noFill/>
          <a:ln w="952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5447" name="Rectangle 39"/>
          <p:cNvSpPr>
            <a:spLocks noChangeArrowheads="1"/>
          </p:cNvSpPr>
          <p:nvPr/>
        </p:nvSpPr>
        <p:spPr bwMode="auto">
          <a:xfrm>
            <a:off x="5689600" y="3109913"/>
            <a:ext cx="1400175"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lgn="l" defTabSz="762000" eaLnBrk="0" fontAlgn="b" hangingPunct="0">
              <a:spcBef>
                <a:spcPct val="20000"/>
              </a:spcBef>
              <a:buClr>
                <a:srgbClr val="FF6600"/>
              </a:buClr>
              <a:buSzPct val="110000"/>
              <a:buFont typeface="Wingdings" pitchFamily="2" charset="2"/>
              <a:buChar char="n"/>
              <a:defRPr sz="2800">
                <a:solidFill>
                  <a:srgbClr val="000099"/>
                </a:solidFill>
                <a:latin typeface="Verdana" pitchFamily="34" charset="0"/>
              </a:defRPr>
            </a:lvl1pPr>
            <a:lvl2pPr marL="742950" indent="-285750" algn="l" defTabSz="762000" eaLnBrk="0" hangingPunct="0">
              <a:spcBef>
                <a:spcPct val="20000"/>
              </a:spcBef>
              <a:buClr>
                <a:srgbClr val="009900"/>
              </a:buClr>
              <a:buSzPct val="110000"/>
              <a:buFont typeface="Wingdings" pitchFamily="2" charset="2"/>
              <a:buChar char="u"/>
              <a:defRPr sz="2400">
                <a:solidFill>
                  <a:schemeClr val="tx1"/>
                </a:solidFill>
                <a:latin typeface="Verdana" pitchFamily="34" charset="0"/>
              </a:defRPr>
            </a:lvl2pPr>
            <a:lvl3pPr marL="1143000" indent="-228600" algn="l" defTabSz="762000" eaLnBrk="0" hangingPunct="0">
              <a:spcBef>
                <a:spcPct val="20000"/>
              </a:spcBef>
              <a:buClr>
                <a:srgbClr val="0000FF"/>
              </a:buClr>
              <a:buSzPct val="110000"/>
              <a:buFont typeface="Wingdings" pitchFamily="2" charset="2"/>
              <a:buChar char="Ø"/>
              <a:defRPr sz="2400">
                <a:solidFill>
                  <a:schemeClr val="tx1"/>
                </a:solidFill>
                <a:latin typeface="Verdana" pitchFamily="34" charset="0"/>
              </a:defRPr>
            </a:lvl3pPr>
            <a:lvl4pPr marL="1600200" indent="-228600" algn="l" defTabSz="762000" eaLnBrk="0" hangingPunct="0">
              <a:spcBef>
                <a:spcPct val="20000"/>
              </a:spcBef>
              <a:buClr>
                <a:schemeClr val="accent2"/>
              </a:buClr>
              <a:buSzPct val="110000"/>
              <a:buChar char="–"/>
              <a:defRPr sz="2000">
                <a:solidFill>
                  <a:schemeClr val="tx1"/>
                </a:solidFill>
                <a:latin typeface="Times New Roman" pitchFamily="18" charset="0"/>
              </a:defRPr>
            </a:lvl4pPr>
            <a:lvl5pPr marL="2057400" indent="-228600" algn="l" defTabSz="762000" eaLnBrk="0" hangingPunct="0">
              <a:spcBef>
                <a:spcPct val="20000"/>
              </a:spcBef>
              <a:buClr>
                <a:schemeClr val="accent2"/>
              </a:buClr>
              <a:buSzPct val="110000"/>
              <a:buChar char="»"/>
              <a:defRPr sz="2000">
                <a:solidFill>
                  <a:schemeClr val="tx1"/>
                </a:solidFill>
                <a:latin typeface="Times New Roman" pitchFamily="18" charset="0"/>
              </a:defRPr>
            </a:lvl5pPr>
            <a:lvl6pPr marL="25146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6pPr>
            <a:lvl7pPr marL="29718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7pPr>
            <a:lvl8pPr marL="34290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8pPr>
            <a:lvl9pPr marL="38862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9pPr>
          </a:lstStyle>
          <a:p>
            <a:pPr algn="ctr" fontAlgn="base">
              <a:lnSpc>
                <a:spcPct val="115000"/>
              </a:lnSpc>
              <a:spcBef>
                <a:spcPct val="0"/>
              </a:spcBef>
              <a:buClrTx/>
              <a:buSzTx/>
              <a:buFontTx/>
              <a:buNone/>
            </a:pPr>
            <a:r>
              <a:rPr kumimoji="1" lang="en-US" altLang="zh-CN" sz="1800">
                <a:solidFill>
                  <a:schemeClr val="tx1"/>
                </a:solidFill>
                <a:latin typeface="Arial" pitchFamily="34" charset="0"/>
                <a:ea typeface="黑体" pitchFamily="49" charset="-122"/>
              </a:rPr>
              <a:t>MAC</a:t>
            </a:r>
            <a:r>
              <a:rPr kumimoji="1" lang="zh-CN" altLang="en-US" sz="1800">
                <a:solidFill>
                  <a:schemeClr val="tx1"/>
                </a:solidFill>
                <a:latin typeface="Arial" pitchFamily="34" charset="0"/>
                <a:ea typeface="黑体" pitchFamily="49" charset="-122"/>
              </a:rPr>
              <a:t>      </a:t>
            </a:r>
            <a:r>
              <a:rPr kumimoji="1" lang="en-US" altLang="zh-CN" sz="1800">
                <a:solidFill>
                  <a:schemeClr val="tx1"/>
                </a:solidFill>
                <a:latin typeface="Arial" pitchFamily="34" charset="0"/>
                <a:ea typeface="黑体" pitchFamily="49" charset="-122"/>
              </a:rPr>
              <a:t>Intf</a:t>
            </a:r>
            <a:endParaRPr kumimoji="1" lang="zh-CN" altLang="en-US" sz="1800" baseline="-25000">
              <a:solidFill>
                <a:schemeClr val="tx1"/>
              </a:solidFill>
              <a:latin typeface="Arial" pitchFamily="34" charset="0"/>
              <a:ea typeface="黑体" pitchFamily="49" charset="-122"/>
            </a:endParaRPr>
          </a:p>
        </p:txBody>
      </p:sp>
      <p:sp>
        <p:nvSpPr>
          <p:cNvPr id="145448" name="Line 40"/>
          <p:cNvSpPr>
            <a:spLocks noChangeShapeType="1"/>
          </p:cNvSpPr>
          <p:nvPr/>
        </p:nvSpPr>
        <p:spPr bwMode="auto">
          <a:xfrm>
            <a:off x="5551488" y="3503613"/>
            <a:ext cx="1717675" cy="0"/>
          </a:xfrm>
          <a:prstGeom prst="line">
            <a:avLst/>
          </a:prstGeom>
          <a:noFill/>
          <a:ln w="952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5449" name="Line 41"/>
          <p:cNvSpPr>
            <a:spLocks noChangeShapeType="1"/>
          </p:cNvSpPr>
          <p:nvPr/>
        </p:nvSpPr>
        <p:spPr bwMode="auto">
          <a:xfrm>
            <a:off x="5551488" y="3881438"/>
            <a:ext cx="1717675" cy="0"/>
          </a:xfrm>
          <a:prstGeom prst="line">
            <a:avLst/>
          </a:prstGeom>
          <a:noFill/>
          <a:ln w="952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5450" name="Line 42"/>
          <p:cNvSpPr>
            <a:spLocks noChangeShapeType="1"/>
          </p:cNvSpPr>
          <p:nvPr/>
        </p:nvSpPr>
        <p:spPr bwMode="auto">
          <a:xfrm>
            <a:off x="5551488" y="4260850"/>
            <a:ext cx="1717675" cy="1588"/>
          </a:xfrm>
          <a:prstGeom prst="line">
            <a:avLst/>
          </a:prstGeom>
          <a:noFill/>
          <a:ln w="952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5451" name="Line 43"/>
          <p:cNvSpPr>
            <a:spLocks noChangeShapeType="1"/>
          </p:cNvSpPr>
          <p:nvPr/>
        </p:nvSpPr>
        <p:spPr bwMode="auto">
          <a:xfrm>
            <a:off x="6408738" y="3125788"/>
            <a:ext cx="1587" cy="1514475"/>
          </a:xfrm>
          <a:prstGeom prst="line">
            <a:avLst/>
          </a:prstGeom>
          <a:noFill/>
          <a:ln w="952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5452" name="Freeform 44"/>
          <p:cNvSpPr>
            <a:spLocks/>
          </p:cNvSpPr>
          <p:nvPr/>
        </p:nvSpPr>
        <p:spPr bwMode="auto">
          <a:xfrm>
            <a:off x="2116138" y="1798638"/>
            <a:ext cx="1717675" cy="1327150"/>
          </a:xfrm>
          <a:custGeom>
            <a:avLst/>
            <a:gdLst>
              <a:gd name="T0" fmla="*/ 0 w 907"/>
              <a:gd name="T1" fmla="*/ 2147483647 h 635"/>
              <a:gd name="T2" fmla="*/ 2147483647 w 907"/>
              <a:gd name="T3" fmla="*/ 0 h 635"/>
              <a:gd name="T4" fmla="*/ 2147483647 w 907"/>
              <a:gd name="T5" fmla="*/ 0 h 635"/>
              <a:gd name="T6" fmla="*/ 2147483647 w 907"/>
              <a:gd name="T7" fmla="*/ 2147483647 h 635"/>
              <a:gd name="T8" fmla="*/ 0 w 907"/>
              <a:gd name="T9" fmla="*/ 2147483647 h 63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07" h="635">
                <a:moveTo>
                  <a:pt x="0" y="635"/>
                </a:moveTo>
                <a:lnTo>
                  <a:pt x="317" y="0"/>
                </a:lnTo>
                <a:lnTo>
                  <a:pt x="453" y="0"/>
                </a:lnTo>
                <a:lnTo>
                  <a:pt x="907" y="635"/>
                </a:lnTo>
                <a:lnTo>
                  <a:pt x="0" y="635"/>
                </a:lnTo>
                <a:close/>
              </a:path>
            </a:pathLst>
          </a:custGeom>
          <a:gradFill rotWithShape="1">
            <a:gsLst>
              <a:gs pos="0">
                <a:srgbClr val="767647"/>
              </a:gs>
              <a:gs pos="100000">
                <a:srgbClr val="FFFF99"/>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5453" name="Freeform 45"/>
          <p:cNvSpPr>
            <a:spLocks/>
          </p:cNvSpPr>
          <p:nvPr/>
        </p:nvSpPr>
        <p:spPr bwMode="auto">
          <a:xfrm>
            <a:off x="5551488" y="1798638"/>
            <a:ext cx="1717675" cy="1327150"/>
          </a:xfrm>
          <a:custGeom>
            <a:avLst/>
            <a:gdLst>
              <a:gd name="T0" fmla="*/ 0 w 907"/>
              <a:gd name="T1" fmla="*/ 2147483647 h 635"/>
              <a:gd name="T2" fmla="*/ 2147483647 w 907"/>
              <a:gd name="T3" fmla="*/ 0 h 635"/>
              <a:gd name="T4" fmla="*/ 2147483647 w 907"/>
              <a:gd name="T5" fmla="*/ 0 h 635"/>
              <a:gd name="T6" fmla="*/ 2147483647 w 907"/>
              <a:gd name="T7" fmla="*/ 2147483647 h 635"/>
              <a:gd name="T8" fmla="*/ 0 w 907"/>
              <a:gd name="T9" fmla="*/ 2147483647 h 63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07" h="635">
                <a:moveTo>
                  <a:pt x="0" y="635"/>
                </a:moveTo>
                <a:lnTo>
                  <a:pt x="317" y="0"/>
                </a:lnTo>
                <a:lnTo>
                  <a:pt x="453" y="0"/>
                </a:lnTo>
                <a:lnTo>
                  <a:pt x="907" y="635"/>
                </a:lnTo>
                <a:lnTo>
                  <a:pt x="0" y="635"/>
                </a:lnTo>
                <a:close/>
              </a:path>
            </a:pathLst>
          </a:custGeom>
          <a:gradFill rotWithShape="1">
            <a:gsLst>
              <a:gs pos="0">
                <a:srgbClr val="767647"/>
              </a:gs>
              <a:gs pos="100000">
                <a:srgbClr val="FFFF99"/>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47" name="Group 46"/>
          <p:cNvGrpSpPr>
            <a:grpSpLocks/>
          </p:cNvGrpSpPr>
          <p:nvPr/>
        </p:nvGrpSpPr>
        <p:grpSpPr bwMode="auto">
          <a:xfrm>
            <a:off x="2268538" y="4065588"/>
            <a:ext cx="4768850" cy="887412"/>
            <a:chOff x="1415" y="3100"/>
            <a:chExt cx="3004" cy="559"/>
          </a:xfrm>
        </p:grpSpPr>
        <p:sp>
          <p:nvSpPr>
            <p:cNvPr id="145473" name="Rectangle 47"/>
            <p:cNvSpPr>
              <a:spLocks noChangeArrowheads="1"/>
            </p:cNvSpPr>
            <p:nvPr/>
          </p:nvSpPr>
          <p:spPr bwMode="auto">
            <a:xfrm>
              <a:off x="1415" y="3337"/>
              <a:ext cx="306" cy="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lgn="l" defTabSz="762000" eaLnBrk="0" fontAlgn="b" hangingPunct="0">
                <a:spcBef>
                  <a:spcPct val="20000"/>
                </a:spcBef>
                <a:buClr>
                  <a:srgbClr val="FF6600"/>
                </a:buClr>
                <a:buSzPct val="110000"/>
                <a:buFont typeface="Wingdings" pitchFamily="2" charset="2"/>
                <a:buChar char="n"/>
                <a:defRPr sz="2800">
                  <a:solidFill>
                    <a:srgbClr val="000099"/>
                  </a:solidFill>
                  <a:latin typeface="Verdana" pitchFamily="34" charset="0"/>
                </a:defRPr>
              </a:lvl1pPr>
              <a:lvl2pPr marL="742950" indent="-285750" algn="l" defTabSz="762000" eaLnBrk="0" hangingPunct="0">
                <a:spcBef>
                  <a:spcPct val="20000"/>
                </a:spcBef>
                <a:buClr>
                  <a:srgbClr val="009900"/>
                </a:buClr>
                <a:buSzPct val="110000"/>
                <a:buFont typeface="Wingdings" pitchFamily="2" charset="2"/>
                <a:buChar char="u"/>
                <a:defRPr sz="2400">
                  <a:solidFill>
                    <a:schemeClr val="tx1"/>
                  </a:solidFill>
                  <a:latin typeface="Verdana" pitchFamily="34" charset="0"/>
                </a:defRPr>
              </a:lvl2pPr>
              <a:lvl3pPr marL="1143000" indent="-228600" algn="l" defTabSz="762000" eaLnBrk="0" hangingPunct="0">
                <a:spcBef>
                  <a:spcPct val="20000"/>
                </a:spcBef>
                <a:buClr>
                  <a:srgbClr val="0000FF"/>
                </a:buClr>
                <a:buSzPct val="110000"/>
                <a:buFont typeface="Wingdings" pitchFamily="2" charset="2"/>
                <a:buChar char="Ø"/>
                <a:defRPr sz="2400">
                  <a:solidFill>
                    <a:schemeClr val="tx1"/>
                  </a:solidFill>
                  <a:latin typeface="Verdana" pitchFamily="34" charset="0"/>
                </a:defRPr>
              </a:lvl3pPr>
              <a:lvl4pPr marL="1600200" indent="-228600" algn="l" defTabSz="762000" eaLnBrk="0" hangingPunct="0">
                <a:spcBef>
                  <a:spcPct val="20000"/>
                </a:spcBef>
                <a:buClr>
                  <a:schemeClr val="accent2"/>
                </a:buClr>
                <a:buSzPct val="110000"/>
                <a:buChar char="–"/>
                <a:defRPr sz="2000">
                  <a:solidFill>
                    <a:schemeClr val="tx1"/>
                  </a:solidFill>
                  <a:latin typeface="Times New Roman" pitchFamily="18" charset="0"/>
                </a:defRPr>
              </a:lvl4pPr>
              <a:lvl5pPr marL="2057400" indent="-228600" algn="l" defTabSz="762000" eaLnBrk="0" hangingPunct="0">
                <a:spcBef>
                  <a:spcPct val="20000"/>
                </a:spcBef>
                <a:buClr>
                  <a:schemeClr val="accent2"/>
                </a:buClr>
                <a:buSzPct val="110000"/>
                <a:buChar char="»"/>
                <a:defRPr sz="2000">
                  <a:solidFill>
                    <a:schemeClr val="tx1"/>
                  </a:solidFill>
                  <a:latin typeface="Times New Roman" pitchFamily="18" charset="0"/>
                </a:defRPr>
              </a:lvl5pPr>
              <a:lvl6pPr marL="25146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6pPr>
              <a:lvl7pPr marL="29718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7pPr>
              <a:lvl8pPr marL="34290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8pPr>
              <a:lvl9pPr marL="38862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9pPr>
            </a:lstStyle>
            <a:p>
              <a:pPr algn="ctr" fontAlgn="base">
                <a:lnSpc>
                  <a:spcPct val="115000"/>
                </a:lnSpc>
                <a:spcBef>
                  <a:spcPct val="0"/>
                </a:spcBef>
                <a:buClrTx/>
                <a:buSzTx/>
                <a:buFontTx/>
                <a:buNone/>
              </a:pPr>
              <a:r>
                <a:rPr kumimoji="1" lang="en-US" altLang="zh-CN" sz="2400">
                  <a:solidFill>
                    <a:schemeClr val="tx1"/>
                  </a:solidFill>
                  <a:latin typeface="Arial" pitchFamily="34" charset="0"/>
                  <a:ea typeface="黑体" pitchFamily="49" charset="-122"/>
                </a:rPr>
                <a:t>…</a:t>
              </a:r>
              <a:endParaRPr kumimoji="1" lang="en-US" altLang="zh-CN" sz="2400" baseline="-25000">
                <a:solidFill>
                  <a:schemeClr val="tx1"/>
                </a:solidFill>
                <a:latin typeface="Arial" pitchFamily="34" charset="0"/>
                <a:ea typeface="黑体" pitchFamily="49" charset="-122"/>
              </a:endParaRPr>
            </a:p>
          </p:txBody>
        </p:sp>
        <p:sp>
          <p:nvSpPr>
            <p:cNvPr id="145474" name="Rectangle 48"/>
            <p:cNvSpPr>
              <a:spLocks noChangeArrowheads="1"/>
            </p:cNvSpPr>
            <p:nvPr/>
          </p:nvSpPr>
          <p:spPr bwMode="auto">
            <a:xfrm>
              <a:off x="1927" y="3337"/>
              <a:ext cx="305" cy="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lgn="l" defTabSz="762000" eaLnBrk="0" fontAlgn="b" hangingPunct="0">
                <a:spcBef>
                  <a:spcPct val="20000"/>
                </a:spcBef>
                <a:buClr>
                  <a:srgbClr val="FF6600"/>
                </a:buClr>
                <a:buSzPct val="110000"/>
                <a:buFont typeface="Wingdings" pitchFamily="2" charset="2"/>
                <a:buChar char="n"/>
                <a:defRPr sz="2800">
                  <a:solidFill>
                    <a:srgbClr val="000099"/>
                  </a:solidFill>
                  <a:latin typeface="Verdana" pitchFamily="34" charset="0"/>
                </a:defRPr>
              </a:lvl1pPr>
              <a:lvl2pPr marL="742950" indent="-285750" algn="l" defTabSz="762000" eaLnBrk="0" hangingPunct="0">
                <a:spcBef>
                  <a:spcPct val="20000"/>
                </a:spcBef>
                <a:buClr>
                  <a:srgbClr val="009900"/>
                </a:buClr>
                <a:buSzPct val="110000"/>
                <a:buFont typeface="Wingdings" pitchFamily="2" charset="2"/>
                <a:buChar char="u"/>
                <a:defRPr sz="2400">
                  <a:solidFill>
                    <a:schemeClr val="tx1"/>
                  </a:solidFill>
                  <a:latin typeface="Verdana" pitchFamily="34" charset="0"/>
                </a:defRPr>
              </a:lvl2pPr>
              <a:lvl3pPr marL="1143000" indent="-228600" algn="l" defTabSz="762000" eaLnBrk="0" hangingPunct="0">
                <a:spcBef>
                  <a:spcPct val="20000"/>
                </a:spcBef>
                <a:buClr>
                  <a:srgbClr val="0000FF"/>
                </a:buClr>
                <a:buSzPct val="110000"/>
                <a:buFont typeface="Wingdings" pitchFamily="2" charset="2"/>
                <a:buChar char="Ø"/>
                <a:defRPr sz="2400">
                  <a:solidFill>
                    <a:schemeClr val="tx1"/>
                  </a:solidFill>
                  <a:latin typeface="Verdana" pitchFamily="34" charset="0"/>
                </a:defRPr>
              </a:lvl3pPr>
              <a:lvl4pPr marL="1600200" indent="-228600" algn="l" defTabSz="762000" eaLnBrk="0" hangingPunct="0">
                <a:spcBef>
                  <a:spcPct val="20000"/>
                </a:spcBef>
                <a:buClr>
                  <a:schemeClr val="accent2"/>
                </a:buClr>
                <a:buSzPct val="110000"/>
                <a:buChar char="–"/>
                <a:defRPr sz="2000">
                  <a:solidFill>
                    <a:schemeClr val="tx1"/>
                  </a:solidFill>
                  <a:latin typeface="Times New Roman" pitchFamily="18" charset="0"/>
                </a:defRPr>
              </a:lvl4pPr>
              <a:lvl5pPr marL="2057400" indent="-228600" algn="l" defTabSz="762000" eaLnBrk="0" hangingPunct="0">
                <a:spcBef>
                  <a:spcPct val="20000"/>
                </a:spcBef>
                <a:buClr>
                  <a:schemeClr val="accent2"/>
                </a:buClr>
                <a:buSzPct val="110000"/>
                <a:buChar char="»"/>
                <a:defRPr sz="2000">
                  <a:solidFill>
                    <a:schemeClr val="tx1"/>
                  </a:solidFill>
                  <a:latin typeface="Times New Roman" pitchFamily="18" charset="0"/>
                </a:defRPr>
              </a:lvl5pPr>
              <a:lvl6pPr marL="25146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6pPr>
              <a:lvl7pPr marL="29718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7pPr>
              <a:lvl8pPr marL="34290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8pPr>
              <a:lvl9pPr marL="38862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9pPr>
            </a:lstStyle>
            <a:p>
              <a:pPr algn="ctr" fontAlgn="base">
                <a:lnSpc>
                  <a:spcPct val="115000"/>
                </a:lnSpc>
                <a:spcBef>
                  <a:spcPct val="0"/>
                </a:spcBef>
                <a:buClrTx/>
                <a:buSzTx/>
                <a:buFontTx/>
                <a:buNone/>
              </a:pPr>
              <a:r>
                <a:rPr kumimoji="1" lang="en-US" altLang="zh-CN" sz="2400">
                  <a:solidFill>
                    <a:schemeClr val="tx1"/>
                  </a:solidFill>
                  <a:latin typeface="Arial" pitchFamily="34" charset="0"/>
                  <a:ea typeface="黑体" pitchFamily="49" charset="-122"/>
                </a:rPr>
                <a:t>…</a:t>
              </a:r>
              <a:endParaRPr kumimoji="1" lang="en-US" altLang="zh-CN" sz="2400" baseline="-25000">
                <a:solidFill>
                  <a:schemeClr val="tx1"/>
                </a:solidFill>
                <a:latin typeface="Arial" pitchFamily="34" charset="0"/>
                <a:ea typeface="黑体" pitchFamily="49" charset="-122"/>
              </a:endParaRPr>
            </a:p>
          </p:txBody>
        </p:sp>
        <p:sp>
          <p:nvSpPr>
            <p:cNvPr id="145475" name="Rectangle 49"/>
            <p:cNvSpPr>
              <a:spLocks noChangeArrowheads="1"/>
            </p:cNvSpPr>
            <p:nvPr/>
          </p:nvSpPr>
          <p:spPr bwMode="auto">
            <a:xfrm>
              <a:off x="4113" y="3100"/>
              <a:ext cx="306" cy="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lgn="l" defTabSz="762000" eaLnBrk="0" fontAlgn="b" hangingPunct="0">
                <a:spcBef>
                  <a:spcPct val="20000"/>
                </a:spcBef>
                <a:buClr>
                  <a:srgbClr val="FF6600"/>
                </a:buClr>
                <a:buSzPct val="110000"/>
                <a:buFont typeface="Wingdings" pitchFamily="2" charset="2"/>
                <a:buChar char="n"/>
                <a:defRPr sz="2800">
                  <a:solidFill>
                    <a:srgbClr val="000099"/>
                  </a:solidFill>
                  <a:latin typeface="Verdana" pitchFamily="34" charset="0"/>
                </a:defRPr>
              </a:lvl1pPr>
              <a:lvl2pPr marL="742950" indent="-285750" algn="l" defTabSz="762000" eaLnBrk="0" hangingPunct="0">
                <a:spcBef>
                  <a:spcPct val="20000"/>
                </a:spcBef>
                <a:buClr>
                  <a:srgbClr val="009900"/>
                </a:buClr>
                <a:buSzPct val="110000"/>
                <a:buFont typeface="Wingdings" pitchFamily="2" charset="2"/>
                <a:buChar char="u"/>
                <a:defRPr sz="2400">
                  <a:solidFill>
                    <a:schemeClr val="tx1"/>
                  </a:solidFill>
                  <a:latin typeface="Verdana" pitchFamily="34" charset="0"/>
                </a:defRPr>
              </a:lvl2pPr>
              <a:lvl3pPr marL="1143000" indent="-228600" algn="l" defTabSz="762000" eaLnBrk="0" hangingPunct="0">
                <a:spcBef>
                  <a:spcPct val="20000"/>
                </a:spcBef>
                <a:buClr>
                  <a:srgbClr val="0000FF"/>
                </a:buClr>
                <a:buSzPct val="110000"/>
                <a:buFont typeface="Wingdings" pitchFamily="2" charset="2"/>
                <a:buChar char="Ø"/>
                <a:defRPr sz="2400">
                  <a:solidFill>
                    <a:schemeClr val="tx1"/>
                  </a:solidFill>
                  <a:latin typeface="Verdana" pitchFamily="34" charset="0"/>
                </a:defRPr>
              </a:lvl3pPr>
              <a:lvl4pPr marL="1600200" indent="-228600" algn="l" defTabSz="762000" eaLnBrk="0" hangingPunct="0">
                <a:spcBef>
                  <a:spcPct val="20000"/>
                </a:spcBef>
                <a:buClr>
                  <a:schemeClr val="accent2"/>
                </a:buClr>
                <a:buSzPct val="110000"/>
                <a:buChar char="–"/>
                <a:defRPr sz="2000">
                  <a:solidFill>
                    <a:schemeClr val="tx1"/>
                  </a:solidFill>
                  <a:latin typeface="Times New Roman" pitchFamily="18" charset="0"/>
                </a:defRPr>
              </a:lvl4pPr>
              <a:lvl5pPr marL="2057400" indent="-228600" algn="l" defTabSz="762000" eaLnBrk="0" hangingPunct="0">
                <a:spcBef>
                  <a:spcPct val="20000"/>
                </a:spcBef>
                <a:buClr>
                  <a:schemeClr val="accent2"/>
                </a:buClr>
                <a:buSzPct val="110000"/>
                <a:buChar char="»"/>
                <a:defRPr sz="2000">
                  <a:solidFill>
                    <a:schemeClr val="tx1"/>
                  </a:solidFill>
                  <a:latin typeface="Times New Roman" pitchFamily="18" charset="0"/>
                </a:defRPr>
              </a:lvl5pPr>
              <a:lvl6pPr marL="25146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6pPr>
              <a:lvl7pPr marL="29718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7pPr>
              <a:lvl8pPr marL="34290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8pPr>
              <a:lvl9pPr marL="38862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9pPr>
            </a:lstStyle>
            <a:p>
              <a:pPr algn="ctr" fontAlgn="base">
                <a:lnSpc>
                  <a:spcPct val="115000"/>
                </a:lnSpc>
                <a:spcBef>
                  <a:spcPct val="0"/>
                </a:spcBef>
                <a:buClrTx/>
                <a:buSzTx/>
                <a:buFontTx/>
                <a:buNone/>
              </a:pPr>
              <a:r>
                <a:rPr kumimoji="1" lang="en-US" altLang="zh-CN" sz="2400">
                  <a:solidFill>
                    <a:schemeClr val="tx1"/>
                  </a:solidFill>
                  <a:latin typeface="Arial" pitchFamily="34" charset="0"/>
                  <a:ea typeface="黑体" pitchFamily="49" charset="-122"/>
                </a:rPr>
                <a:t>…</a:t>
              </a:r>
              <a:endParaRPr kumimoji="1" lang="en-US" altLang="zh-CN" sz="2400" baseline="-25000">
                <a:solidFill>
                  <a:schemeClr val="tx1"/>
                </a:solidFill>
                <a:latin typeface="Arial" pitchFamily="34" charset="0"/>
                <a:ea typeface="黑体" pitchFamily="49" charset="-122"/>
              </a:endParaRPr>
            </a:p>
          </p:txBody>
        </p:sp>
        <p:sp>
          <p:nvSpPr>
            <p:cNvPr id="145476" name="Rectangle 50"/>
            <p:cNvSpPr>
              <a:spLocks noChangeArrowheads="1"/>
            </p:cNvSpPr>
            <p:nvPr/>
          </p:nvSpPr>
          <p:spPr bwMode="auto">
            <a:xfrm>
              <a:off x="3588" y="3100"/>
              <a:ext cx="306" cy="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lgn="l" defTabSz="762000" eaLnBrk="0" fontAlgn="b" hangingPunct="0">
                <a:spcBef>
                  <a:spcPct val="20000"/>
                </a:spcBef>
                <a:buClr>
                  <a:srgbClr val="FF6600"/>
                </a:buClr>
                <a:buSzPct val="110000"/>
                <a:buFont typeface="Wingdings" pitchFamily="2" charset="2"/>
                <a:buChar char="n"/>
                <a:defRPr sz="2800">
                  <a:solidFill>
                    <a:srgbClr val="000099"/>
                  </a:solidFill>
                  <a:latin typeface="Verdana" pitchFamily="34" charset="0"/>
                </a:defRPr>
              </a:lvl1pPr>
              <a:lvl2pPr marL="742950" indent="-285750" algn="l" defTabSz="762000" eaLnBrk="0" hangingPunct="0">
                <a:spcBef>
                  <a:spcPct val="20000"/>
                </a:spcBef>
                <a:buClr>
                  <a:srgbClr val="009900"/>
                </a:buClr>
                <a:buSzPct val="110000"/>
                <a:buFont typeface="Wingdings" pitchFamily="2" charset="2"/>
                <a:buChar char="u"/>
                <a:defRPr sz="2400">
                  <a:solidFill>
                    <a:schemeClr val="tx1"/>
                  </a:solidFill>
                  <a:latin typeface="Verdana" pitchFamily="34" charset="0"/>
                </a:defRPr>
              </a:lvl2pPr>
              <a:lvl3pPr marL="1143000" indent="-228600" algn="l" defTabSz="762000" eaLnBrk="0" hangingPunct="0">
                <a:spcBef>
                  <a:spcPct val="20000"/>
                </a:spcBef>
                <a:buClr>
                  <a:srgbClr val="0000FF"/>
                </a:buClr>
                <a:buSzPct val="110000"/>
                <a:buFont typeface="Wingdings" pitchFamily="2" charset="2"/>
                <a:buChar char="Ø"/>
                <a:defRPr sz="2400">
                  <a:solidFill>
                    <a:schemeClr val="tx1"/>
                  </a:solidFill>
                  <a:latin typeface="Verdana" pitchFamily="34" charset="0"/>
                </a:defRPr>
              </a:lvl3pPr>
              <a:lvl4pPr marL="1600200" indent="-228600" algn="l" defTabSz="762000" eaLnBrk="0" hangingPunct="0">
                <a:spcBef>
                  <a:spcPct val="20000"/>
                </a:spcBef>
                <a:buClr>
                  <a:schemeClr val="accent2"/>
                </a:buClr>
                <a:buSzPct val="110000"/>
                <a:buChar char="–"/>
                <a:defRPr sz="2000">
                  <a:solidFill>
                    <a:schemeClr val="tx1"/>
                  </a:solidFill>
                  <a:latin typeface="Times New Roman" pitchFamily="18" charset="0"/>
                </a:defRPr>
              </a:lvl4pPr>
              <a:lvl5pPr marL="2057400" indent="-228600" algn="l" defTabSz="762000" eaLnBrk="0" hangingPunct="0">
                <a:spcBef>
                  <a:spcPct val="20000"/>
                </a:spcBef>
                <a:buClr>
                  <a:schemeClr val="accent2"/>
                </a:buClr>
                <a:buSzPct val="110000"/>
                <a:buChar char="»"/>
                <a:defRPr sz="2000">
                  <a:solidFill>
                    <a:schemeClr val="tx1"/>
                  </a:solidFill>
                  <a:latin typeface="Times New Roman" pitchFamily="18" charset="0"/>
                </a:defRPr>
              </a:lvl5pPr>
              <a:lvl6pPr marL="25146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6pPr>
              <a:lvl7pPr marL="29718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7pPr>
              <a:lvl8pPr marL="34290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8pPr>
              <a:lvl9pPr marL="38862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9pPr>
            </a:lstStyle>
            <a:p>
              <a:pPr algn="ctr" fontAlgn="base">
                <a:lnSpc>
                  <a:spcPct val="115000"/>
                </a:lnSpc>
                <a:spcBef>
                  <a:spcPct val="0"/>
                </a:spcBef>
                <a:buClrTx/>
                <a:buSzTx/>
                <a:buFontTx/>
                <a:buNone/>
              </a:pPr>
              <a:r>
                <a:rPr kumimoji="1" lang="en-US" altLang="zh-CN" sz="2400">
                  <a:solidFill>
                    <a:schemeClr val="tx1"/>
                  </a:solidFill>
                  <a:latin typeface="Arial" pitchFamily="34" charset="0"/>
                  <a:ea typeface="黑体" pitchFamily="49" charset="-122"/>
                </a:rPr>
                <a:t>…</a:t>
              </a:r>
              <a:endParaRPr kumimoji="1" lang="en-US" altLang="zh-CN" sz="2400" baseline="-25000">
                <a:solidFill>
                  <a:schemeClr val="tx1"/>
                </a:solidFill>
                <a:latin typeface="Arial" pitchFamily="34" charset="0"/>
                <a:ea typeface="黑体" pitchFamily="49" charset="-122"/>
              </a:endParaRPr>
            </a:p>
          </p:txBody>
        </p:sp>
      </p:grpSp>
      <p:sp>
        <p:nvSpPr>
          <p:cNvPr id="145455" name="Line 51"/>
          <p:cNvSpPr>
            <a:spLocks noChangeShapeType="1"/>
          </p:cNvSpPr>
          <p:nvPr/>
        </p:nvSpPr>
        <p:spPr bwMode="auto">
          <a:xfrm>
            <a:off x="2116138" y="4638675"/>
            <a:ext cx="1717675" cy="1588"/>
          </a:xfrm>
          <a:prstGeom prst="line">
            <a:avLst/>
          </a:prstGeom>
          <a:noFill/>
          <a:ln w="952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53" name="Group 52"/>
          <p:cNvGrpSpPr>
            <a:grpSpLocks/>
          </p:cNvGrpSpPr>
          <p:nvPr/>
        </p:nvGrpSpPr>
        <p:grpSpPr bwMode="auto">
          <a:xfrm>
            <a:off x="1209675" y="4256088"/>
            <a:ext cx="2328863" cy="404812"/>
            <a:chOff x="748" y="3220"/>
            <a:chExt cx="1467" cy="255"/>
          </a:xfrm>
        </p:grpSpPr>
        <p:sp>
          <p:nvSpPr>
            <p:cNvPr id="145471" name="Rectangle 53"/>
            <p:cNvSpPr>
              <a:spLocks noChangeArrowheads="1"/>
            </p:cNvSpPr>
            <p:nvPr/>
          </p:nvSpPr>
          <p:spPr bwMode="auto">
            <a:xfrm>
              <a:off x="1485" y="3233"/>
              <a:ext cx="730" cy="2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lgn="l" defTabSz="762000" eaLnBrk="0" fontAlgn="b" hangingPunct="0">
                <a:spcBef>
                  <a:spcPct val="20000"/>
                </a:spcBef>
                <a:buClr>
                  <a:srgbClr val="FF6600"/>
                </a:buClr>
                <a:buSzPct val="110000"/>
                <a:buFont typeface="Wingdings" pitchFamily="2" charset="2"/>
                <a:buChar char="n"/>
                <a:defRPr sz="2800">
                  <a:solidFill>
                    <a:srgbClr val="000099"/>
                  </a:solidFill>
                  <a:latin typeface="Verdana" pitchFamily="34" charset="0"/>
                </a:defRPr>
              </a:lvl1pPr>
              <a:lvl2pPr marL="742950" indent="-285750" algn="l" defTabSz="762000" eaLnBrk="0" hangingPunct="0">
                <a:spcBef>
                  <a:spcPct val="20000"/>
                </a:spcBef>
                <a:buClr>
                  <a:srgbClr val="009900"/>
                </a:buClr>
                <a:buSzPct val="110000"/>
                <a:buFont typeface="Wingdings" pitchFamily="2" charset="2"/>
                <a:buChar char="u"/>
                <a:defRPr sz="2400">
                  <a:solidFill>
                    <a:schemeClr val="tx1"/>
                  </a:solidFill>
                  <a:latin typeface="Verdana" pitchFamily="34" charset="0"/>
                </a:defRPr>
              </a:lvl2pPr>
              <a:lvl3pPr marL="1143000" indent="-228600" algn="l" defTabSz="762000" eaLnBrk="0" hangingPunct="0">
                <a:spcBef>
                  <a:spcPct val="20000"/>
                </a:spcBef>
                <a:buClr>
                  <a:srgbClr val="0000FF"/>
                </a:buClr>
                <a:buSzPct val="110000"/>
                <a:buFont typeface="Wingdings" pitchFamily="2" charset="2"/>
                <a:buChar char="Ø"/>
                <a:defRPr sz="2400">
                  <a:solidFill>
                    <a:schemeClr val="tx1"/>
                  </a:solidFill>
                  <a:latin typeface="Verdana" pitchFamily="34" charset="0"/>
                </a:defRPr>
              </a:lvl3pPr>
              <a:lvl4pPr marL="1600200" indent="-228600" algn="l" defTabSz="762000" eaLnBrk="0" hangingPunct="0">
                <a:spcBef>
                  <a:spcPct val="20000"/>
                </a:spcBef>
                <a:buClr>
                  <a:schemeClr val="accent2"/>
                </a:buClr>
                <a:buSzPct val="110000"/>
                <a:buChar char="–"/>
                <a:defRPr sz="2000">
                  <a:solidFill>
                    <a:schemeClr val="tx1"/>
                  </a:solidFill>
                  <a:latin typeface="Times New Roman" pitchFamily="18" charset="0"/>
                </a:defRPr>
              </a:lvl4pPr>
              <a:lvl5pPr marL="2057400" indent="-228600" algn="l" defTabSz="762000" eaLnBrk="0" hangingPunct="0">
                <a:spcBef>
                  <a:spcPct val="20000"/>
                </a:spcBef>
                <a:buClr>
                  <a:schemeClr val="accent2"/>
                </a:buClr>
                <a:buSzPct val="110000"/>
                <a:buChar char="»"/>
                <a:defRPr sz="2000">
                  <a:solidFill>
                    <a:schemeClr val="tx1"/>
                  </a:solidFill>
                  <a:latin typeface="Times New Roman" pitchFamily="18" charset="0"/>
                </a:defRPr>
              </a:lvl5pPr>
              <a:lvl6pPr marL="25146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6pPr>
              <a:lvl7pPr marL="29718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7pPr>
              <a:lvl8pPr marL="34290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8pPr>
              <a:lvl9pPr marL="38862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9pPr>
            </a:lstStyle>
            <a:p>
              <a:pPr algn="ctr" fontAlgn="base">
                <a:spcBef>
                  <a:spcPct val="0"/>
                </a:spcBef>
                <a:buClrTx/>
                <a:buSzTx/>
                <a:buFontTx/>
                <a:buNone/>
              </a:pPr>
              <a:r>
                <a:rPr kumimoji="1" lang="en-US" altLang="zh-CN" sz="1800">
                  <a:solidFill>
                    <a:schemeClr val="tx1"/>
                  </a:solidFill>
                  <a:latin typeface="Arial" pitchFamily="34" charset="0"/>
                  <a:ea typeface="黑体" pitchFamily="49" charset="-122"/>
                </a:rPr>
                <a:t>B           1</a:t>
              </a:r>
              <a:endParaRPr kumimoji="1" lang="en-US" altLang="zh-CN" sz="1800" baseline="-25000">
                <a:solidFill>
                  <a:schemeClr val="tx1"/>
                </a:solidFill>
                <a:latin typeface="Arial" pitchFamily="34" charset="0"/>
                <a:ea typeface="黑体" pitchFamily="49" charset="-122"/>
              </a:endParaRPr>
            </a:p>
          </p:txBody>
        </p:sp>
        <p:sp>
          <p:nvSpPr>
            <p:cNvPr id="145472" name="Rectangle 54"/>
            <p:cNvSpPr>
              <a:spLocks noChangeArrowheads="1"/>
            </p:cNvSpPr>
            <p:nvPr/>
          </p:nvSpPr>
          <p:spPr bwMode="auto">
            <a:xfrm>
              <a:off x="748" y="3220"/>
              <a:ext cx="530" cy="2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lgn="l" defTabSz="762000" eaLnBrk="0" fontAlgn="b" hangingPunct="0">
                <a:spcBef>
                  <a:spcPct val="20000"/>
                </a:spcBef>
                <a:buClr>
                  <a:srgbClr val="FF6600"/>
                </a:buClr>
                <a:buSzPct val="110000"/>
                <a:buFont typeface="Wingdings" pitchFamily="2" charset="2"/>
                <a:buChar char="n"/>
                <a:defRPr sz="2800">
                  <a:solidFill>
                    <a:srgbClr val="000099"/>
                  </a:solidFill>
                  <a:latin typeface="Verdana" pitchFamily="34" charset="0"/>
                </a:defRPr>
              </a:lvl1pPr>
              <a:lvl2pPr marL="742950" indent="-285750" algn="l" defTabSz="762000" eaLnBrk="0" hangingPunct="0">
                <a:spcBef>
                  <a:spcPct val="20000"/>
                </a:spcBef>
                <a:buClr>
                  <a:srgbClr val="009900"/>
                </a:buClr>
                <a:buSzPct val="110000"/>
                <a:buFont typeface="Wingdings" pitchFamily="2" charset="2"/>
                <a:buChar char="u"/>
                <a:defRPr sz="2400">
                  <a:solidFill>
                    <a:schemeClr val="tx1"/>
                  </a:solidFill>
                  <a:latin typeface="Verdana" pitchFamily="34" charset="0"/>
                </a:defRPr>
              </a:lvl2pPr>
              <a:lvl3pPr marL="1143000" indent="-228600" algn="l" defTabSz="762000" eaLnBrk="0" hangingPunct="0">
                <a:spcBef>
                  <a:spcPct val="20000"/>
                </a:spcBef>
                <a:buClr>
                  <a:srgbClr val="0000FF"/>
                </a:buClr>
                <a:buSzPct val="110000"/>
                <a:buFont typeface="Wingdings" pitchFamily="2" charset="2"/>
                <a:buChar char="Ø"/>
                <a:defRPr sz="2400">
                  <a:solidFill>
                    <a:schemeClr val="tx1"/>
                  </a:solidFill>
                  <a:latin typeface="Verdana" pitchFamily="34" charset="0"/>
                </a:defRPr>
              </a:lvl3pPr>
              <a:lvl4pPr marL="1600200" indent="-228600" algn="l" defTabSz="762000" eaLnBrk="0" hangingPunct="0">
                <a:spcBef>
                  <a:spcPct val="20000"/>
                </a:spcBef>
                <a:buClr>
                  <a:schemeClr val="accent2"/>
                </a:buClr>
                <a:buSzPct val="110000"/>
                <a:buChar char="–"/>
                <a:defRPr sz="2000">
                  <a:solidFill>
                    <a:schemeClr val="tx1"/>
                  </a:solidFill>
                  <a:latin typeface="Times New Roman" pitchFamily="18" charset="0"/>
                </a:defRPr>
              </a:lvl4pPr>
              <a:lvl5pPr marL="2057400" indent="-228600" algn="l" defTabSz="762000" eaLnBrk="0" hangingPunct="0">
                <a:spcBef>
                  <a:spcPct val="20000"/>
                </a:spcBef>
                <a:buClr>
                  <a:schemeClr val="accent2"/>
                </a:buClr>
                <a:buSzPct val="110000"/>
                <a:buChar char="»"/>
                <a:defRPr sz="2000">
                  <a:solidFill>
                    <a:schemeClr val="tx1"/>
                  </a:solidFill>
                  <a:latin typeface="Times New Roman" pitchFamily="18" charset="0"/>
                </a:defRPr>
              </a:lvl5pPr>
              <a:lvl6pPr marL="25146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6pPr>
              <a:lvl7pPr marL="29718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7pPr>
              <a:lvl8pPr marL="34290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8pPr>
              <a:lvl9pPr marL="38862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9pPr>
            </a:lstStyle>
            <a:p>
              <a:pPr algn="ctr" fontAlgn="base">
                <a:lnSpc>
                  <a:spcPct val="115000"/>
                </a:lnSpc>
                <a:spcBef>
                  <a:spcPct val="0"/>
                </a:spcBef>
                <a:buClrTx/>
                <a:buSzTx/>
                <a:buFontTx/>
                <a:buNone/>
              </a:pPr>
              <a:r>
                <a:rPr kumimoji="1" lang="en-US" altLang="zh-CN" sz="1800">
                  <a:solidFill>
                    <a:schemeClr val="tx1"/>
                  </a:solidFill>
                  <a:latin typeface="Arial" pitchFamily="34" charset="0"/>
                  <a:ea typeface="黑体" pitchFamily="49" charset="-122"/>
                </a:rPr>
                <a:t>B → A</a:t>
              </a:r>
              <a:endParaRPr kumimoji="1" lang="en-US" altLang="zh-CN" sz="1800" baseline="-25000">
                <a:solidFill>
                  <a:schemeClr val="tx1"/>
                </a:solidFill>
                <a:latin typeface="Arial" pitchFamily="34" charset="0"/>
                <a:ea typeface="黑体" pitchFamily="49" charset="-122"/>
              </a:endParaRPr>
            </a:p>
          </p:txBody>
        </p:sp>
      </p:grpSp>
      <p:grpSp>
        <p:nvGrpSpPr>
          <p:cNvPr id="56" name="Group 55"/>
          <p:cNvGrpSpPr>
            <a:grpSpLocks/>
          </p:cNvGrpSpPr>
          <p:nvPr/>
        </p:nvGrpSpPr>
        <p:grpSpPr bwMode="auto">
          <a:xfrm>
            <a:off x="1200150" y="3486150"/>
            <a:ext cx="2338388" cy="404813"/>
            <a:chOff x="742" y="2735"/>
            <a:chExt cx="1473" cy="255"/>
          </a:xfrm>
        </p:grpSpPr>
        <p:sp>
          <p:nvSpPr>
            <p:cNvPr id="145469" name="Rectangle 56"/>
            <p:cNvSpPr>
              <a:spLocks noChangeArrowheads="1"/>
            </p:cNvSpPr>
            <p:nvPr/>
          </p:nvSpPr>
          <p:spPr bwMode="auto">
            <a:xfrm>
              <a:off x="742" y="2735"/>
              <a:ext cx="530" cy="2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lgn="l" defTabSz="762000" eaLnBrk="0" fontAlgn="b" hangingPunct="0">
                <a:spcBef>
                  <a:spcPct val="20000"/>
                </a:spcBef>
                <a:buClr>
                  <a:srgbClr val="FF6600"/>
                </a:buClr>
                <a:buSzPct val="110000"/>
                <a:buFont typeface="Wingdings" pitchFamily="2" charset="2"/>
                <a:buChar char="n"/>
                <a:defRPr sz="2800">
                  <a:solidFill>
                    <a:srgbClr val="000099"/>
                  </a:solidFill>
                  <a:latin typeface="Verdana" pitchFamily="34" charset="0"/>
                </a:defRPr>
              </a:lvl1pPr>
              <a:lvl2pPr marL="742950" indent="-285750" algn="l" defTabSz="762000" eaLnBrk="0" hangingPunct="0">
                <a:spcBef>
                  <a:spcPct val="20000"/>
                </a:spcBef>
                <a:buClr>
                  <a:srgbClr val="009900"/>
                </a:buClr>
                <a:buSzPct val="110000"/>
                <a:buFont typeface="Wingdings" pitchFamily="2" charset="2"/>
                <a:buChar char="u"/>
                <a:defRPr sz="2400">
                  <a:solidFill>
                    <a:schemeClr val="tx1"/>
                  </a:solidFill>
                  <a:latin typeface="Verdana" pitchFamily="34" charset="0"/>
                </a:defRPr>
              </a:lvl2pPr>
              <a:lvl3pPr marL="1143000" indent="-228600" algn="l" defTabSz="762000" eaLnBrk="0" hangingPunct="0">
                <a:spcBef>
                  <a:spcPct val="20000"/>
                </a:spcBef>
                <a:buClr>
                  <a:srgbClr val="0000FF"/>
                </a:buClr>
                <a:buSzPct val="110000"/>
                <a:buFont typeface="Wingdings" pitchFamily="2" charset="2"/>
                <a:buChar char="Ø"/>
                <a:defRPr sz="2400">
                  <a:solidFill>
                    <a:schemeClr val="tx1"/>
                  </a:solidFill>
                  <a:latin typeface="Verdana" pitchFamily="34" charset="0"/>
                </a:defRPr>
              </a:lvl3pPr>
              <a:lvl4pPr marL="1600200" indent="-228600" algn="l" defTabSz="762000" eaLnBrk="0" hangingPunct="0">
                <a:spcBef>
                  <a:spcPct val="20000"/>
                </a:spcBef>
                <a:buClr>
                  <a:schemeClr val="accent2"/>
                </a:buClr>
                <a:buSzPct val="110000"/>
                <a:buChar char="–"/>
                <a:defRPr sz="2000">
                  <a:solidFill>
                    <a:schemeClr val="tx1"/>
                  </a:solidFill>
                  <a:latin typeface="Times New Roman" pitchFamily="18" charset="0"/>
                </a:defRPr>
              </a:lvl4pPr>
              <a:lvl5pPr marL="2057400" indent="-228600" algn="l" defTabSz="762000" eaLnBrk="0" hangingPunct="0">
                <a:spcBef>
                  <a:spcPct val="20000"/>
                </a:spcBef>
                <a:buClr>
                  <a:schemeClr val="accent2"/>
                </a:buClr>
                <a:buSzPct val="110000"/>
                <a:buChar char="»"/>
                <a:defRPr sz="2000">
                  <a:solidFill>
                    <a:schemeClr val="tx1"/>
                  </a:solidFill>
                  <a:latin typeface="Times New Roman" pitchFamily="18" charset="0"/>
                </a:defRPr>
              </a:lvl5pPr>
              <a:lvl6pPr marL="25146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6pPr>
              <a:lvl7pPr marL="29718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7pPr>
              <a:lvl8pPr marL="34290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8pPr>
              <a:lvl9pPr marL="38862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9pPr>
            </a:lstStyle>
            <a:p>
              <a:pPr algn="ctr" fontAlgn="base">
                <a:lnSpc>
                  <a:spcPct val="115000"/>
                </a:lnSpc>
                <a:spcBef>
                  <a:spcPct val="0"/>
                </a:spcBef>
                <a:buClrTx/>
                <a:buSzTx/>
                <a:buFontTx/>
                <a:buNone/>
              </a:pPr>
              <a:r>
                <a:rPr kumimoji="1" lang="en-US" altLang="zh-CN" sz="1800">
                  <a:solidFill>
                    <a:schemeClr val="tx1"/>
                  </a:solidFill>
                  <a:latin typeface="Arial" pitchFamily="34" charset="0"/>
                  <a:ea typeface="黑体" pitchFamily="49" charset="-122"/>
                </a:rPr>
                <a:t>A → B</a:t>
              </a:r>
              <a:endParaRPr kumimoji="1" lang="en-US" altLang="zh-CN" sz="1800" baseline="-25000">
                <a:solidFill>
                  <a:schemeClr val="tx1"/>
                </a:solidFill>
                <a:latin typeface="Arial" pitchFamily="34" charset="0"/>
                <a:ea typeface="黑体" pitchFamily="49" charset="-122"/>
              </a:endParaRPr>
            </a:p>
          </p:txBody>
        </p:sp>
        <p:sp>
          <p:nvSpPr>
            <p:cNvPr id="145470" name="Rectangle 57"/>
            <p:cNvSpPr>
              <a:spLocks noChangeArrowheads="1"/>
            </p:cNvSpPr>
            <p:nvPr/>
          </p:nvSpPr>
          <p:spPr bwMode="auto">
            <a:xfrm>
              <a:off x="1485" y="2748"/>
              <a:ext cx="730" cy="2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lgn="l" defTabSz="762000" eaLnBrk="0" fontAlgn="b" hangingPunct="0">
                <a:spcBef>
                  <a:spcPct val="20000"/>
                </a:spcBef>
                <a:buClr>
                  <a:srgbClr val="FF6600"/>
                </a:buClr>
                <a:buSzPct val="110000"/>
                <a:buFont typeface="Wingdings" pitchFamily="2" charset="2"/>
                <a:buChar char="n"/>
                <a:defRPr sz="2800">
                  <a:solidFill>
                    <a:srgbClr val="000099"/>
                  </a:solidFill>
                  <a:latin typeface="Verdana" pitchFamily="34" charset="0"/>
                </a:defRPr>
              </a:lvl1pPr>
              <a:lvl2pPr marL="742950" indent="-285750" algn="l" defTabSz="762000" eaLnBrk="0" hangingPunct="0">
                <a:spcBef>
                  <a:spcPct val="20000"/>
                </a:spcBef>
                <a:buClr>
                  <a:srgbClr val="009900"/>
                </a:buClr>
                <a:buSzPct val="110000"/>
                <a:buFont typeface="Wingdings" pitchFamily="2" charset="2"/>
                <a:buChar char="u"/>
                <a:defRPr sz="2400">
                  <a:solidFill>
                    <a:schemeClr val="tx1"/>
                  </a:solidFill>
                  <a:latin typeface="Verdana" pitchFamily="34" charset="0"/>
                </a:defRPr>
              </a:lvl2pPr>
              <a:lvl3pPr marL="1143000" indent="-228600" algn="l" defTabSz="762000" eaLnBrk="0" hangingPunct="0">
                <a:spcBef>
                  <a:spcPct val="20000"/>
                </a:spcBef>
                <a:buClr>
                  <a:srgbClr val="0000FF"/>
                </a:buClr>
                <a:buSzPct val="110000"/>
                <a:buFont typeface="Wingdings" pitchFamily="2" charset="2"/>
                <a:buChar char="Ø"/>
                <a:defRPr sz="2400">
                  <a:solidFill>
                    <a:schemeClr val="tx1"/>
                  </a:solidFill>
                  <a:latin typeface="Verdana" pitchFamily="34" charset="0"/>
                </a:defRPr>
              </a:lvl3pPr>
              <a:lvl4pPr marL="1600200" indent="-228600" algn="l" defTabSz="762000" eaLnBrk="0" hangingPunct="0">
                <a:spcBef>
                  <a:spcPct val="20000"/>
                </a:spcBef>
                <a:buClr>
                  <a:schemeClr val="accent2"/>
                </a:buClr>
                <a:buSzPct val="110000"/>
                <a:buChar char="–"/>
                <a:defRPr sz="2000">
                  <a:solidFill>
                    <a:schemeClr val="tx1"/>
                  </a:solidFill>
                  <a:latin typeface="Times New Roman" pitchFamily="18" charset="0"/>
                </a:defRPr>
              </a:lvl4pPr>
              <a:lvl5pPr marL="2057400" indent="-228600" algn="l" defTabSz="762000" eaLnBrk="0" hangingPunct="0">
                <a:spcBef>
                  <a:spcPct val="20000"/>
                </a:spcBef>
                <a:buClr>
                  <a:schemeClr val="accent2"/>
                </a:buClr>
                <a:buSzPct val="110000"/>
                <a:buChar char="»"/>
                <a:defRPr sz="2000">
                  <a:solidFill>
                    <a:schemeClr val="tx1"/>
                  </a:solidFill>
                  <a:latin typeface="Times New Roman" pitchFamily="18" charset="0"/>
                </a:defRPr>
              </a:lvl5pPr>
              <a:lvl6pPr marL="25146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6pPr>
              <a:lvl7pPr marL="29718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7pPr>
              <a:lvl8pPr marL="34290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8pPr>
              <a:lvl9pPr marL="38862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9pPr>
            </a:lstStyle>
            <a:p>
              <a:pPr algn="ctr" fontAlgn="base">
                <a:spcBef>
                  <a:spcPct val="0"/>
                </a:spcBef>
                <a:buClrTx/>
                <a:buSzTx/>
                <a:buFontTx/>
                <a:buNone/>
              </a:pPr>
              <a:r>
                <a:rPr kumimoji="1" lang="en-US" altLang="zh-CN" sz="1800">
                  <a:solidFill>
                    <a:schemeClr val="tx1"/>
                  </a:solidFill>
                  <a:latin typeface="Arial" pitchFamily="34" charset="0"/>
                  <a:ea typeface="黑体" pitchFamily="49" charset="-122"/>
                </a:rPr>
                <a:t>A           1</a:t>
              </a:r>
              <a:endParaRPr kumimoji="1" lang="en-US" altLang="zh-CN" sz="1800" baseline="-25000">
                <a:solidFill>
                  <a:schemeClr val="tx1"/>
                </a:solidFill>
                <a:latin typeface="Arial" pitchFamily="34" charset="0"/>
                <a:ea typeface="黑体" pitchFamily="49" charset="-122"/>
              </a:endParaRPr>
            </a:p>
          </p:txBody>
        </p:sp>
      </p:grpSp>
      <p:grpSp>
        <p:nvGrpSpPr>
          <p:cNvPr id="59" name="Group 58"/>
          <p:cNvGrpSpPr>
            <a:grpSpLocks/>
          </p:cNvGrpSpPr>
          <p:nvPr/>
        </p:nvGrpSpPr>
        <p:grpSpPr bwMode="auto">
          <a:xfrm>
            <a:off x="1209675" y="3868738"/>
            <a:ext cx="2322513" cy="404812"/>
            <a:chOff x="748" y="2976"/>
            <a:chExt cx="1463" cy="255"/>
          </a:xfrm>
        </p:grpSpPr>
        <p:sp>
          <p:nvSpPr>
            <p:cNvPr id="145467" name="Rectangle 59"/>
            <p:cNvSpPr>
              <a:spLocks noChangeArrowheads="1"/>
            </p:cNvSpPr>
            <p:nvPr/>
          </p:nvSpPr>
          <p:spPr bwMode="auto">
            <a:xfrm>
              <a:off x="748" y="2976"/>
              <a:ext cx="530" cy="2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lgn="l" defTabSz="762000" eaLnBrk="0" fontAlgn="b" hangingPunct="0">
                <a:spcBef>
                  <a:spcPct val="20000"/>
                </a:spcBef>
                <a:buClr>
                  <a:srgbClr val="FF6600"/>
                </a:buClr>
                <a:buSzPct val="110000"/>
                <a:buFont typeface="Wingdings" pitchFamily="2" charset="2"/>
                <a:buChar char="n"/>
                <a:defRPr sz="2800">
                  <a:solidFill>
                    <a:srgbClr val="000099"/>
                  </a:solidFill>
                  <a:latin typeface="Verdana" pitchFamily="34" charset="0"/>
                </a:defRPr>
              </a:lvl1pPr>
              <a:lvl2pPr marL="742950" indent="-285750" algn="l" defTabSz="762000" eaLnBrk="0" hangingPunct="0">
                <a:spcBef>
                  <a:spcPct val="20000"/>
                </a:spcBef>
                <a:buClr>
                  <a:srgbClr val="009900"/>
                </a:buClr>
                <a:buSzPct val="110000"/>
                <a:buFont typeface="Wingdings" pitchFamily="2" charset="2"/>
                <a:buChar char="u"/>
                <a:defRPr sz="2400">
                  <a:solidFill>
                    <a:schemeClr val="tx1"/>
                  </a:solidFill>
                  <a:latin typeface="Verdana" pitchFamily="34" charset="0"/>
                </a:defRPr>
              </a:lvl2pPr>
              <a:lvl3pPr marL="1143000" indent="-228600" algn="l" defTabSz="762000" eaLnBrk="0" hangingPunct="0">
                <a:spcBef>
                  <a:spcPct val="20000"/>
                </a:spcBef>
                <a:buClr>
                  <a:srgbClr val="0000FF"/>
                </a:buClr>
                <a:buSzPct val="110000"/>
                <a:buFont typeface="Wingdings" pitchFamily="2" charset="2"/>
                <a:buChar char="Ø"/>
                <a:defRPr sz="2400">
                  <a:solidFill>
                    <a:schemeClr val="tx1"/>
                  </a:solidFill>
                  <a:latin typeface="Verdana" pitchFamily="34" charset="0"/>
                </a:defRPr>
              </a:lvl3pPr>
              <a:lvl4pPr marL="1600200" indent="-228600" algn="l" defTabSz="762000" eaLnBrk="0" hangingPunct="0">
                <a:spcBef>
                  <a:spcPct val="20000"/>
                </a:spcBef>
                <a:buClr>
                  <a:schemeClr val="accent2"/>
                </a:buClr>
                <a:buSzPct val="110000"/>
                <a:buChar char="–"/>
                <a:defRPr sz="2000">
                  <a:solidFill>
                    <a:schemeClr val="tx1"/>
                  </a:solidFill>
                  <a:latin typeface="Times New Roman" pitchFamily="18" charset="0"/>
                </a:defRPr>
              </a:lvl4pPr>
              <a:lvl5pPr marL="2057400" indent="-228600" algn="l" defTabSz="762000" eaLnBrk="0" hangingPunct="0">
                <a:spcBef>
                  <a:spcPct val="20000"/>
                </a:spcBef>
                <a:buClr>
                  <a:schemeClr val="accent2"/>
                </a:buClr>
                <a:buSzPct val="110000"/>
                <a:buChar char="»"/>
                <a:defRPr sz="2000">
                  <a:solidFill>
                    <a:schemeClr val="tx1"/>
                  </a:solidFill>
                  <a:latin typeface="Times New Roman" pitchFamily="18" charset="0"/>
                </a:defRPr>
              </a:lvl5pPr>
              <a:lvl6pPr marL="25146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6pPr>
              <a:lvl7pPr marL="29718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7pPr>
              <a:lvl8pPr marL="34290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8pPr>
              <a:lvl9pPr marL="38862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9pPr>
            </a:lstStyle>
            <a:p>
              <a:pPr algn="ctr" fontAlgn="base">
                <a:lnSpc>
                  <a:spcPct val="115000"/>
                </a:lnSpc>
                <a:spcBef>
                  <a:spcPct val="0"/>
                </a:spcBef>
                <a:buClrTx/>
                <a:buSzTx/>
                <a:buFontTx/>
                <a:buNone/>
              </a:pPr>
              <a:r>
                <a:rPr kumimoji="1" lang="en-US" altLang="zh-CN" sz="1800">
                  <a:solidFill>
                    <a:schemeClr val="tx1"/>
                  </a:solidFill>
                  <a:latin typeface="Arial" pitchFamily="34" charset="0"/>
                  <a:ea typeface="黑体" pitchFamily="49" charset="-122"/>
                </a:rPr>
                <a:t>F → C</a:t>
              </a:r>
              <a:endParaRPr kumimoji="1" lang="en-US" altLang="zh-CN" sz="1800" baseline="-25000">
                <a:solidFill>
                  <a:schemeClr val="tx1"/>
                </a:solidFill>
                <a:latin typeface="Arial" pitchFamily="34" charset="0"/>
                <a:ea typeface="黑体" pitchFamily="49" charset="-122"/>
              </a:endParaRPr>
            </a:p>
          </p:txBody>
        </p:sp>
        <p:sp>
          <p:nvSpPr>
            <p:cNvPr id="145468" name="Rectangle 60"/>
            <p:cNvSpPr>
              <a:spLocks noChangeArrowheads="1"/>
            </p:cNvSpPr>
            <p:nvPr/>
          </p:nvSpPr>
          <p:spPr bwMode="auto">
            <a:xfrm>
              <a:off x="1489" y="2989"/>
              <a:ext cx="722" cy="2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lgn="l" defTabSz="762000" eaLnBrk="0" fontAlgn="b" hangingPunct="0">
                <a:spcBef>
                  <a:spcPct val="20000"/>
                </a:spcBef>
                <a:buClr>
                  <a:srgbClr val="FF6600"/>
                </a:buClr>
                <a:buSzPct val="110000"/>
                <a:buFont typeface="Wingdings" pitchFamily="2" charset="2"/>
                <a:buChar char="n"/>
                <a:defRPr sz="2800">
                  <a:solidFill>
                    <a:srgbClr val="000099"/>
                  </a:solidFill>
                  <a:latin typeface="Verdana" pitchFamily="34" charset="0"/>
                </a:defRPr>
              </a:lvl1pPr>
              <a:lvl2pPr marL="742950" indent="-285750" algn="l" defTabSz="762000" eaLnBrk="0" hangingPunct="0">
                <a:spcBef>
                  <a:spcPct val="20000"/>
                </a:spcBef>
                <a:buClr>
                  <a:srgbClr val="009900"/>
                </a:buClr>
                <a:buSzPct val="110000"/>
                <a:buFont typeface="Wingdings" pitchFamily="2" charset="2"/>
                <a:buChar char="u"/>
                <a:defRPr sz="2400">
                  <a:solidFill>
                    <a:schemeClr val="tx1"/>
                  </a:solidFill>
                  <a:latin typeface="Verdana" pitchFamily="34" charset="0"/>
                </a:defRPr>
              </a:lvl2pPr>
              <a:lvl3pPr marL="1143000" indent="-228600" algn="l" defTabSz="762000" eaLnBrk="0" hangingPunct="0">
                <a:spcBef>
                  <a:spcPct val="20000"/>
                </a:spcBef>
                <a:buClr>
                  <a:srgbClr val="0000FF"/>
                </a:buClr>
                <a:buSzPct val="110000"/>
                <a:buFont typeface="Wingdings" pitchFamily="2" charset="2"/>
                <a:buChar char="Ø"/>
                <a:defRPr sz="2400">
                  <a:solidFill>
                    <a:schemeClr val="tx1"/>
                  </a:solidFill>
                  <a:latin typeface="Verdana" pitchFamily="34" charset="0"/>
                </a:defRPr>
              </a:lvl3pPr>
              <a:lvl4pPr marL="1600200" indent="-228600" algn="l" defTabSz="762000" eaLnBrk="0" hangingPunct="0">
                <a:spcBef>
                  <a:spcPct val="20000"/>
                </a:spcBef>
                <a:buClr>
                  <a:schemeClr val="accent2"/>
                </a:buClr>
                <a:buSzPct val="110000"/>
                <a:buChar char="–"/>
                <a:defRPr sz="2000">
                  <a:solidFill>
                    <a:schemeClr val="tx1"/>
                  </a:solidFill>
                  <a:latin typeface="Times New Roman" pitchFamily="18" charset="0"/>
                </a:defRPr>
              </a:lvl4pPr>
              <a:lvl5pPr marL="2057400" indent="-228600" algn="l" defTabSz="762000" eaLnBrk="0" hangingPunct="0">
                <a:spcBef>
                  <a:spcPct val="20000"/>
                </a:spcBef>
                <a:buClr>
                  <a:schemeClr val="accent2"/>
                </a:buClr>
                <a:buSzPct val="110000"/>
                <a:buChar char="»"/>
                <a:defRPr sz="2000">
                  <a:solidFill>
                    <a:schemeClr val="tx1"/>
                  </a:solidFill>
                  <a:latin typeface="Times New Roman" pitchFamily="18" charset="0"/>
                </a:defRPr>
              </a:lvl5pPr>
              <a:lvl6pPr marL="25146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6pPr>
              <a:lvl7pPr marL="29718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7pPr>
              <a:lvl8pPr marL="34290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8pPr>
              <a:lvl9pPr marL="38862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9pPr>
            </a:lstStyle>
            <a:p>
              <a:pPr algn="ctr" fontAlgn="base">
                <a:spcBef>
                  <a:spcPct val="0"/>
                </a:spcBef>
                <a:buClrTx/>
                <a:buSzTx/>
                <a:buFontTx/>
                <a:buNone/>
              </a:pPr>
              <a:r>
                <a:rPr kumimoji="1" lang="en-US" altLang="zh-CN" sz="1800">
                  <a:solidFill>
                    <a:schemeClr val="tx1"/>
                  </a:solidFill>
                  <a:latin typeface="Arial" pitchFamily="34" charset="0"/>
                  <a:ea typeface="黑体" pitchFamily="49" charset="-122"/>
                </a:rPr>
                <a:t>F           2</a:t>
              </a:r>
              <a:endParaRPr kumimoji="1" lang="en-US" altLang="zh-CN" sz="1800" baseline="-25000">
                <a:solidFill>
                  <a:schemeClr val="tx1"/>
                </a:solidFill>
                <a:latin typeface="Arial" pitchFamily="34" charset="0"/>
                <a:ea typeface="黑体" pitchFamily="49" charset="-122"/>
              </a:endParaRPr>
            </a:p>
          </p:txBody>
        </p:sp>
      </p:grpSp>
      <p:grpSp>
        <p:nvGrpSpPr>
          <p:cNvPr id="62" name="Group 61"/>
          <p:cNvGrpSpPr>
            <a:grpSpLocks/>
          </p:cNvGrpSpPr>
          <p:nvPr/>
        </p:nvGrpSpPr>
        <p:grpSpPr bwMode="auto">
          <a:xfrm>
            <a:off x="4637088" y="3463925"/>
            <a:ext cx="2333625" cy="404813"/>
            <a:chOff x="2907" y="2721"/>
            <a:chExt cx="1470" cy="255"/>
          </a:xfrm>
        </p:grpSpPr>
        <p:sp>
          <p:nvSpPr>
            <p:cNvPr id="145465" name="Rectangle 62"/>
            <p:cNvSpPr>
              <a:spLocks noChangeArrowheads="1"/>
            </p:cNvSpPr>
            <p:nvPr/>
          </p:nvSpPr>
          <p:spPr bwMode="auto">
            <a:xfrm>
              <a:off x="2907" y="2721"/>
              <a:ext cx="530" cy="2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lgn="l" defTabSz="762000" eaLnBrk="0" fontAlgn="b" hangingPunct="0">
                <a:spcBef>
                  <a:spcPct val="20000"/>
                </a:spcBef>
                <a:buClr>
                  <a:srgbClr val="FF6600"/>
                </a:buClr>
                <a:buSzPct val="110000"/>
                <a:buFont typeface="Wingdings" pitchFamily="2" charset="2"/>
                <a:buChar char="n"/>
                <a:defRPr sz="2800">
                  <a:solidFill>
                    <a:srgbClr val="000099"/>
                  </a:solidFill>
                  <a:latin typeface="Verdana" pitchFamily="34" charset="0"/>
                </a:defRPr>
              </a:lvl1pPr>
              <a:lvl2pPr marL="742950" indent="-285750" algn="l" defTabSz="762000" eaLnBrk="0" hangingPunct="0">
                <a:spcBef>
                  <a:spcPct val="20000"/>
                </a:spcBef>
                <a:buClr>
                  <a:srgbClr val="009900"/>
                </a:buClr>
                <a:buSzPct val="110000"/>
                <a:buFont typeface="Wingdings" pitchFamily="2" charset="2"/>
                <a:buChar char="u"/>
                <a:defRPr sz="2400">
                  <a:solidFill>
                    <a:schemeClr val="tx1"/>
                  </a:solidFill>
                  <a:latin typeface="Verdana" pitchFamily="34" charset="0"/>
                </a:defRPr>
              </a:lvl2pPr>
              <a:lvl3pPr marL="1143000" indent="-228600" algn="l" defTabSz="762000" eaLnBrk="0" hangingPunct="0">
                <a:spcBef>
                  <a:spcPct val="20000"/>
                </a:spcBef>
                <a:buClr>
                  <a:srgbClr val="0000FF"/>
                </a:buClr>
                <a:buSzPct val="110000"/>
                <a:buFont typeface="Wingdings" pitchFamily="2" charset="2"/>
                <a:buChar char="Ø"/>
                <a:defRPr sz="2400">
                  <a:solidFill>
                    <a:schemeClr val="tx1"/>
                  </a:solidFill>
                  <a:latin typeface="Verdana" pitchFamily="34" charset="0"/>
                </a:defRPr>
              </a:lvl3pPr>
              <a:lvl4pPr marL="1600200" indent="-228600" algn="l" defTabSz="762000" eaLnBrk="0" hangingPunct="0">
                <a:spcBef>
                  <a:spcPct val="20000"/>
                </a:spcBef>
                <a:buClr>
                  <a:schemeClr val="accent2"/>
                </a:buClr>
                <a:buSzPct val="110000"/>
                <a:buChar char="–"/>
                <a:defRPr sz="2000">
                  <a:solidFill>
                    <a:schemeClr val="tx1"/>
                  </a:solidFill>
                  <a:latin typeface="Times New Roman" pitchFamily="18" charset="0"/>
                </a:defRPr>
              </a:lvl4pPr>
              <a:lvl5pPr marL="2057400" indent="-228600" algn="l" defTabSz="762000" eaLnBrk="0" hangingPunct="0">
                <a:spcBef>
                  <a:spcPct val="20000"/>
                </a:spcBef>
                <a:buClr>
                  <a:schemeClr val="accent2"/>
                </a:buClr>
                <a:buSzPct val="110000"/>
                <a:buChar char="»"/>
                <a:defRPr sz="2000">
                  <a:solidFill>
                    <a:schemeClr val="tx1"/>
                  </a:solidFill>
                  <a:latin typeface="Times New Roman" pitchFamily="18" charset="0"/>
                </a:defRPr>
              </a:lvl5pPr>
              <a:lvl6pPr marL="25146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6pPr>
              <a:lvl7pPr marL="29718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7pPr>
              <a:lvl8pPr marL="34290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8pPr>
              <a:lvl9pPr marL="38862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9pPr>
            </a:lstStyle>
            <a:p>
              <a:pPr algn="ctr" fontAlgn="base">
                <a:lnSpc>
                  <a:spcPct val="115000"/>
                </a:lnSpc>
                <a:spcBef>
                  <a:spcPct val="0"/>
                </a:spcBef>
                <a:buClrTx/>
                <a:buSzTx/>
                <a:buFontTx/>
                <a:buNone/>
              </a:pPr>
              <a:r>
                <a:rPr kumimoji="1" lang="en-US" altLang="zh-CN" sz="1800">
                  <a:solidFill>
                    <a:schemeClr val="tx1"/>
                  </a:solidFill>
                  <a:latin typeface="Arial" pitchFamily="34" charset="0"/>
                  <a:ea typeface="黑体" pitchFamily="49" charset="-122"/>
                </a:rPr>
                <a:t>A → B</a:t>
              </a:r>
            </a:p>
          </p:txBody>
        </p:sp>
        <p:sp>
          <p:nvSpPr>
            <p:cNvPr id="145466" name="Rectangle 63"/>
            <p:cNvSpPr>
              <a:spLocks noChangeArrowheads="1"/>
            </p:cNvSpPr>
            <p:nvPr/>
          </p:nvSpPr>
          <p:spPr bwMode="auto">
            <a:xfrm>
              <a:off x="3647" y="2747"/>
              <a:ext cx="730" cy="2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lgn="l" defTabSz="762000" eaLnBrk="0" fontAlgn="b" hangingPunct="0">
                <a:spcBef>
                  <a:spcPct val="20000"/>
                </a:spcBef>
                <a:buClr>
                  <a:srgbClr val="FF6600"/>
                </a:buClr>
                <a:buSzPct val="110000"/>
                <a:buFont typeface="Wingdings" pitchFamily="2" charset="2"/>
                <a:buChar char="n"/>
                <a:defRPr sz="2800">
                  <a:solidFill>
                    <a:srgbClr val="000099"/>
                  </a:solidFill>
                  <a:latin typeface="Verdana" pitchFamily="34" charset="0"/>
                </a:defRPr>
              </a:lvl1pPr>
              <a:lvl2pPr marL="742950" indent="-285750" algn="l" defTabSz="762000" eaLnBrk="0" hangingPunct="0">
                <a:spcBef>
                  <a:spcPct val="20000"/>
                </a:spcBef>
                <a:buClr>
                  <a:srgbClr val="009900"/>
                </a:buClr>
                <a:buSzPct val="110000"/>
                <a:buFont typeface="Wingdings" pitchFamily="2" charset="2"/>
                <a:buChar char="u"/>
                <a:defRPr sz="2400">
                  <a:solidFill>
                    <a:schemeClr val="tx1"/>
                  </a:solidFill>
                  <a:latin typeface="Verdana" pitchFamily="34" charset="0"/>
                </a:defRPr>
              </a:lvl2pPr>
              <a:lvl3pPr marL="1143000" indent="-228600" algn="l" defTabSz="762000" eaLnBrk="0" hangingPunct="0">
                <a:spcBef>
                  <a:spcPct val="20000"/>
                </a:spcBef>
                <a:buClr>
                  <a:srgbClr val="0000FF"/>
                </a:buClr>
                <a:buSzPct val="110000"/>
                <a:buFont typeface="Wingdings" pitchFamily="2" charset="2"/>
                <a:buChar char="Ø"/>
                <a:defRPr sz="2400">
                  <a:solidFill>
                    <a:schemeClr val="tx1"/>
                  </a:solidFill>
                  <a:latin typeface="Verdana" pitchFamily="34" charset="0"/>
                </a:defRPr>
              </a:lvl3pPr>
              <a:lvl4pPr marL="1600200" indent="-228600" algn="l" defTabSz="762000" eaLnBrk="0" hangingPunct="0">
                <a:spcBef>
                  <a:spcPct val="20000"/>
                </a:spcBef>
                <a:buClr>
                  <a:schemeClr val="accent2"/>
                </a:buClr>
                <a:buSzPct val="110000"/>
                <a:buChar char="–"/>
                <a:defRPr sz="2000">
                  <a:solidFill>
                    <a:schemeClr val="tx1"/>
                  </a:solidFill>
                  <a:latin typeface="Times New Roman" pitchFamily="18" charset="0"/>
                </a:defRPr>
              </a:lvl4pPr>
              <a:lvl5pPr marL="2057400" indent="-228600" algn="l" defTabSz="762000" eaLnBrk="0" hangingPunct="0">
                <a:spcBef>
                  <a:spcPct val="20000"/>
                </a:spcBef>
                <a:buClr>
                  <a:schemeClr val="accent2"/>
                </a:buClr>
                <a:buSzPct val="110000"/>
                <a:buChar char="»"/>
                <a:defRPr sz="2000">
                  <a:solidFill>
                    <a:schemeClr val="tx1"/>
                  </a:solidFill>
                  <a:latin typeface="Times New Roman" pitchFamily="18" charset="0"/>
                </a:defRPr>
              </a:lvl5pPr>
              <a:lvl6pPr marL="25146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6pPr>
              <a:lvl7pPr marL="29718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7pPr>
              <a:lvl8pPr marL="34290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8pPr>
              <a:lvl9pPr marL="38862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9pPr>
            </a:lstStyle>
            <a:p>
              <a:pPr algn="ctr" fontAlgn="base">
                <a:spcBef>
                  <a:spcPct val="0"/>
                </a:spcBef>
                <a:buClrTx/>
                <a:buSzTx/>
                <a:buFontTx/>
                <a:buNone/>
              </a:pPr>
              <a:r>
                <a:rPr kumimoji="1" lang="en-US" altLang="zh-CN" sz="1800">
                  <a:solidFill>
                    <a:schemeClr val="tx1"/>
                  </a:solidFill>
                  <a:latin typeface="Arial" pitchFamily="34" charset="0"/>
                  <a:ea typeface="黑体" pitchFamily="49" charset="-122"/>
                </a:rPr>
                <a:t>A           1</a:t>
              </a:r>
              <a:endParaRPr kumimoji="1" lang="en-US" altLang="zh-CN" sz="1800" baseline="-25000">
                <a:solidFill>
                  <a:schemeClr val="tx1"/>
                </a:solidFill>
                <a:latin typeface="Arial" pitchFamily="34" charset="0"/>
                <a:ea typeface="黑体" pitchFamily="49" charset="-122"/>
              </a:endParaRPr>
            </a:p>
          </p:txBody>
        </p:sp>
      </p:grpSp>
      <p:grpSp>
        <p:nvGrpSpPr>
          <p:cNvPr id="65" name="Group 64"/>
          <p:cNvGrpSpPr>
            <a:grpSpLocks/>
          </p:cNvGrpSpPr>
          <p:nvPr/>
        </p:nvGrpSpPr>
        <p:grpSpPr bwMode="auto">
          <a:xfrm>
            <a:off x="4665663" y="3883025"/>
            <a:ext cx="2305050" cy="404813"/>
            <a:chOff x="2925" y="2985"/>
            <a:chExt cx="1452" cy="255"/>
          </a:xfrm>
        </p:grpSpPr>
        <p:sp>
          <p:nvSpPr>
            <p:cNvPr id="145463" name="Rectangle 65"/>
            <p:cNvSpPr>
              <a:spLocks noChangeArrowheads="1"/>
            </p:cNvSpPr>
            <p:nvPr/>
          </p:nvSpPr>
          <p:spPr bwMode="auto">
            <a:xfrm>
              <a:off x="2925" y="2985"/>
              <a:ext cx="530" cy="2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lgn="l" defTabSz="762000" eaLnBrk="0" fontAlgn="b" hangingPunct="0">
                <a:spcBef>
                  <a:spcPct val="20000"/>
                </a:spcBef>
                <a:buClr>
                  <a:srgbClr val="FF6600"/>
                </a:buClr>
                <a:buSzPct val="110000"/>
                <a:buFont typeface="Wingdings" pitchFamily="2" charset="2"/>
                <a:buChar char="n"/>
                <a:defRPr sz="2800">
                  <a:solidFill>
                    <a:srgbClr val="000099"/>
                  </a:solidFill>
                  <a:latin typeface="Verdana" pitchFamily="34" charset="0"/>
                </a:defRPr>
              </a:lvl1pPr>
              <a:lvl2pPr marL="742950" indent="-285750" algn="l" defTabSz="762000" eaLnBrk="0" hangingPunct="0">
                <a:spcBef>
                  <a:spcPct val="20000"/>
                </a:spcBef>
                <a:buClr>
                  <a:srgbClr val="009900"/>
                </a:buClr>
                <a:buSzPct val="110000"/>
                <a:buFont typeface="Wingdings" pitchFamily="2" charset="2"/>
                <a:buChar char="u"/>
                <a:defRPr sz="2400">
                  <a:solidFill>
                    <a:schemeClr val="tx1"/>
                  </a:solidFill>
                  <a:latin typeface="Verdana" pitchFamily="34" charset="0"/>
                </a:defRPr>
              </a:lvl2pPr>
              <a:lvl3pPr marL="1143000" indent="-228600" algn="l" defTabSz="762000" eaLnBrk="0" hangingPunct="0">
                <a:spcBef>
                  <a:spcPct val="20000"/>
                </a:spcBef>
                <a:buClr>
                  <a:srgbClr val="0000FF"/>
                </a:buClr>
                <a:buSzPct val="110000"/>
                <a:buFont typeface="Wingdings" pitchFamily="2" charset="2"/>
                <a:buChar char="Ø"/>
                <a:defRPr sz="2400">
                  <a:solidFill>
                    <a:schemeClr val="tx1"/>
                  </a:solidFill>
                  <a:latin typeface="Verdana" pitchFamily="34" charset="0"/>
                </a:defRPr>
              </a:lvl3pPr>
              <a:lvl4pPr marL="1600200" indent="-228600" algn="l" defTabSz="762000" eaLnBrk="0" hangingPunct="0">
                <a:spcBef>
                  <a:spcPct val="20000"/>
                </a:spcBef>
                <a:buClr>
                  <a:schemeClr val="accent2"/>
                </a:buClr>
                <a:buSzPct val="110000"/>
                <a:buChar char="–"/>
                <a:defRPr sz="2000">
                  <a:solidFill>
                    <a:schemeClr val="tx1"/>
                  </a:solidFill>
                  <a:latin typeface="Times New Roman" pitchFamily="18" charset="0"/>
                </a:defRPr>
              </a:lvl4pPr>
              <a:lvl5pPr marL="2057400" indent="-228600" algn="l" defTabSz="762000" eaLnBrk="0" hangingPunct="0">
                <a:spcBef>
                  <a:spcPct val="20000"/>
                </a:spcBef>
                <a:buClr>
                  <a:schemeClr val="accent2"/>
                </a:buClr>
                <a:buSzPct val="110000"/>
                <a:buChar char="»"/>
                <a:defRPr sz="2000">
                  <a:solidFill>
                    <a:schemeClr val="tx1"/>
                  </a:solidFill>
                  <a:latin typeface="Times New Roman" pitchFamily="18" charset="0"/>
                </a:defRPr>
              </a:lvl5pPr>
              <a:lvl6pPr marL="25146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6pPr>
              <a:lvl7pPr marL="29718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7pPr>
              <a:lvl8pPr marL="34290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8pPr>
              <a:lvl9pPr marL="38862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9pPr>
            </a:lstStyle>
            <a:p>
              <a:pPr algn="ctr" fontAlgn="base">
                <a:lnSpc>
                  <a:spcPct val="115000"/>
                </a:lnSpc>
                <a:spcBef>
                  <a:spcPct val="0"/>
                </a:spcBef>
                <a:buClrTx/>
                <a:buSzTx/>
                <a:buFontTx/>
                <a:buNone/>
              </a:pPr>
              <a:r>
                <a:rPr kumimoji="1" lang="en-US" altLang="zh-CN" sz="1800">
                  <a:solidFill>
                    <a:schemeClr val="tx1"/>
                  </a:solidFill>
                  <a:latin typeface="Arial" pitchFamily="34" charset="0"/>
                  <a:ea typeface="黑体" pitchFamily="49" charset="-122"/>
                </a:rPr>
                <a:t>F → C</a:t>
              </a:r>
              <a:endParaRPr kumimoji="1" lang="en-US" altLang="zh-CN" sz="1800" baseline="-25000">
                <a:solidFill>
                  <a:schemeClr val="tx1"/>
                </a:solidFill>
                <a:latin typeface="Arial" pitchFamily="34" charset="0"/>
                <a:ea typeface="黑体" pitchFamily="49" charset="-122"/>
              </a:endParaRPr>
            </a:p>
          </p:txBody>
        </p:sp>
        <p:sp>
          <p:nvSpPr>
            <p:cNvPr id="145464" name="Rectangle 66"/>
            <p:cNvSpPr>
              <a:spLocks noChangeArrowheads="1"/>
            </p:cNvSpPr>
            <p:nvPr/>
          </p:nvSpPr>
          <p:spPr bwMode="auto">
            <a:xfrm>
              <a:off x="3655" y="2998"/>
              <a:ext cx="722" cy="2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lgn="l" defTabSz="762000" eaLnBrk="0" fontAlgn="b" hangingPunct="0">
                <a:spcBef>
                  <a:spcPct val="20000"/>
                </a:spcBef>
                <a:buClr>
                  <a:srgbClr val="FF6600"/>
                </a:buClr>
                <a:buSzPct val="110000"/>
                <a:buFont typeface="Wingdings" pitchFamily="2" charset="2"/>
                <a:buChar char="n"/>
                <a:defRPr sz="2800">
                  <a:solidFill>
                    <a:srgbClr val="000099"/>
                  </a:solidFill>
                  <a:latin typeface="Verdana" pitchFamily="34" charset="0"/>
                </a:defRPr>
              </a:lvl1pPr>
              <a:lvl2pPr marL="742950" indent="-285750" algn="l" defTabSz="762000" eaLnBrk="0" hangingPunct="0">
                <a:spcBef>
                  <a:spcPct val="20000"/>
                </a:spcBef>
                <a:buClr>
                  <a:srgbClr val="009900"/>
                </a:buClr>
                <a:buSzPct val="110000"/>
                <a:buFont typeface="Wingdings" pitchFamily="2" charset="2"/>
                <a:buChar char="u"/>
                <a:defRPr sz="2400">
                  <a:solidFill>
                    <a:schemeClr val="tx1"/>
                  </a:solidFill>
                  <a:latin typeface="Verdana" pitchFamily="34" charset="0"/>
                </a:defRPr>
              </a:lvl2pPr>
              <a:lvl3pPr marL="1143000" indent="-228600" algn="l" defTabSz="762000" eaLnBrk="0" hangingPunct="0">
                <a:spcBef>
                  <a:spcPct val="20000"/>
                </a:spcBef>
                <a:buClr>
                  <a:srgbClr val="0000FF"/>
                </a:buClr>
                <a:buSzPct val="110000"/>
                <a:buFont typeface="Wingdings" pitchFamily="2" charset="2"/>
                <a:buChar char="Ø"/>
                <a:defRPr sz="2400">
                  <a:solidFill>
                    <a:schemeClr val="tx1"/>
                  </a:solidFill>
                  <a:latin typeface="Verdana" pitchFamily="34" charset="0"/>
                </a:defRPr>
              </a:lvl3pPr>
              <a:lvl4pPr marL="1600200" indent="-228600" algn="l" defTabSz="762000" eaLnBrk="0" hangingPunct="0">
                <a:spcBef>
                  <a:spcPct val="20000"/>
                </a:spcBef>
                <a:buClr>
                  <a:schemeClr val="accent2"/>
                </a:buClr>
                <a:buSzPct val="110000"/>
                <a:buChar char="–"/>
                <a:defRPr sz="2000">
                  <a:solidFill>
                    <a:schemeClr val="tx1"/>
                  </a:solidFill>
                  <a:latin typeface="Times New Roman" pitchFamily="18" charset="0"/>
                </a:defRPr>
              </a:lvl4pPr>
              <a:lvl5pPr marL="2057400" indent="-228600" algn="l" defTabSz="762000" eaLnBrk="0" hangingPunct="0">
                <a:spcBef>
                  <a:spcPct val="20000"/>
                </a:spcBef>
                <a:buClr>
                  <a:schemeClr val="accent2"/>
                </a:buClr>
                <a:buSzPct val="110000"/>
                <a:buChar char="»"/>
                <a:defRPr sz="2000">
                  <a:solidFill>
                    <a:schemeClr val="tx1"/>
                  </a:solidFill>
                  <a:latin typeface="Times New Roman" pitchFamily="18" charset="0"/>
                </a:defRPr>
              </a:lvl5pPr>
              <a:lvl6pPr marL="25146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6pPr>
              <a:lvl7pPr marL="29718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7pPr>
              <a:lvl8pPr marL="34290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8pPr>
              <a:lvl9pPr marL="38862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9pPr>
            </a:lstStyle>
            <a:p>
              <a:pPr algn="ctr" fontAlgn="base">
                <a:spcBef>
                  <a:spcPct val="0"/>
                </a:spcBef>
                <a:buClrTx/>
                <a:buSzTx/>
                <a:buFontTx/>
                <a:buNone/>
              </a:pPr>
              <a:r>
                <a:rPr kumimoji="1" lang="en-US" altLang="zh-CN" sz="1800">
                  <a:solidFill>
                    <a:schemeClr val="tx1"/>
                  </a:solidFill>
                  <a:latin typeface="Arial" pitchFamily="34" charset="0"/>
                  <a:ea typeface="黑体" pitchFamily="49" charset="-122"/>
                </a:rPr>
                <a:t>F           2</a:t>
              </a:r>
              <a:endParaRPr kumimoji="1" lang="en-US" altLang="zh-CN" sz="1800" baseline="-25000">
                <a:solidFill>
                  <a:schemeClr val="tx1"/>
                </a:solidFill>
                <a:latin typeface="Arial" pitchFamily="34" charset="0"/>
                <a:ea typeface="黑体" pitchFamily="49" charset="-122"/>
              </a:endParaRPr>
            </a:p>
          </p:txBody>
        </p:sp>
      </p:grpSp>
      <p:sp>
        <p:nvSpPr>
          <p:cNvPr id="145461" name="Rectangle 67"/>
          <p:cNvSpPr>
            <a:spLocks noChangeArrowheads="1"/>
          </p:cNvSpPr>
          <p:nvPr/>
        </p:nvSpPr>
        <p:spPr bwMode="auto">
          <a:xfrm>
            <a:off x="2116138" y="3125788"/>
            <a:ext cx="1717675" cy="1895475"/>
          </a:xfrm>
          <a:prstGeom prst="rect">
            <a:avLst/>
          </a:prstGeom>
          <a:noFill/>
          <a:ln w="9525">
            <a:solidFill>
              <a:schemeClr val="folHlink"/>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fontAlgn="b" hangingPunct="0">
              <a:spcBef>
                <a:spcPct val="20000"/>
              </a:spcBef>
              <a:buClr>
                <a:srgbClr val="FF6600"/>
              </a:buClr>
              <a:buSzPct val="110000"/>
              <a:buFont typeface="Wingdings" pitchFamily="2" charset="2"/>
              <a:buChar char="n"/>
              <a:defRPr sz="2800">
                <a:solidFill>
                  <a:srgbClr val="000099"/>
                </a:solidFill>
                <a:latin typeface="Verdana" pitchFamily="34" charset="0"/>
              </a:defRPr>
            </a:lvl1pPr>
            <a:lvl2pPr marL="742950" indent="-285750" algn="l" eaLnBrk="0" hangingPunct="0">
              <a:spcBef>
                <a:spcPct val="20000"/>
              </a:spcBef>
              <a:buClr>
                <a:srgbClr val="009900"/>
              </a:buClr>
              <a:buSzPct val="110000"/>
              <a:buFont typeface="Wingdings" pitchFamily="2" charset="2"/>
              <a:buChar char="u"/>
              <a:defRPr sz="2400">
                <a:solidFill>
                  <a:schemeClr val="tx1"/>
                </a:solidFill>
                <a:latin typeface="Verdana" pitchFamily="34" charset="0"/>
              </a:defRPr>
            </a:lvl2pPr>
            <a:lvl3pPr marL="1143000" indent="-228600" algn="l" eaLnBrk="0" hangingPunct="0">
              <a:spcBef>
                <a:spcPct val="20000"/>
              </a:spcBef>
              <a:buClr>
                <a:srgbClr val="0000FF"/>
              </a:buClr>
              <a:buSzPct val="110000"/>
              <a:buFont typeface="Wingdings" pitchFamily="2" charset="2"/>
              <a:buChar char="Ø"/>
              <a:defRPr sz="2400">
                <a:solidFill>
                  <a:schemeClr val="tx1"/>
                </a:solidFill>
                <a:latin typeface="Verdana" pitchFamily="34" charset="0"/>
              </a:defRPr>
            </a:lvl3pPr>
            <a:lvl4pPr marL="1600200" indent="-228600" algn="l" eaLnBrk="0" hangingPunct="0">
              <a:spcBef>
                <a:spcPct val="20000"/>
              </a:spcBef>
              <a:buClr>
                <a:schemeClr val="accent2"/>
              </a:buClr>
              <a:buSzPct val="110000"/>
              <a:buChar char="–"/>
              <a:defRPr sz="2000">
                <a:solidFill>
                  <a:schemeClr val="tx1"/>
                </a:solidFill>
                <a:latin typeface="Times New Roman" pitchFamily="18" charset="0"/>
              </a:defRPr>
            </a:lvl4pPr>
            <a:lvl5pPr marL="2057400" indent="-228600" algn="l" eaLnBrk="0" hangingPunct="0">
              <a:spcBef>
                <a:spcPct val="20000"/>
              </a:spcBef>
              <a:buClr>
                <a:schemeClr val="accent2"/>
              </a:buClr>
              <a:buSzPct val="110000"/>
              <a:buChar char="»"/>
              <a:defRPr sz="2000">
                <a:solidFill>
                  <a:schemeClr val="tx1"/>
                </a:solidFill>
                <a:latin typeface="Times New Roman" pitchFamily="18" charset="0"/>
              </a:defRPr>
            </a:lvl5pPr>
            <a:lvl6pPr marL="25146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6pPr>
            <a:lvl7pPr marL="29718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7pPr>
            <a:lvl8pPr marL="34290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8pPr>
            <a:lvl9pPr marL="38862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9pPr>
          </a:lstStyle>
          <a:p>
            <a:pPr algn="ctr" eaLnBrk="1" fontAlgn="base" hangingPunct="1">
              <a:spcBef>
                <a:spcPct val="0"/>
              </a:spcBef>
              <a:buClrTx/>
              <a:buSzTx/>
              <a:buFontTx/>
              <a:buNone/>
            </a:pPr>
            <a:endParaRPr lang="zh-CN" altLang="en-US" sz="2000">
              <a:solidFill>
                <a:schemeClr val="tx1"/>
              </a:solidFill>
              <a:latin typeface="Tahoma" pitchFamily="34" charset="0"/>
              <a:ea typeface="宋体" pitchFamily="2" charset="-122"/>
            </a:endParaRPr>
          </a:p>
        </p:txBody>
      </p:sp>
      <p:sp>
        <p:nvSpPr>
          <p:cNvPr id="145462" name="Rectangle 68"/>
          <p:cNvSpPr>
            <a:spLocks noChangeArrowheads="1"/>
          </p:cNvSpPr>
          <p:nvPr/>
        </p:nvSpPr>
        <p:spPr bwMode="auto">
          <a:xfrm>
            <a:off x="5551488" y="3125788"/>
            <a:ext cx="1717675" cy="1514475"/>
          </a:xfrm>
          <a:prstGeom prst="rect">
            <a:avLst/>
          </a:prstGeom>
          <a:noFill/>
          <a:ln w="9525">
            <a:solidFill>
              <a:schemeClr val="folHlink"/>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fontAlgn="b" hangingPunct="0">
              <a:spcBef>
                <a:spcPct val="20000"/>
              </a:spcBef>
              <a:buClr>
                <a:srgbClr val="FF6600"/>
              </a:buClr>
              <a:buSzPct val="110000"/>
              <a:buFont typeface="Wingdings" pitchFamily="2" charset="2"/>
              <a:buChar char="n"/>
              <a:defRPr sz="2800">
                <a:solidFill>
                  <a:srgbClr val="000099"/>
                </a:solidFill>
                <a:latin typeface="Verdana" pitchFamily="34" charset="0"/>
              </a:defRPr>
            </a:lvl1pPr>
            <a:lvl2pPr marL="742950" indent="-285750" algn="l" eaLnBrk="0" hangingPunct="0">
              <a:spcBef>
                <a:spcPct val="20000"/>
              </a:spcBef>
              <a:buClr>
                <a:srgbClr val="009900"/>
              </a:buClr>
              <a:buSzPct val="110000"/>
              <a:buFont typeface="Wingdings" pitchFamily="2" charset="2"/>
              <a:buChar char="u"/>
              <a:defRPr sz="2400">
                <a:solidFill>
                  <a:schemeClr val="tx1"/>
                </a:solidFill>
                <a:latin typeface="Verdana" pitchFamily="34" charset="0"/>
              </a:defRPr>
            </a:lvl2pPr>
            <a:lvl3pPr marL="1143000" indent="-228600" algn="l" eaLnBrk="0" hangingPunct="0">
              <a:spcBef>
                <a:spcPct val="20000"/>
              </a:spcBef>
              <a:buClr>
                <a:srgbClr val="0000FF"/>
              </a:buClr>
              <a:buSzPct val="110000"/>
              <a:buFont typeface="Wingdings" pitchFamily="2" charset="2"/>
              <a:buChar char="Ø"/>
              <a:defRPr sz="2400">
                <a:solidFill>
                  <a:schemeClr val="tx1"/>
                </a:solidFill>
                <a:latin typeface="Verdana" pitchFamily="34" charset="0"/>
              </a:defRPr>
            </a:lvl3pPr>
            <a:lvl4pPr marL="1600200" indent="-228600" algn="l" eaLnBrk="0" hangingPunct="0">
              <a:spcBef>
                <a:spcPct val="20000"/>
              </a:spcBef>
              <a:buClr>
                <a:schemeClr val="accent2"/>
              </a:buClr>
              <a:buSzPct val="110000"/>
              <a:buChar char="–"/>
              <a:defRPr sz="2000">
                <a:solidFill>
                  <a:schemeClr val="tx1"/>
                </a:solidFill>
                <a:latin typeface="Times New Roman" pitchFamily="18" charset="0"/>
              </a:defRPr>
            </a:lvl4pPr>
            <a:lvl5pPr marL="2057400" indent="-228600" algn="l" eaLnBrk="0" hangingPunct="0">
              <a:spcBef>
                <a:spcPct val="20000"/>
              </a:spcBef>
              <a:buClr>
                <a:schemeClr val="accent2"/>
              </a:buClr>
              <a:buSzPct val="110000"/>
              <a:buChar char="»"/>
              <a:defRPr sz="2000">
                <a:solidFill>
                  <a:schemeClr val="tx1"/>
                </a:solidFill>
                <a:latin typeface="Times New Roman" pitchFamily="18" charset="0"/>
              </a:defRPr>
            </a:lvl5pPr>
            <a:lvl6pPr marL="25146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6pPr>
            <a:lvl7pPr marL="29718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7pPr>
            <a:lvl8pPr marL="34290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8pPr>
            <a:lvl9pPr marL="38862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9pPr>
          </a:lstStyle>
          <a:p>
            <a:pPr algn="ctr" eaLnBrk="1" fontAlgn="base" hangingPunct="1">
              <a:spcBef>
                <a:spcPct val="0"/>
              </a:spcBef>
              <a:buClrTx/>
              <a:buSzTx/>
              <a:buFontTx/>
              <a:buNone/>
            </a:pPr>
            <a:endParaRPr lang="zh-CN" altLang="en-US" sz="2000">
              <a:solidFill>
                <a:schemeClr val="tx1"/>
              </a:solidFill>
              <a:latin typeface="Tahoma" pitchFamily="34" charset="0"/>
              <a:ea typeface="宋体"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wipe(left)">
                                      <p:cBhvr>
                                        <p:cTn id="7" dur="2000"/>
                                        <p:tgtEl>
                                          <p:spTgt spid="56"/>
                                        </p:tgtEl>
                                      </p:cBhvr>
                                    </p:animEffect>
                                  </p:childTnLst>
                                </p:cTn>
                              </p:par>
                            </p:childTnLst>
                          </p:cTn>
                        </p:par>
                        <p:par>
                          <p:cTn id="8" fill="hold" nodeType="afterGroup">
                            <p:stCondLst>
                              <p:cond delay="2000"/>
                            </p:stCondLst>
                            <p:childTnLst>
                              <p:par>
                                <p:cTn id="9" presetID="22" presetClass="entr" presetSubtype="8" fill="hold" nodeType="afterEffect">
                                  <p:stCondLst>
                                    <p:cond delay="500"/>
                                  </p:stCondLst>
                                  <p:childTnLst>
                                    <p:set>
                                      <p:cBhvr>
                                        <p:cTn id="10" dur="1" fill="hold">
                                          <p:stCondLst>
                                            <p:cond delay="0"/>
                                          </p:stCondLst>
                                        </p:cTn>
                                        <p:tgtEl>
                                          <p:spTgt spid="62"/>
                                        </p:tgtEl>
                                        <p:attrNameLst>
                                          <p:attrName>style.visibility</p:attrName>
                                        </p:attrNameLst>
                                      </p:cBhvr>
                                      <p:to>
                                        <p:strVal val="visible"/>
                                      </p:to>
                                    </p:set>
                                    <p:animEffect transition="in" filter="wipe(left)">
                                      <p:cBhvr>
                                        <p:cTn id="11" dur="2000"/>
                                        <p:tgtEl>
                                          <p:spTgt spid="62"/>
                                        </p:tgtEl>
                                      </p:cBhvr>
                                    </p:animEffect>
                                  </p:childTnLst>
                                </p:cTn>
                              </p:par>
                            </p:childTnLst>
                          </p:cTn>
                        </p:par>
                        <p:par>
                          <p:cTn id="12" fill="hold" nodeType="afterGroup">
                            <p:stCondLst>
                              <p:cond delay="4500"/>
                            </p:stCondLst>
                            <p:childTnLst>
                              <p:par>
                                <p:cTn id="13" presetID="22" presetClass="entr" presetSubtype="8" fill="hold" nodeType="afterEffect">
                                  <p:stCondLst>
                                    <p:cond delay="500"/>
                                  </p:stCondLst>
                                  <p:childTnLst>
                                    <p:set>
                                      <p:cBhvr>
                                        <p:cTn id="14" dur="1" fill="hold">
                                          <p:stCondLst>
                                            <p:cond delay="0"/>
                                          </p:stCondLst>
                                        </p:cTn>
                                        <p:tgtEl>
                                          <p:spTgt spid="59"/>
                                        </p:tgtEl>
                                        <p:attrNameLst>
                                          <p:attrName>style.visibility</p:attrName>
                                        </p:attrNameLst>
                                      </p:cBhvr>
                                      <p:to>
                                        <p:strVal val="visible"/>
                                      </p:to>
                                    </p:set>
                                    <p:animEffect transition="in" filter="wipe(left)">
                                      <p:cBhvr>
                                        <p:cTn id="15" dur="2000"/>
                                        <p:tgtEl>
                                          <p:spTgt spid="59"/>
                                        </p:tgtEl>
                                      </p:cBhvr>
                                    </p:animEffect>
                                  </p:childTnLst>
                                </p:cTn>
                              </p:par>
                            </p:childTnLst>
                          </p:cTn>
                        </p:par>
                        <p:par>
                          <p:cTn id="16" fill="hold" nodeType="afterGroup">
                            <p:stCondLst>
                              <p:cond delay="7000"/>
                            </p:stCondLst>
                            <p:childTnLst>
                              <p:par>
                                <p:cTn id="17" presetID="22" presetClass="entr" presetSubtype="8" fill="hold" nodeType="afterEffect">
                                  <p:stCondLst>
                                    <p:cond delay="500"/>
                                  </p:stCondLst>
                                  <p:childTnLst>
                                    <p:set>
                                      <p:cBhvr>
                                        <p:cTn id="18" dur="1" fill="hold">
                                          <p:stCondLst>
                                            <p:cond delay="0"/>
                                          </p:stCondLst>
                                        </p:cTn>
                                        <p:tgtEl>
                                          <p:spTgt spid="65"/>
                                        </p:tgtEl>
                                        <p:attrNameLst>
                                          <p:attrName>style.visibility</p:attrName>
                                        </p:attrNameLst>
                                      </p:cBhvr>
                                      <p:to>
                                        <p:strVal val="visible"/>
                                      </p:to>
                                    </p:set>
                                    <p:animEffect transition="in" filter="wipe(left)">
                                      <p:cBhvr>
                                        <p:cTn id="19" dur="2000"/>
                                        <p:tgtEl>
                                          <p:spTgt spid="65"/>
                                        </p:tgtEl>
                                      </p:cBhvr>
                                    </p:animEffect>
                                  </p:childTnLst>
                                </p:cTn>
                              </p:par>
                            </p:childTnLst>
                          </p:cTn>
                        </p:par>
                        <p:par>
                          <p:cTn id="20" fill="hold" nodeType="afterGroup">
                            <p:stCondLst>
                              <p:cond delay="9500"/>
                            </p:stCondLst>
                            <p:childTnLst>
                              <p:par>
                                <p:cTn id="21" presetID="22" presetClass="entr" presetSubtype="8" fill="hold" nodeType="afterEffect">
                                  <p:stCondLst>
                                    <p:cond delay="500"/>
                                  </p:stCondLst>
                                  <p:childTnLst>
                                    <p:set>
                                      <p:cBhvr>
                                        <p:cTn id="22" dur="1" fill="hold">
                                          <p:stCondLst>
                                            <p:cond delay="0"/>
                                          </p:stCondLst>
                                        </p:cTn>
                                        <p:tgtEl>
                                          <p:spTgt spid="53"/>
                                        </p:tgtEl>
                                        <p:attrNameLst>
                                          <p:attrName>style.visibility</p:attrName>
                                        </p:attrNameLst>
                                      </p:cBhvr>
                                      <p:to>
                                        <p:strVal val="visible"/>
                                      </p:to>
                                    </p:set>
                                    <p:animEffect transition="in" filter="wipe(left)">
                                      <p:cBhvr>
                                        <p:cTn id="23" dur="2000"/>
                                        <p:tgtEl>
                                          <p:spTgt spid="53"/>
                                        </p:tgtEl>
                                      </p:cBhvr>
                                    </p:animEffect>
                                  </p:childTnLst>
                                </p:cTn>
                              </p:par>
                            </p:childTnLst>
                          </p:cTn>
                        </p:par>
                        <p:par>
                          <p:cTn id="24" fill="hold" nodeType="afterGroup">
                            <p:stCondLst>
                              <p:cond delay="12000"/>
                            </p:stCondLst>
                            <p:childTnLst>
                              <p:par>
                                <p:cTn id="25" presetID="22" presetClass="entr" presetSubtype="8" fill="hold" nodeType="afterEffect">
                                  <p:stCondLst>
                                    <p:cond delay="500"/>
                                  </p:stCondLst>
                                  <p:childTnLst>
                                    <p:set>
                                      <p:cBhvr>
                                        <p:cTn id="26" dur="1" fill="hold">
                                          <p:stCondLst>
                                            <p:cond delay="0"/>
                                          </p:stCondLst>
                                        </p:cTn>
                                        <p:tgtEl>
                                          <p:spTgt spid="47"/>
                                        </p:tgtEl>
                                        <p:attrNameLst>
                                          <p:attrName>style.visibility</p:attrName>
                                        </p:attrNameLst>
                                      </p:cBhvr>
                                      <p:to>
                                        <p:strVal val="visible"/>
                                      </p:to>
                                    </p:set>
                                    <p:animEffect transition="in" filter="wipe(left)">
                                      <p:cBhvr>
                                        <p:cTn id="27" dur="20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157163" y="157163"/>
            <a:ext cx="8794750" cy="696912"/>
          </a:xfrm>
        </p:spPr>
        <p:txBody>
          <a:bodyPr/>
          <a:lstStyle/>
          <a:p>
            <a:pPr eaLnBrk="1" hangingPunct="1"/>
            <a:r>
              <a:rPr lang="en-US" altLang="zh-CN">
                <a:ea typeface="宋体" pitchFamily="2" charset="-122"/>
              </a:rPr>
              <a:t>Station Model.</a:t>
            </a:r>
          </a:p>
        </p:txBody>
      </p:sp>
      <p:sp>
        <p:nvSpPr>
          <p:cNvPr id="15363" name="Rectangle 3"/>
          <p:cNvSpPr>
            <a:spLocks noGrp="1" noChangeArrowheads="1"/>
          </p:cNvSpPr>
          <p:nvPr>
            <p:ph type="body" idx="1"/>
          </p:nvPr>
        </p:nvSpPr>
        <p:spPr>
          <a:xfrm>
            <a:off x="0" y="1182688"/>
            <a:ext cx="9144000" cy="5370512"/>
          </a:xfrm>
        </p:spPr>
        <p:txBody>
          <a:bodyPr/>
          <a:lstStyle/>
          <a:p>
            <a:pPr lvl="1" eaLnBrk="1" hangingPunct="1">
              <a:buClr>
                <a:srgbClr val="FF6600"/>
              </a:buClr>
              <a:buFont typeface="Wingdings" pitchFamily="2" charset="2"/>
              <a:buChar char="n"/>
            </a:pPr>
            <a:r>
              <a:rPr lang="en-US" altLang="zh-CN" sz="2800">
                <a:solidFill>
                  <a:srgbClr val="000099"/>
                </a:solidFill>
                <a:ea typeface="宋体" pitchFamily="2" charset="-122"/>
              </a:rPr>
              <a:t>N independent stations, generates frames for transmission</a:t>
            </a:r>
          </a:p>
          <a:p>
            <a:pPr lvl="1" eaLnBrk="1" hangingPunct="1">
              <a:buClr>
                <a:srgbClr val="FF6600"/>
              </a:buClr>
              <a:buFont typeface="Wingdings" pitchFamily="2" charset="2"/>
              <a:buChar char="n"/>
            </a:pPr>
            <a:r>
              <a:rPr lang="en-US" altLang="zh-CN" sz="2800">
                <a:solidFill>
                  <a:srgbClr val="000099"/>
                </a:solidFill>
                <a:ea typeface="宋体" pitchFamily="2" charset="-122"/>
              </a:rPr>
              <a:t>The probability of a frame being generated in an interval of length t is λt, where λ is a constant (the arrival rate of new frames). </a:t>
            </a:r>
          </a:p>
          <a:p>
            <a:pPr lvl="1" eaLnBrk="1" hangingPunct="1">
              <a:buClr>
                <a:srgbClr val="FF6600"/>
              </a:buClr>
              <a:buFont typeface="Wingdings" pitchFamily="2" charset="2"/>
              <a:buChar char="n"/>
            </a:pPr>
            <a:r>
              <a:rPr lang="en-US" altLang="zh-CN" sz="2800">
                <a:solidFill>
                  <a:srgbClr val="000099"/>
                </a:solidFill>
                <a:ea typeface="宋体" pitchFamily="2" charset="-122"/>
              </a:rPr>
              <a:t>Once a frame has been generated, the station is blocked and does nothing until the frame has been successfully transmitted</a:t>
            </a:r>
            <a:endParaRPr lang="zh-CN" altLang="en-US" sz="2800">
              <a:solidFill>
                <a:srgbClr val="000099"/>
              </a:solidFill>
              <a:ea typeface="宋体" pitchFamily="2" charset="-122"/>
            </a:endParaRPr>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2"/>
          <p:cNvSpPr>
            <a:spLocks noGrp="1" noChangeArrowheads="1"/>
          </p:cNvSpPr>
          <p:nvPr>
            <p:ph type="title"/>
          </p:nvPr>
        </p:nvSpPr>
        <p:spPr>
          <a:xfrm>
            <a:off x="157163" y="157163"/>
            <a:ext cx="8794750" cy="696912"/>
          </a:xfrm>
        </p:spPr>
        <p:txBody>
          <a:bodyPr/>
          <a:lstStyle/>
          <a:p>
            <a:pPr eaLnBrk="1" hangingPunct="1"/>
            <a:r>
              <a:rPr lang="en-US" altLang="zh-CN">
                <a:ea typeface="宋体" pitchFamily="2" charset="-122"/>
              </a:rPr>
              <a:t>Example2</a:t>
            </a:r>
          </a:p>
        </p:txBody>
      </p:sp>
      <p:sp>
        <p:nvSpPr>
          <p:cNvPr id="146435" name="Rectangle 3"/>
          <p:cNvSpPr>
            <a:spLocks noGrp="1" noChangeArrowheads="1"/>
          </p:cNvSpPr>
          <p:nvPr>
            <p:ph type="body" idx="1"/>
          </p:nvPr>
        </p:nvSpPr>
        <p:spPr>
          <a:xfrm>
            <a:off x="584200" y="3378200"/>
            <a:ext cx="8148638" cy="2849563"/>
          </a:xfrm>
        </p:spPr>
        <p:txBody>
          <a:bodyPr/>
          <a:lstStyle/>
          <a:p>
            <a:pPr eaLnBrk="1" hangingPunct="1">
              <a:lnSpc>
                <a:spcPct val="90000"/>
              </a:lnSpc>
              <a:buFontTx/>
              <a:buNone/>
            </a:pPr>
            <a:r>
              <a:rPr lang="en-US" altLang="zh-CN">
                <a:ea typeface="宋体" pitchFamily="2" charset="-122"/>
              </a:rPr>
              <a:t>						 B1           B2</a:t>
            </a:r>
          </a:p>
          <a:p>
            <a:pPr eaLnBrk="1" hangingPunct="1">
              <a:lnSpc>
                <a:spcPct val="90000"/>
              </a:lnSpc>
              <a:buFontTx/>
              <a:buNone/>
            </a:pPr>
            <a:r>
              <a:rPr lang="en-US" altLang="zh-CN">
                <a:ea typeface="宋体" pitchFamily="2" charset="-122"/>
              </a:rPr>
              <a:t>1    A send frame to C     </a:t>
            </a:r>
            <a:r>
              <a:rPr lang="en-US" altLang="zh-CN" u="sng">
                <a:ea typeface="宋体" pitchFamily="2" charset="-122"/>
              </a:rPr>
              <a:t>A    1       A   2</a:t>
            </a:r>
          </a:p>
          <a:p>
            <a:pPr eaLnBrk="1" hangingPunct="1">
              <a:lnSpc>
                <a:spcPct val="90000"/>
              </a:lnSpc>
              <a:buFontTx/>
              <a:buNone/>
            </a:pPr>
            <a:r>
              <a:rPr lang="en-US" altLang="zh-CN">
                <a:ea typeface="宋体" pitchFamily="2" charset="-122"/>
              </a:rPr>
              <a:t>2    E send frame to A     </a:t>
            </a:r>
            <a:r>
              <a:rPr lang="en-US" altLang="zh-CN" u="sng">
                <a:ea typeface="宋体" pitchFamily="2" charset="-122"/>
              </a:rPr>
              <a:t>E     2      </a:t>
            </a:r>
            <a:r>
              <a:rPr lang="en-US" altLang="zh-CN" u="sng">
                <a:solidFill>
                  <a:srgbClr val="993300"/>
                </a:solidFill>
                <a:ea typeface="宋体" pitchFamily="2" charset="-122"/>
              </a:rPr>
              <a:t>E    3</a:t>
            </a:r>
          </a:p>
          <a:p>
            <a:pPr eaLnBrk="1" hangingPunct="1">
              <a:lnSpc>
                <a:spcPct val="90000"/>
              </a:lnSpc>
              <a:buFontTx/>
              <a:buNone/>
            </a:pPr>
            <a:r>
              <a:rPr lang="en-US" altLang="zh-CN">
                <a:ea typeface="宋体" pitchFamily="2" charset="-122"/>
              </a:rPr>
              <a:t>3    D send frame to E                    </a:t>
            </a:r>
            <a:r>
              <a:rPr lang="en-US" altLang="zh-CN" u="sng">
                <a:ea typeface="宋体" pitchFamily="2" charset="-122"/>
              </a:rPr>
              <a:t>D   3</a:t>
            </a:r>
            <a:r>
              <a:rPr lang="en-US" altLang="zh-CN">
                <a:ea typeface="宋体" pitchFamily="2" charset="-122"/>
              </a:rPr>
              <a:t> </a:t>
            </a:r>
          </a:p>
          <a:p>
            <a:pPr eaLnBrk="1" hangingPunct="1">
              <a:lnSpc>
                <a:spcPct val="90000"/>
              </a:lnSpc>
              <a:buFontTx/>
              <a:buNone/>
            </a:pPr>
            <a:r>
              <a:rPr lang="en-US" altLang="zh-CN">
                <a:ea typeface="宋体" pitchFamily="2" charset="-122"/>
              </a:rPr>
              <a:t>4    E move to LAN2    </a:t>
            </a:r>
          </a:p>
          <a:p>
            <a:pPr eaLnBrk="1" hangingPunct="1">
              <a:lnSpc>
                <a:spcPct val="90000"/>
              </a:lnSpc>
              <a:buFontTx/>
              <a:buNone/>
            </a:pPr>
            <a:r>
              <a:rPr lang="en-US" altLang="zh-CN">
                <a:ea typeface="宋体" pitchFamily="2" charset="-122"/>
              </a:rPr>
              <a:t>5    E send frame to A     </a:t>
            </a:r>
            <a:r>
              <a:rPr lang="en-US" altLang="zh-CN" u="sng">
                <a:ea typeface="宋体" pitchFamily="2" charset="-122"/>
              </a:rPr>
              <a:t>E     2       E    2</a:t>
            </a:r>
            <a:r>
              <a:rPr lang="en-US" altLang="zh-CN">
                <a:ea typeface="宋体" pitchFamily="2" charset="-122"/>
              </a:rPr>
              <a:t> </a:t>
            </a:r>
          </a:p>
        </p:txBody>
      </p:sp>
      <p:pic>
        <p:nvPicPr>
          <p:cNvPr id="146436" name="Picture 4" descr="4-4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2750" y="974725"/>
            <a:ext cx="8240713" cy="2160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标题 1"/>
          <p:cNvSpPr>
            <a:spLocks noGrp="1"/>
          </p:cNvSpPr>
          <p:nvPr>
            <p:ph type="title"/>
          </p:nvPr>
        </p:nvSpPr>
        <p:spPr/>
        <p:txBody>
          <a:bodyPr/>
          <a:lstStyle/>
          <a:p>
            <a:r>
              <a:rPr lang="en-US" altLang="zh-CN">
                <a:ea typeface="宋体" pitchFamily="2" charset="-122"/>
              </a:rPr>
              <a:t>Protocol processing at a bridge</a:t>
            </a:r>
            <a:endParaRPr lang="zh-CN" altLang="en-US">
              <a:ea typeface="宋体" pitchFamily="2" charset="-122"/>
            </a:endParaRPr>
          </a:p>
        </p:txBody>
      </p:sp>
      <p:pic>
        <p:nvPicPr>
          <p:cNvPr id="14745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9738" y="1314450"/>
            <a:ext cx="7954962" cy="28368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rnd" algn="ctr">
                <a:solidFill>
                  <a:srgbClr val="FFFF00"/>
                </a:solidFill>
                <a:prstDash val="sysDot"/>
                <a:miter lim="800000"/>
                <a:headEnd type="none" w="sm" len="sm"/>
                <a:tailEnd/>
              </a14:hiddenLine>
            </a:ext>
          </a:extLst>
        </p:spPr>
      </p:pic>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2"/>
          <p:cNvSpPr>
            <a:spLocks noGrp="1" noChangeArrowheads="1"/>
          </p:cNvSpPr>
          <p:nvPr>
            <p:ph type="subTitle" idx="1"/>
          </p:nvPr>
        </p:nvSpPr>
        <p:spPr>
          <a:xfrm>
            <a:off x="492125" y="2466975"/>
            <a:ext cx="8205788" cy="2906713"/>
          </a:xfrm>
        </p:spPr>
        <p:txBody>
          <a:bodyPr/>
          <a:lstStyle/>
          <a:p>
            <a:pPr eaLnBrk="1" hangingPunct="1">
              <a:lnSpc>
                <a:spcPct val="80000"/>
              </a:lnSpc>
              <a:buFontTx/>
              <a:buNone/>
            </a:pPr>
            <a:r>
              <a:rPr lang="en-US" altLang="zh-CN" sz="5400">
                <a:solidFill>
                  <a:srgbClr val="0000FF"/>
                </a:solidFill>
                <a:latin typeface="Times New Roman" pitchFamily="18" charset="0"/>
                <a:ea typeface="宋体" pitchFamily="2" charset="-122"/>
              </a:rPr>
              <a:t>Spanning Tree Bridges</a:t>
            </a:r>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2"/>
          <p:cNvSpPr>
            <a:spLocks noGrp="1" noChangeArrowheads="1"/>
          </p:cNvSpPr>
          <p:nvPr>
            <p:ph type="title"/>
          </p:nvPr>
        </p:nvSpPr>
        <p:spPr>
          <a:xfrm>
            <a:off x="457200" y="200025"/>
            <a:ext cx="8229600" cy="638175"/>
          </a:xfrm>
        </p:spPr>
        <p:txBody>
          <a:bodyPr/>
          <a:lstStyle/>
          <a:p>
            <a:pPr eaLnBrk="1" hangingPunct="1"/>
            <a:r>
              <a:rPr lang="en-US" altLang="zh-CN">
                <a:ea typeface="宋体" pitchFamily="2" charset="-122"/>
              </a:rPr>
              <a:t>Loops in the Topology</a:t>
            </a:r>
          </a:p>
        </p:txBody>
      </p:sp>
      <p:sp>
        <p:nvSpPr>
          <p:cNvPr id="149507" name="Rectangle 4"/>
          <p:cNvSpPr>
            <a:spLocks noChangeArrowheads="1"/>
          </p:cNvSpPr>
          <p:nvPr/>
        </p:nvSpPr>
        <p:spPr bwMode="auto">
          <a:xfrm>
            <a:off x="395288" y="806450"/>
            <a:ext cx="8493125" cy="223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l" eaLnBrk="0" fontAlgn="b" hangingPunct="0">
              <a:spcBef>
                <a:spcPct val="20000"/>
              </a:spcBef>
              <a:buClr>
                <a:srgbClr val="FF6600"/>
              </a:buClr>
              <a:buSzPct val="110000"/>
              <a:buFont typeface="Wingdings" pitchFamily="2" charset="2"/>
              <a:buChar char="n"/>
              <a:defRPr sz="2800">
                <a:solidFill>
                  <a:srgbClr val="000099"/>
                </a:solidFill>
                <a:latin typeface="Verdana" pitchFamily="34" charset="0"/>
              </a:defRPr>
            </a:lvl1pPr>
            <a:lvl2pPr marL="742950" indent="-285750" algn="l" eaLnBrk="0" hangingPunct="0">
              <a:spcBef>
                <a:spcPct val="20000"/>
              </a:spcBef>
              <a:buClr>
                <a:srgbClr val="009900"/>
              </a:buClr>
              <a:buSzPct val="110000"/>
              <a:buFont typeface="Wingdings" pitchFamily="2" charset="2"/>
              <a:buChar char="u"/>
              <a:defRPr sz="2400">
                <a:solidFill>
                  <a:schemeClr val="tx1"/>
                </a:solidFill>
                <a:latin typeface="Verdana" pitchFamily="34" charset="0"/>
              </a:defRPr>
            </a:lvl2pPr>
            <a:lvl3pPr marL="1143000" indent="-228600" algn="l" eaLnBrk="0" hangingPunct="0">
              <a:spcBef>
                <a:spcPct val="20000"/>
              </a:spcBef>
              <a:buClr>
                <a:srgbClr val="0000FF"/>
              </a:buClr>
              <a:buSzPct val="110000"/>
              <a:buFont typeface="Wingdings" pitchFamily="2" charset="2"/>
              <a:buChar char="Ø"/>
              <a:defRPr sz="2400">
                <a:solidFill>
                  <a:schemeClr val="tx1"/>
                </a:solidFill>
                <a:latin typeface="Verdana" pitchFamily="34" charset="0"/>
              </a:defRPr>
            </a:lvl3pPr>
            <a:lvl4pPr marL="1600200" indent="-228600" algn="l" eaLnBrk="0" hangingPunct="0">
              <a:spcBef>
                <a:spcPct val="20000"/>
              </a:spcBef>
              <a:buClr>
                <a:schemeClr val="accent2"/>
              </a:buClr>
              <a:buSzPct val="110000"/>
              <a:buChar char="–"/>
              <a:defRPr sz="2000">
                <a:solidFill>
                  <a:schemeClr val="tx1"/>
                </a:solidFill>
                <a:latin typeface="Times New Roman" pitchFamily="18" charset="0"/>
              </a:defRPr>
            </a:lvl4pPr>
            <a:lvl5pPr marL="2057400" indent="-228600" algn="l" eaLnBrk="0" hangingPunct="0">
              <a:spcBef>
                <a:spcPct val="20000"/>
              </a:spcBef>
              <a:buClr>
                <a:schemeClr val="accent2"/>
              </a:buClr>
              <a:buSzPct val="110000"/>
              <a:buChar char="»"/>
              <a:defRPr sz="2000">
                <a:solidFill>
                  <a:schemeClr val="tx1"/>
                </a:solidFill>
                <a:latin typeface="Times New Roman" pitchFamily="18" charset="0"/>
              </a:defRPr>
            </a:lvl5pPr>
            <a:lvl6pPr marL="25146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6pPr>
            <a:lvl7pPr marL="29718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7pPr>
            <a:lvl8pPr marL="34290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8pPr>
            <a:lvl9pPr marL="38862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9pPr>
          </a:lstStyle>
          <a:p>
            <a:pPr eaLnBrk="1" fontAlgn="base" hangingPunct="1"/>
            <a:r>
              <a:rPr lang="en-US" altLang="zh-CN" sz="2400">
                <a:ea typeface="宋体" pitchFamily="2" charset="-122"/>
              </a:rPr>
              <a:t>Problem</a:t>
            </a:r>
          </a:p>
          <a:p>
            <a:pPr lvl="1" eaLnBrk="1" hangingPunct="1">
              <a:buClr>
                <a:srgbClr val="006600"/>
              </a:buClr>
              <a:buSzTx/>
            </a:pPr>
            <a:r>
              <a:rPr lang="en-US" altLang="zh-CN">
                <a:ea typeface="宋体" pitchFamily="2" charset="-122"/>
              </a:rPr>
              <a:t>To increase reliability, some sites use two or more bridges in parallel between pairs of LANs </a:t>
            </a:r>
          </a:p>
          <a:p>
            <a:pPr lvl="1" eaLnBrk="1" hangingPunct="1">
              <a:buClr>
                <a:srgbClr val="006600"/>
              </a:buClr>
              <a:buSzTx/>
            </a:pPr>
            <a:r>
              <a:rPr lang="en-US" altLang="zh-CN">
                <a:ea typeface="宋体" pitchFamily="2" charset="-122"/>
              </a:rPr>
              <a:t>This arrangement introduces problems because it creates loops in the topology</a:t>
            </a:r>
            <a:endParaRPr lang="en-US" altLang="zh-CN" sz="2000">
              <a:ea typeface="宋体" pitchFamily="2" charset="-122"/>
            </a:endParaRPr>
          </a:p>
        </p:txBody>
      </p:sp>
      <p:pic>
        <p:nvPicPr>
          <p:cNvPr id="14950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7250" y="3027363"/>
            <a:ext cx="7392988" cy="3638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2"/>
          <p:cNvSpPr>
            <a:spLocks noGrp="1" noChangeArrowheads="1"/>
          </p:cNvSpPr>
          <p:nvPr>
            <p:ph type="title"/>
          </p:nvPr>
        </p:nvSpPr>
        <p:spPr>
          <a:xfrm>
            <a:off x="457200" y="200025"/>
            <a:ext cx="8229600" cy="638175"/>
          </a:xfrm>
        </p:spPr>
        <p:txBody>
          <a:bodyPr/>
          <a:lstStyle/>
          <a:p>
            <a:pPr eaLnBrk="1" hangingPunct="1"/>
            <a:r>
              <a:rPr lang="en-US" altLang="zh-CN">
                <a:ea typeface="宋体" pitchFamily="2" charset="-122"/>
              </a:rPr>
              <a:t>Spanning Tree Bridges</a:t>
            </a:r>
          </a:p>
        </p:txBody>
      </p:sp>
      <p:sp>
        <p:nvSpPr>
          <p:cNvPr id="150531" name="Rectangle 3"/>
          <p:cNvSpPr>
            <a:spLocks noChangeArrowheads="1"/>
          </p:cNvSpPr>
          <p:nvPr/>
        </p:nvSpPr>
        <p:spPr bwMode="auto">
          <a:xfrm>
            <a:off x="385763" y="990600"/>
            <a:ext cx="6167437" cy="5032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l" eaLnBrk="0" fontAlgn="b" hangingPunct="0">
              <a:spcBef>
                <a:spcPct val="20000"/>
              </a:spcBef>
              <a:buClr>
                <a:srgbClr val="FF6600"/>
              </a:buClr>
              <a:buSzPct val="110000"/>
              <a:buFont typeface="Wingdings" pitchFamily="2" charset="2"/>
              <a:buChar char="n"/>
              <a:defRPr sz="2800">
                <a:solidFill>
                  <a:srgbClr val="000099"/>
                </a:solidFill>
                <a:latin typeface="Verdana" pitchFamily="34" charset="0"/>
              </a:defRPr>
            </a:lvl1pPr>
            <a:lvl2pPr marL="742950" indent="-285750" algn="l" eaLnBrk="0" hangingPunct="0">
              <a:spcBef>
                <a:spcPct val="20000"/>
              </a:spcBef>
              <a:buClr>
                <a:srgbClr val="009900"/>
              </a:buClr>
              <a:buSzPct val="110000"/>
              <a:buFont typeface="Wingdings" pitchFamily="2" charset="2"/>
              <a:buChar char="u"/>
              <a:defRPr sz="2400">
                <a:solidFill>
                  <a:schemeClr val="tx1"/>
                </a:solidFill>
                <a:latin typeface="Verdana" pitchFamily="34" charset="0"/>
              </a:defRPr>
            </a:lvl2pPr>
            <a:lvl3pPr marL="1143000" indent="-228600" algn="l" eaLnBrk="0" hangingPunct="0">
              <a:spcBef>
                <a:spcPct val="20000"/>
              </a:spcBef>
              <a:buClr>
                <a:srgbClr val="0000FF"/>
              </a:buClr>
              <a:buSzPct val="110000"/>
              <a:buFont typeface="Wingdings" pitchFamily="2" charset="2"/>
              <a:buChar char="Ø"/>
              <a:defRPr sz="2400">
                <a:solidFill>
                  <a:schemeClr val="tx1"/>
                </a:solidFill>
                <a:latin typeface="Verdana" pitchFamily="34" charset="0"/>
              </a:defRPr>
            </a:lvl3pPr>
            <a:lvl4pPr marL="1600200" indent="-228600" algn="l" eaLnBrk="0" hangingPunct="0">
              <a:spcBef>
                <a:spcPct val="20000"/>
              </a:spcBef>
              <a:buClr>
                <a:schemeClr val="accent2"/>
              </a:buClr>
              <a:buSzPct val="110000"/>
              <a:buChar char="–"/>
              <a:defRPr sz="2000">
                <a:solidFill>
                  <a:schemeClr val="tx1"/>
                </a:solidFill>
                <a:latin typeface="Times New Roman" pitchFamily="18" charset="0"/>
              </a:defRPr>
            </a:lvl4pPr>
            <a:lvl5pPr marL="2057400" indent="-228600" algn="l" eaLnBrk="0" hangingPunct="0">
              <a:spcBef>
                <a:spcPct val="20000"/>
              </a:spcBef>
              <a:buClr>
                <a:schemeClr val="accent2"/>
              </a:buClr>
              <a:buSzPct val="110000"/>
              <a:buChar char="»"/>
              <a:defRPr sz="2000">
                <a:solidFill>
                  <a:schemeClr val="tx1"/>
                </a:solidFill>
                <a:latin typeface="Times New Roman" pitchFamily="18" charset="0"/>
              </a:defRPr>
            </a:lvl5pPr>
            <a:lvl6pPr marL="25146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6pPr>
            <a:lvl7pPr marL="29718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7pPr>
            <a:lvl8pPr marL="34290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8pPr>
            <a:lvl9pPr marL="38862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9pPr>
          </a:lstStyle>
          <a:p>
            <a:pPr eaLnBrk="1" fontAlgn="base" hangingPunct="1"/>
            <a:r>
              <a:rPr lang="en-US" altLang="zh-CN" sz="2400">
                <a:ea typeface="宋体" pitchFamily="2" charset="-122"/>
              </a:rPr>
              <a:t>Solution (Radia Perlman, 1983)</a:t>
            </a:r>
          </a:p>
          <a:p>
            <a:pPr lvl="1" eaLnBrk="1" hangingPunct="1">
              <a:buClr>
                <a:srgbClr val="006600"/>
              </a:buClr>
              <a:buSzTx/>
            </a:pPr>
            <a:r>
              <a:rPr lang="en-US" altLang="zh-CN" sz="2000">
                <a:ea typeface="宋体" pitchFamily="2" charset="-122"/>
              </a:rPr>
              <a:t>Bridges communicate with each other and overlay the actual topology with a spanning tree that reaches every LAN </a:t>
            </a:r>
          </a:p>
          <a:p>
            <a:pPr lvl="1" eaLnBrk="1" hangingPunct="1">
              <a:buClr>
                <a:srgbClr val="006600"/>
              </a:buClr>
              <a:buSzTx/>
            </a:pPr>
            <a:r>
              <a:rPr lang="en-US" altLang="zh-CN" sz="2000">
                <a:ea typeface="宋体" pitchFamily="2" charset="-122"/>
              </a:rPr>
              <a:t>Using this spanning tree, there is exactly one path from every LAN to every other LAN, loops are impossible</a:t>
            </a:r>
          </a:p>
          <a:p>
            <a:pPr lvl="1" eaLnBrk="1" hangingPunct="1">
              <a:buClr>
                <a:srgbClr val="006600"/>
              </a:buClr>
              <a:buSzTx/>
            </a:pPr>
            <a:r>
              <a:rPr lang="en-US" altLang="zh-CN" sz="2000">
                <a:ea typeface="宋体" pitchFamily="2" charset="-122"/>
              </a:rPr>
              <a:t>Some potential connections between LANs are ignored in the interest of constructing a fictitious loop-free topology </a:t>
            </a:r>
          </a:p>
        </p:txBody>
      </p:sp>
      <p:sp>
        <p:nvSpPr>
          <p:cNvPr id="150532" name="Rectangle 3"/>
          <p:cNvSpPr>
            <a:spLocks noChangeArrowheads="1"/>
          </p:cNvSpPr>
          <p:nvPr/>
        </p:nvSpPr>
        <p:spPr bwMode="auto">
          <a:xfrm>
            <a:off x="6565900" y="4594225"/>
            <a:ext cx="2263775"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eaLnBrk="0" fontAlgn="b" hangingPunct="0">
              <a:spcBef>
                <a:spcPct val="20000"/>
              </a:spcBef>
              <a:buClr>
                <a:srgbClr val="FF6600"/>
              </a:buClr>
              <a:buSzPct val="110000"/>
              <a:buFont typeface="Wingdings" pitchFamily="2" charset="2"/>
              <a:buChar char="n"/>
              <a:defRPr sz="2800">
                <a:solidFill>
                  <a:srgbClr val="000099"/>
                </a:solidFill>
                <a:latin typeface="Verdana" pitchFamily="34" charset="0"/>
              </a:defRPr>
            </a:lvl1pPr>
            <a:lvl2pPr marL="742950" indent="-285750" algn="l" eaLnBrk="0" hangingPunct="0">
              <a:spcBef>
                <a:spcPct val="20000"/>
              </a:spcBef>
              <a:buClr>
                <a:srgbClr val="009900"/>
              </a:buClr>
              <a:buSzPct val="110000"/>
              <a:buFont typeface="Wingdings" pitchFamily="2" charset="2"/>
              <a:buChar char="u"/>
              <a:defRPr sz="2400">
                <a:solidFill>
                  <a:schemeClr val="tx1"/>
                </a:solidFill>
                <a:latin typeface="Verdana" pitchFamily="34" charset="0"/>
              </a:defRPr>
            </a:lvl2pPr>
            <a:lvl3pPr marL="1143000" indent="-228600" algn="l" eaLnBrk="0" hangingPunct="0">
              <a:spcBef>
                <a:spcPct val="20000"/>
              </a:spcBef>
              <a:buClr>
                <a:srgbClr val="0000FF"/>
              </a:buClr>
              <a:buSzPct val="110000"/>
              <a:buFont typeface="Wingdings" pitchFamily="2" charset="2"/>
              <a:buChar char="Ø"/>
              <a:defRPr sz="2400">
                <a:solidFill>
                  <a:schemeClr val="tx1"/>
                </a:solidFill>
                <a:latin typeface="Verdana" pitchFamily="34" charset="0"/>
              </a:defRPr>
            </a:lvl3pPr>
            <a:lvl4pPr marL="1600200" indent="-228600" algn="l" eaLnBrk="0" hangingPunct="0">
              <a:spcBef>
                <a:spcPct val="20000"/>
              </a:spcBef>
              <a:buClr>
                <a:schemeClr val="accent2"/>
              </a:buClr>
              <a:buSzPct val="110000"/>
              <a:buChar char="–"/>
              <a:defRPr sz="2000">
                <a:solidFill>
                  <a:schemeClr val="tx1"/>
                </a:solidFill>
                <a:latin typeface="Times New Roman" pitchFamily="18" charset="0"/>
              </a:defRPr>
            </a:lvl4pPr>
            <a:lvl5pPr marL="2057400" indent="-228600" algn="l" eaLnBrk="0" hangingPunct="0">
              <a:spcBef>
                <a:spcPct val="20000"/>
              </a:spcBef>
              <a:buClr>
                <a:schemeClr val="accent2"/>
              </a:buClr>
              <a:buSzPct val="110000"/>
              <a:buChar char="»"/>
              <a:defRPr sz="2000">
                <a:solidFill>
                  <a:schemeClr val="tx1"/>
                </a:solidFill>
                <a:latin typeface="Times New Roman" pitchFamily="18" charset="0"/>
              </a:defRPr>
            </a:lvl5pPr>
            <a:lvl6pPr marL="25146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6pPr>
            <a:lvl7pPr marL="29718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7pPr>
            <a:lvl8pPr marL="34290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8pPr>
            <a:lvl9pPr marL="38862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9pPr>
          </a:lstStyle>
          <a:p>
            <a:pPr algn="ctr" eaLnBrk="1" fontAlgn="base" hangingPunct="1">
              <a:spcBef>
                <a:spcPct val="0"/>
              </a:spcBef>
              <a:buClrTx/>
              <a:buSzTx/>
              <a:buFontTx/>
              <a:buNone/>
            </a:pPr>
            <a:r>
              <a:rPr lang="en-US" altLang="zh-CN" sz="1600">
                <a:solidFill>
                  <a:srgbClr val="003366"/>
                </a:solidFill>
                <a:latin typeface="Arial" pitchFamily="34" charset="0"/>
                <a:ea typeface="宋体" pitchFamily="2" charset="-122"/>
              </a:rPr>
              <a:t>Radia Perlman 2009  </a:t>
            </a:r>
          </a:p>
          <a:p>
            <a:pPr algn="ctr" eaLnBrk="1" fontAlgn="base" hangingPunct="1">
              <a:spcBef>
                <a:spcPct val="0"/>
              </a:spcBef>
              <a:buClrTx/>
              <a:buSzTx/>
              <a:buFontTx/>
              <a:buNone/>
            </a:pPr>
            <a:r>
              <a:rPr lang="en-US" altLang="zh-CN" sz="1600">
                <a:solidFill>
                  <a:srgbClr val="003366"/>
                </a:solidFill>
                <a:latin typeface="Arial" pitchFamily="34" charset="0"/>
                <a:ea typeface="宋体" pitchFamily="2" charset="-122"/>
              </a:rPr>
              <a:t>(born 1951)</a:t>
            </a:r>
            <a:endParaRPr lang="en-US" altLang="zh-CN" sz="1800">
              <a:solidFill>
                <a:srgbClr val="003366"/>
              </a:solidFill>
              <a:latin typeface="Arial" pitchFamily="34" charset="0"/>
              <a:ea typeface="宋体" pitchFamily="2" charset="-122"/>
            </a:endParaRPr>
          </a:p>
        </p:txBody>
      </p:sp>
      <p:pic>
        <p:nvPicPr>
          <p:cNvPr id="150533" name="Picture 6" descr="F:\Downloads\Radia_Perlman_2009 - 副本.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53200" y="1143000"/>
            <a:ext cx="2263775" cy="339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2"/>
          <p:cNvSpPr>
            <a:spLocks noGrp="1" noChangeArrowheads="1"/>
          </p:cNvSpPr>
          <p:nvPr>
            <p:ph type="title"/>
          </p:nvPr>
        </p:nvSpPr>
        <p:spPr>
          <a:xfrm>
            <a:off x="157163" y="157163"/>
            <a:ext cx="8794750" cy="696912"/>
          </a:xfrm>
        </p:spPr>
        <p:txBody>
          <a:bodyPr/>
          <a:lstStyle/>
          <a:p>
            <a:pPr eaLnBrk="1" hangingPunct="1"/>
            <a:r>
              <a:rPr lang="en-US" altLang="zh-CN">
                <a:ea typeface="宋体" pitchFamily="2" charset="-122"/>
              </a:rPr>
              <a:t>Spanning Tree Bridges</a:t>
            </a:r>
          </a:p>
        </p:txBody>
      </p:sp>
      <p:sp>
        <p:nvSpPr>
          <p:cNvPr id="151555" name="Rectangle 3"/>
          <p:cNvSpPr>
            <a:spLocks noGrp="1" noChangeArrowheads="1"/>
          </p:cNvSpPr>
          <p:nvPr>
            <p:ph type="body" idx="1"/>
          </p:nvPr>
        </p:nvSpPr>
        <p:spPr>
          <a:xfrm>
            <a:off x="855663" y="5457825"/>
            <a:ext cx="7980362" cy="1276350"/>
          </a:xfrm>
        </p:spPr>
        <p:txBody>
          <a:bodyPr/>
          <a:lstStyle/>
          <a:p>
            <a:pPr eaLnBrk="1" hangingPunct="1">
              <a:lnSpc>
                <a:spcPct val="90000"/>
              </a:lnSpc>
              <a:buFont typeface="Wingdings" pitchFamily="2" charset="2"/>
              <a:buNone/>
            </a:pPr>
            <a:r>
              <a:rPr lang="en-US" altLang="zh-CN" sz="2000">
                <a:solidFill>
                  <a:schemeClr val="accent2"/>
                </a:solidFill>
                <a:latin typeface="Times New Roman" pitchFamily="18" charset="0"/>
                <a:ea typeface="宋体" pitchFamily="2" charset="-122"/>
              </a:rPr>
              <a:t>(a)</a:t>
            </a:r>
            <a:r>
              <a:rPr lang="en-US" altLang="zh-CN" sz="2000">
                <a:latin typeface="Times New Roman" pitchFamily="18" charset="0"/>
                <a:ea typeface="宋体" pitchFamily="2" charset="-122"/>
              </a:rPr>
              <a:t> Interconnected LANs.  </a:t>
            </a:r>
            <a:r>
              <a:rPr lang="en-US" altLang="zh-CN" sz="2000">
                <a:solidFill>
                  <a:schemeClr val="accent2"/>
                </a:solidFill>
                <a:latin typeface="Times New Roman" pitchFamily="18" charset="0"/>
                <a:ea typeface="宋体" pitchFamily="2" charset="-122"/>
              </a:rPr>
              <a:t>(b)</a:t>
            </a:r>
            <a:r>
              <a:rPr lang="en-US" altLang="zh-CN" sz="2000">
                <a:latin typeface="Times New Roman" pitchFamily="18" charset="0"/>
                <a:ea typeface="宋体" pitchFamily="2" charset="-122"/>
              </a:rPr>
              <a:t> A spanning tree covering the LANs. The dotted lines are not part of the spanning tree.</a:t>
            </a:r>
          </a:p>
        </p:txBody>
      </p:sp>
      <p:pic>
        <p:nvPicPr>
          <p:cNvPr id="151556" name="Picture 4" descr="4-4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7075" y="1317625"/>
            <a:ext cx="7721600" cy="3611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2"/>
          <p:cNvSpPr>
            <a:spLocks noGrp="1" noChangeArrowheads="1"/>
          </p:cNvSpPr>
          <p:nvPr>
            <p:ph type="title"/>
          </p:nvPr>
        </p:nvSpPr>
        <p:spPr>
          <a:xfrm>
            <a:off x="457200" y="200025"/>
            <a:ext cx="8229600" cy="638175"/>
          </a:xfrm>
        </p:spPr>
        <p:txBody>
          <a:bodyPr/>
          <a:lstStyle/>
          <a:p>
            <a:pPr eaLnBrk="1" hangingPunct="1"/>
            <a:r>
              <a:rPr lang="en-US" altLang="zh-CN">
                <a:ea typeface="宋体" pitchFamily="2" charset="-122"/>
              </a:rPr>
              <a:t>Spanning Tree Bridges</a:t>
            </a:r>
          </a:p>
        </p:txBody>
      </p:sp>
      <p:pic>
        <p:nvPicPr>
          <p:cNvPr id="15257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850" y="1066800"/>
            <a:ext cx="8667750" cy="36464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2"/>
          <p:cNvSpPr>
            <a:spLocks noGrp="1" noChangeArrowheads="1"/>
          </p:cNvSpPr>
          <p:nvPr>
            <p:ph type="title"/>
          </p:nvPr>
        </p:nvSpPr>
        <p:spPr>
          <a:xfrm>
            <a:off x="211138" y="0"/>
            <a:ext cx="8794750" cy="1190625"/>
          </a:xfrm>
        </p:spPr>
        <p:txBody>
          <a:bodyPr/>
          <a:lstStyle/>
          <a:p>
            <a:pPr eaLnBrk="1" hangingPunct="1"/>
            <a:r>
              <a:rPr lang="en-US" altLang="zh-CN">
                <a:ea typeface="宋体" pitchFamily="2" charset="-122"/>
              </a:rPr>
              <a:t>802.1d: Constructing the Spanning Tree </a:t>
            </a:r>
          </a:p>
        </p:txBody>
      </p:sp>
      <p:sp>
        <p:nvSpPr>
          <p:cNvPr id="153603" name="Rectangle 3"/>
          <p:cNvSpPr>
            <a:spLocks noChangeArrowheads="1"/>
          </p:cNvSpPr>
          <p:nvPr/>
        </p:nvSpPr>
        <p:spPr bwMode="auto">
          <a:xfrm>
            <a:off x="-152400" y="1066800"/>
            <a:ext cx="9088438"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l" eaLnBrk="0" fontAlgn="b" hangingPunct="0">
              <a:spcBef>
                <a:spcPct val="20000"/>
              </a:spcBef>
              <a:buClr>
                <a:srgbClr val="FF6600"/>
              </a:buClr>
              <a:buSzPct val="110000"/>
              <a:buFont typeface="Wingdings" pitchFamily="2" charset="2"/>
              <a:buChar char="n"/>
              <a:defRPr sz="2800">
                <a:solidFill>
                  <a:srgbClr val="000099"/>
                </a:solidFill>
                <a:latin typeface="Verdana" pitchFamily="34" charset="0"/>
              </a:defRPr>
            </a:lvl1pPr>
            <a:lvl2pPr marL="742950" indent="-285750" algn="l" eaLnBrk="0" hangingPunct="0">
              <a:spcBef>
                <a:spcPct val="20000"/>
              </a:spcBef>
              <a:buClr>
                <a:srgbClr val="009900"/>
              </a:buClr>
              <a:buSzPct val="110000"/>
              <a:buFont typeface="Wingdings" pitchFamily="2" charset="2"/>
              <a:buChar char="u"/>
              <a:defRPr sz="2400">
                <a:solidFill>
                  <a:schemeClr val="tx1"/>
                </a:solidFill>
                <a:latin typeface="Verdana" pitchFamily="34" charset="0"/>
              </a:defRPr>
            </a:lvl2pPr>
            <a:lvl3pPr marL="1257300" indent="-342900" algn="l" eaLnBrk="0" hangingPunct="0">
              <a:spcBef>
                <a:spcPct val="20000"/>
              </a:spcBef>
              <a:buClr>
                <a:srgbClr val="0000FF"/>
              </a:buClr>
              <a:buSzPct val="110000"/>
              <a:buFont typeface="Wingdings" pitchFamily="2" charset="2"/>
              <a:buChar char="Ø"/>
              <a:defRPr sz="2400">
                <a:solidFill>
                  <a:schemeClr val="tx1"/>
                </a:solidFill>
                <a:latin typeface="Verdana" pitchFamily="34" charset="0"/>
              </a:defRPr>
            </a:lvl3pPr>
            <a:lvl4pPr marL="1600200" indent="-228600" algn="l" eaLnBrk="0" hangingPunct="0">
              <a:spcBef>
                <a:spcPct val="20000"/>
              </a:spcBef>
              <a:buClr>
                <a:schemeClr val="accent2"/>
              </a:buClr>
              <a:buSzPct val="110000"/>
              <a:buChar char="–"/>
              <a:defRPr sz="2000">
                <a:solidFill>
                  <a:schemeClr val="tx1"/>
                </a:solidFill>
                <a:latin typeface="Times New Roman" pitchFamily="18" charset="0"/>
              </a:defRPr>
            </a:lvl4pPr>
            <a:lvl5pPr marL="2057400" indent="-228600" algn="l" eaLnBrk="0" hangingPunct="0">
              <a:spcBef>
                <a:spcPct val="20000"/>
              </a:spcBef>
              <a:buClr>
                <a:schemeClr val="accent2"/>
              </a:buClr>
              <a:buSzPct val="110000"/>
              <a:buChar char="»"/>
              <a:defRPr sz="2000">
                <a:solidFill>
                  <a:schemeClr val="tx1"/>
                </a:solidFill>
                <a:latin typeface="Times New Roman" pitchFamily="18" charset="0"/>
              </a:defRPr>
            </a:lvl5pPr>
            <a:lvl6pPr marL="25146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6pPr>
            <a:lvl7pPr marL="29718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7pPr>
            <a:lvl8pPr marL="34290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8pPr>
            <a:lvl9pPr marL="38862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9pPr>
          </a:lstStyle>
          <a:p>
            <a:pPr lvl="1" eaLnBrk="1" hangingPunct="1">
              <a:buClr>
                <a:srgbClr val="006600"/>
              </a:buClr>
              <a:buSzTx/>
            </a:pPr>
            <a:r>
              <a:rPr lang="en-US" altLang="zh-CN" sz="2000">
                <a:ea typeface="宋体" pitchFamily="2" charset="-122"/>
              </a:rPr>
              <a:t>Bridge periodically </a:t>
            </a:r>
            <a:r>
              <a:rPr lang="en-US" altLang="zh-CN" sz="2000">
                <a:solidFill>
                  <a:srgbClr val="FF0000"/>
                </a:solidFill>
                <a:ea typeface="宋体" pitchFamily="2" charset="-122"/>
              </a:rPr>
              <a:t>multicast a message </a:t>
            </a:r>
            <a:r>
              <a:rPr lang="en-US" altLang="zh-CN" sz="2000">
                <a:ea typeface="宋体" pitchFamily="2" charset="-122"/>
              </a:rPr>
              <a:t>out all of its ports, this message is not forwarded, it includes:</a:t>
            </a:r>
          </a:p>
          <a:p>
            <a:pPr lvl="2" eaLnBrk="1" hangingPunct="1">
              <a:buClr>
                <a:srgbClr val="006600"/>
              </a:buClr>
              <a:buSzTx/>
            </a:pPr>
            <a:r>
              <a:rPr lang="en-US" altLang="zh-CN" sz="2000">
                <a:ea typeface="宋体" pitchFamily="2" charset="-122"/>
              </a:rPr>
              <a:t>an ID based on its MAC address</a:t>
            </a:r>
          </a:p>
          <a:p>
            <a:pPr lvl="2" eaLnBrk="1" hangingPunct="1">
              <a:buClr>
                <a:srgbClr val="006600"/>
              </a:buClr>
              <a:buSzTx/>
            </a:pPr>
            <a:r>
              <a:rPr lang="en-US" altLang="zh-CN" sz="2000">
                <a:ea typeface="宋体" pitchFamily="2" charset="-122"/>
              </a:rPr>
              <a:t>ID of the root it  believe to be</a:t>
            </a:r>
          </a:p>
          <a:p>
            <a:pPr lvl="2" eaLnBrk="1" hangingPunct="1">
              <a:buClr>
                <a:srgbClr val="006600"/>
              </a:buClr>
              <a:buSzTx/>
            </a:pPr>
            <a:r>
              <a:rPr lang="en-US" altLang="zh-CN" sz="2000">
                <a:ea typeface="宋体" pitchFamily="2" charset="-122"/>
              </a:rPr>
              <a:t>the distance to root</a:t>
            </a:r>
          </a:p>
          <a:p>
            <a:pPr lvl="1" eaLnBrk="1" hangingPunct="1">
              <a:buClr>
                <a:srgbClr val="006600"/>
              </a:buClr>
              <a:buSzTx/>
            </a:pPr>
            <a:r>
              <a:rPr lang="en-US" altLang="zh-CN" sz="2000">
                <a:ea typeface="宋体" pitchFamily="2" charset="-122"/>
              </a:rPr>
              <a:t>Chose the bridge with the lowest ID to be the root, after enough messages exchanged, all bridges will </a:t>
            </a:r>
            <a:r>
              <a:rPr lang="en-US" altLang="zh-CN" sz="2000">
                <a:solidFill>
                  <a:srgbClr val="FF0000"/>
                </a:solidFill>
                <a:ea typeface="宋体" pitchFamily="2" charset="-122"/>
              </a:rPr>
              <a:t>agree on the root</a:t>
            </a:r>
          </a:p>
          <a:p>
            <a:pPr lvl="1" eaLnBrk="1" hangingPunct="1">
              <a:buClr>
                <a:srgbClr val="006600"/>
              </a:buClr>
              <a:buSzTx/>
            </a:pPr>
            <a:r>
              <a:rPr lang="en-US" altLang="zh-CN" sz="2000">
                <a:ea typeface="宋体" pitchFamily="2" charset="-122"/>
              </a:rPr>
              <a:t>Remembers </a:t>
            </a:r>
            <a:r>
              <a:rPr lang="en-US" altLang="zh-CN" sz="2000">
                <a:solidFill>
                  <a:srgbClr val="FF0000"/>
                </a:solidFill>
                <a:ea typeface="宋体" pitchFamily="2" charset="-122"/>
              </a:rPr>
              <a:t>the shortest path </a:t>
            </a:r>
            <a:r>
              <a:rPr lang="en-US" altLang="zh-CN" sz="2000">
                <a:ea typeface="宋体" pitchFamily="2" charset="-122"/>
              </a:rPr>
              <a:t>to root, if there are multiple equivalent paths, the path via bridge with lowest ID is chosen</a:t>
            </a:r>
          </a:p>
          <a:p>
            <a:pPr lvl="1" eaLnBrk="1" hangingPunct="1">
              <a:buClr>
                <a:srgbClr val="006600"/>
              </a:buClr>
              <a:buSzTx/>
            </a:pPr>
            <a:r>
              <a:rPr lang="en-US" altLang="zh-CN" sz="2000">
                <a:solidFill>
                  <a:srgbClr val="FF0000"/>
                </a:solidFill>
                <a:ea typeface="宋体" pitchFamily="2" charset="-122"/>
              </a:rPr>
              <a:t>Turn off </a:t>
            </a:r>
            <a:r>
              <a:rPr lang="en-US" altLang="zh-CN" sz="2000">
                <a:ea typeface="宋体" pitchFamily="2" charset="-122"/>
              </a:rPr>
              <a:t>ports that are not part of the shortest path</a:t>
            </a:r>
          </a:p>
          <a:p>
            <a:pPr lvl="1" eaLnBrk="1" hangingPunct="1">
              <a:buClr>
                <a:srgbClr val="006600"/>
              </a:buClr>
              <a:buSzTx/>
            </a:pPr>
            <a:r>
              <a:rPr lang="en-US" altLang="zh-CN" sz="2000">
                <a:ea typeface="宋体" pitchFamily="2" charset="-122"/>
              </a:rPr>
              <a:t>Algorithm continues to run during normal operation to automatically </a:t>
            </a:r>
            <a:r>
              <a:rPr lang="en-US" altLang="zh-CN" sz="2000">
                <a:solidFill>
                  <a:srgbClr val="FF0000"/>
                </a:solidFill>
                <a:ea typeface="宋体" pitchFamily="2" charset="-122"/>
              </a:rPr>
              <a:t>detect</a:t>
            </a:r>
            <a:r>
              <a:rPr lang="en-US" altLang="zh-CN" sz="2000">
                <a:ea typeface="宋体" pitchFamily="2" charset="-122"/>
              </a:rPr>
              <a:t> topology changes and </a:t>
            </a:r>
            <a:r>
              <a:rPr lang="en-US" altLang="zh-CN" sz="2000">
                <a:solidFill>
                  <a:srgbClr val="FF0000"/>
                </a:solidFill>
                <a:ea typeface="宋体" pitchFamily="2" charset="-122"/>
              </a:rPr>
              <a:t>update</a:t>
            </a:r>
            <a:r>
              <a:rPr lang="en-US" altLang="zh-CN" sz="2000">
                <a:ea typeface="宋体" pitchFamily="2" charset="-122"/>
              </a:rPr>
              <a:t> the tree</a:t>
            </a:r>
            <a:endParaRPr lang="en-US" altLang="zh-CN">
              <a:solidFill>
                <a:srgbClr val="000099"/>
              </a:solidFill>
              <a:ea typeface="宋体" pitchFamily="2" charset="-122"/>
            </a:endParaRPr>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2"/>
          <p:cNvSpPr>
            <a:spLocks noGrp="1" noChangeArrowheads="1"/>
          </p:cNvSpPr>
          <p:nvPr>
            <p:ph type="title"/>
          </p:nvPr>
        </p:nvSpPr>
        <p:spPr>
          <a:xfrm>
            <a:off x="457200" y="200025"/>
            <a:ext cx="8229600" cy="638175"/>
          </a:xfrm>
        </p:spPr>
        <p:txBody>
          <a:bodyPr/>
          <a:lstStyle/>
          <a:p>
            <a:pPr eaLnBrk="1" hangingPunct="1"/>
            <a:r>
              <a:rPr lang="en-US" altLang="zh-CN">
                <a:ea typeface="宋体" pitchFamily="2" charset="-122"/>
              </a:rPr>
              <a:t>Dynamic Topologies</a:t>
            </a:r>
          </a:p>
        </p:txBody>
      </p:sp>
      <p:sp>
        <p:nvSpPr>
          <p:cNvPr id="154627" name="Rectangle 3"/>
          <p:cNvSpPr>
            <a:spLocks noGrp="1" noChangeArrowheads="1"/>
          </p:cNvSpPr>
          <p:nvPr>
            <p:ph type="body" idx="1"/>
          </p:nvPr>
        </p:nvSpPr>
        <p:spPr>
          <a:xfrm>
            <a:off x="206375" y="833438"/>
            <a:ext cx="8709025" cy="6024562"/>
          </a:xfrm>
        </p:spPr>
        <p:txBody>
          <a:bodyPr/>
          <a:lstStyle/>
          <a:p>
            <a:pPr eaLnBrk="1" hangingPunct="1"/>
            <a:r>
              <a:rPr lang="en-US" altLang="zh-CN" sz="2000">
                <a:ea typeface="宋体" pitchFamily="2" charset="-122"/>
              </a:rPr>
              <a:t>BPDU (Bridge Protocol Data Unit)</a:t>
            </a:r>
          </a:p>
          <a:p>
            <a:pPr marL="457200" lvl="1" indent="0" eaLnBrk="1" hangingPunct="1">
              <a:buFont typeface="Wingdings" pitchFamily="2" charset="2"/>
              <a:buNone/>
            </a:pPr>
            <a:r>
              <a:rPr lang="en-US" altLang="zh-CN" sz="1800">
                <a:ea typeface="宋体" pitchFamily="2" charset="-122"/>
              </a:rPr>
              <a:t>Bridge periodically </a:t>
            </a:r>
            <a:r>
              <a:rPr lang="en-US" altLang="zh-CN" sz="1800">
                <a:solidFill>
                  <a:srgbClr val="C00000"/>
                </a:solidFill>
                <a:ea typeface="宋体" pitchFamily="2" charset="-122"/>
              </a:rPr>
              <a:t>multicast a</a:t>
            </a:r>
            <a:r>
              <a:rPr lang="en-US" altLang="zh-CN" sz="1800">
                <a:ea typeface="宋体" pitchFamily="2" charset="-122"/>
              </a:rPr>
              <a:t> </a:t>
            </a:r>
            <a:r>
              <a:rPr lang="en-US" altLang="zh-CN" sz="1800">
                <a:solidFill>
                  <a:srgbClr val="C00000"/>
                </a:solidFill>
                <a:ea typeface="宋体" pitchFamily="2" charset="-122"/>
              </a:rPr>
              <a:t>message </a:t>
            </a:r>
            <a:r>
              <a:rPr lang="en-US" altLang="zh-CN" sz="1800">
                <a:latin typeface="Microsoft NeoGothic"/>
                <a:ea typeface="Microsoft NeoGothic"/>
                <a:cs typeface="Microsoft NeoGothic"/>
              </a:rPr>
              <a:t>(MAC 01:80:c2:00:00:00) </a:t>
            </a:r>
            <a:r>
              <a:rPr lang="en-US" altLang="zh-CN" sz="1800">
                <a:ea typeface="宋体" pitchFamily="2" charset="-122"/>
              </a:rPr>
              <a:t>out all of its ports, this message is not forwarded, it includes:</a:t>
            </a:r>
          </a:p>
          <a:p>
            <a:pPr marL="457200" lvl="1" indent="0" eaLnBrk="1" hangingPunct="1"/>
            <a:r>
              <a:rPr lang="en-US" altLang="zh-CN" sz="1800">
                <a:ea typeface="宋体" pitchFamily="2" charset="-122"/>
              </a:rPr>
              <a:t>an ID based on its MAC address</a:t>
            </a:r>
          </a:p>
          <a:p>
            <a:pPr marL="457200" lvl="1" indent="0" eaLnBrk="1" hangingPunct="1"/>
            <a:r>
              <a:rPr lang="en-US" altLang="zh-CN" sz="1800">
                <a:ea typeface="宋体" pitchFamily="2" charset="-122"/>
              </a:rPr>
              <a:t>ID of the root it  believe to be</a:t>
            </a:r>
          </a:p>
          <a:p>
            <a:pPr marL="457200" lvl="1" indent="0" eaLnBrk="1" hangingPunct="1"/>
            <a:r>
              <a:rPr lang="en-US" altLang="zh-CN" sz="1800">
                <a:ea typeface="宋体" pitchFamily="2" charset="-122"/>
              </a:rPr>
              <a:t>the distance to root</a:t>
            </a:r>
          </a:p>
          <a:p>
            <a:pPr eaLnBrk="1" hangingPunct="1"/>
            <a:r>
              <a:rPr lang="en-US" altLang="zh-CN" sz="2000">
                <a:solidFill>
                  <a:srgbClr val="C00000"/>
                </a:solidFill>
                <a:ea typeface="宋体" pitchFamily="2" charset="-122"/>
              </a:rPr>
              <a:t>Root Bridge </a:t>
            </a:r>
            <a:r>
              <a:rPr lang="en-US" altLang="zh-CN" sz="2000">
                <a:ea typeface="宋体" pitchFamily="2" charset="-122"/>
              </a:rPr>
              <a:t>of Whole Net</a:t>
            </a:r>
          </a:p>
          <a:p>
            <a:pPr marL="457200" lvl="1" indent="0" eaLnBrk="1" hangingPunct="1"/>
            <a:r>
              <a:rPr lang="en-US" altLang="zh-CN" sz="1800">
                <a:ea typeface="宋体" pitchFamily="2" charset="-122"/>
              </a:rPr>
              <a:t>Chose the bridge with lowest ID to be the root, after enough messages exchanged, all bridges will agree on the root</a:t>
            </a:r>
          </a:p>
          <a:p>
            <a:pPr eaLnBrk="1" hangingPunct="1"/>
            <a:r>
              <a:rPr lang="en-US" altLang="zh-CN" sz="2000">
                <a:solidFill>
                  <a:srgbClr val="C00000"/>
                </a:solidFill>
                <a:ea typeface="宋体" pitchFamily="2" charset="-122"/>
              </a:rPr>
              <a:t>Root Port </a:t>
            </a:r>
            <a:r>
              <a:rPr lang="en-US" altLang="zh-CN" sz="2000">
                <a:ea typeface="宋体" pitchFamily="2" charset="-122"/>
              </a:rPr>
              <a:t>of Every Bridge</a:t>
            </a:r>
          </a:p>
          <a:p>
            <a:pPr marL="457200" lvl="1" indent="0" eaLnBrk="1" hangingPunct="1"/>
            <a:r>
              <a:rPr lang="en-US" altLang="zh-CN" sz="1800">
                <a:ea typeface="宋体" pitchFamily="2" charset="-122"/>
              </a:rPr>
              <a:t>Remembers the shortest path to root, if there are multiple equivalent paths, the path via bridge with lowest ID is chosen</a:t>
            </a:r>
          </a:p>
          <a:p>
            <a:pPr eaLnBrk="1" hangingPunct="1"/>
            <a:r>
              <a:rPr lang="en-US" altLang="zh-CN" sz="2000">
                <a:ea typeface="宋体" pitchFamily="2" charset="-122"/>
              </a:rPr>
              <a:t>Algorithm continues to run during normal operation to automatically </a:t>
            </a:r>
            <a:r>
              <a:rPr lang="en-US" altLang="zh-CN" sz="2000">
                <a:solidFill>
                  <a:srgbClr val="C00000"/>
                </a:solidFill>
                <a:ea typeface="宋体" pitchFamily="2" charset="-122"/>
              </a:rPr>
              <a:t>detect</a:t>
            </a:r>
            <a:r>
              <a:rPr lang="en-US" altLang="zh-CN" sz="2000">
                <a:ea typeface="宋体" pitchFamily="2" charset="-122"/>
              </a:rPr>
              <a:t> topology changes and </a:t>
            </a:r>
            <a:r>
              <a:rPr lang="en-US" altLang="zh-CN" sz="2000">
                <a:solidFill>
                  <a:srgbClr val="C00000"/>
                </a:solidFill>
                <a:ea typeface="宋体" pitchFamily="2" charset="-122"/>
              </a:rPr>
              <a:t>update</a:t>
            </a:r>
            <a:r>
              <a:rPr lang="en-US" altLang="zh-CN" sz="2000">
                <a:ea typeface="宋体" pitchFamily="2" charset="-122"/>
              </a:rPr>
              <a:t> the tree</a:t>
            </a:r>
            <a:endParaRPr lang="zh-CN" altLang="en-US" sz="2000">
              <a:ea typeface="宋体" pitchFamily="2" charset="-122"/>
            </a:endParaRPr>
          </a:p>
          <a:p>
            <a:pPr eaLnBrk="1" hangingPunct="1"/>
            <a:endParaRPr lang="zh-CN" altLang="en-US" sz="2000">
              <a:ea typeface="宋体" pitchFamily="2" charset="-122"/>
            </a:endParaRPr>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2"/>
          <p:cNvSpPr>
            <a:spLocks noGrp="1" noChangeArrowheads="1"/>
          </p:cNvSpPr>
          <p:nvPr>
            <p:ph type="subTitle" idx="1"/>
          </p:nvPr>
        </p:nvSpPr>
        <p:spPr>
          <a:xfrm>
            <a:off x="492125" y="2466975"/>
            <a:ext cx="8205788" cy="2906713"/>
          </a:xfrm>
        </p:spPr>
        <p:txBody>
          <a:bodyPr/>
          <a:lstStyle/>
          <a:p>
            <a:pPr eaLnBrk="1" hangingPunct="1">
              <a:lnSpc>
                <a:spcPct val="80000"/>
              </a:lnSpc>
              <a:buFontTx/>
              <a:buNone/>
            </a:pPr>
            <a:r>
              <a:rPr lang="en-US" altLang="zh-CN" sz="5400">
                <a:solidFill>
                  <a:srgbClr val="0000FF"/>
                </a:solidFill>
                <a:latin typeface="Times New Roman" pitchFamily="18" charset="0"/>
                <a:ea typeface="宋体" pitchFamily="2" charset="-122"/>
              </a:rPr>
              <a:t>Repeaters, Hubs, Bridges, Switches, Routers and Gateways</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a:xfrm>
            <a:off x="157163" y="157163"/>
            <a:ext cx="8794750" cy="696912"/>
          </a:xfrm>
        </p:spPr>
        <p:txBody>
          <a:bodyPr/>
          <a:lstStyle/>
          <a:p>
            <a:pPr eaLnBrk="1" hangingPunct="1"/>
            <a:r>
              <a:rPr lang="en-US" altLang="zh-CN">
                <a:ea typeface="宋体" pitchFamily="2" charset="-122"/>
              </a:rPr>
              <a:t>Single Channel Assumption</a:t>
            </a:r>
          </a:p>
        </p:txBody>
      </p:sp>
      <p:sp>
        <p:nvSpPr>
          <p:cNvPr id="16387" name="Rectangle 3"/>
          <p:cNvSpPr>
            <a:spLocks noGrp="1" noChangeArrowheads="1"/>
          </p:cNvSpPr>
          <p:nvPr>
            <p:ph type="body" idx="1"/>
          </p:nvPr>
        </p:nvSpPr>
        <p:spPr>
          <a:xfrm>
            <a:off x="-363538" y="1130300"/>
            <a:ext cx="9507538" cy="5422900"/>
          </a:xfrm>
        </p:spPr>
        <p:txBody>
          <a:bodyPr/>
          <a:lstStyle/>
          <a:p>
            <a:pPr lvl="1" eaLnBrk="1" hangingPunct="1">
              <a:buClr>
                <a:srgbClr val="FF6600"/>
              </a:buClr>
              <a:buFont typeface="Wingdings" pitchFamily="2" charset="2"/>
              <a:buChar char="n"/>
            </a:pPr>
            <a:r>
              <a:rPr lang="en-US" altLang="zh-CN" sz="2800">
                <a:solidFill>
                  <a:srgbClr val="000099"/>
                </a:solidFill>
                <a:ea typeface="宋体" pitchFamily="2" charset="-122"/>
              </a:rPr>
              <a:t>A single channel is available for all communication</a:t>
            </a:r>
          </a:p>
          <a:p>
            <a:pPr lvl="1" eaLnBrk="1" hangingPunct="1">
              <a:buClr>
                <a:srgbClr val="FF6600"/>
              </a:buClr>
              <a:buFont typeface="Wingdings" pitchFamily="2" charset="2"/>
              <a:buChar char="n"/>
            </a:pPr>
            <a:r>
              <a:rPr lang="en-US" altLang="zh-CN" sz="2800">
                <a:solidFill>
                  <a:srgbClr val="000099"/>
                </a:solidFill>
                <a:ea typeface="宋体" pitchFamily="2" charset="-122"/>
              </a:rPr>
              <a:t>All stations can transmit on it and all can receive from it </a:t>
            </a:r>
          </a:p>
          <a:p>
            <a:pPr lvl="1" eaLnBrk="1" hangingPunct="1">
              <a:buClr>
                <a:srgbClr val="FF6600"/>
              </a:buClr>
              <a:buFont typeface="Wingdings" pitchFamily="2" charset="2"/>
              <a:buChar char="n"/>
            </a:pPr>
            <a:r>
              <a:rPr lang="en-US" altLang="zh-CN" sz="2800">
                <a:solidFill>
                  <a:srgbClr val="000099"/>
                </a:solidFill>
                <a:ea typeface="宋体" pitchFamily="2" charset="-122"/>
              </a:rPr>
              <a:t>All stations are equivalent, although protocol software may assign priorities to them.</a:t>
            </a:r>
            <a:r>
              <a:rPr lang="en-US" altLang="zh-CN" sz="2800">
                <a:ea typeface="宋体" pitchFamily="2" charset="-122"/>
              </a:rPr>
              <a:t> </a:t>
            </a:r>
            <a:endParaRPr lang="zh-CN" altLang="en-US" sz="2800">
              <a:ea typeface="宋体" pitchFamily="2" charset="-122"/>
            </a:endParaRPr>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2"/>
          <p:cNvSpPr>
            <a:spLocks noGrp="1" noChangeArrowheads="1"/>
          </p:cNvSpPr>
          <p:nvPr>
            <p:ph type="title"/>
          </p:nvPr>
        </p:nvSpPr>
        <p:spPr>
          <a:xfrm>
            <a:off x="760413" y="157163"/>
            <a:ext cx="7540625" cy="1162050"/>
          </a:xfrm>
        </p:spPr>
        <p:txBody>
          <a:bodyPr/>
          <a:lstStyle/>
          <a:p>
            <a:pPr eaLnBrk="1" hangingPunct="1"/>
            <a:r>
              <a:rPr lang="en-US" altLang="zh-CN" sz="3200">
                <a:ea typeface="宋体" pitchFamily="2" charset="-122"/>
              </a:rPr>
              <a:t>Repeaters, Hubs, Bridges, Switches, Routers and Gateways</a:t>
            </a:r>
          </a:p>
        </p:txBody>
      </p:sp>
      <p:sp>
        <p:nvSpPr>
          <p:cNvPr id="156675" name="Rectangle 3"/>
          <p:cNvSpPr>
            <a:spLocks noGrp="1" noChangeArrowheads="1"/>
          </p:cNvSpPr>
          <p:nvPr>
            <p:ph type="body" idx="1"/>
          </p:nvPr>
        </p:nvSpPr>
        <p:spPr>
          <a:xfrm>
            <a:off x="2309813" y="4906963"/>
            <a:ext cx="4165600" cy="1171575"/>
          </a:xfrm>
        </p:spPr>
        <p:txBody>
          <a:bodyPr/>
          <a:lstStyle/>
          <a:p>
            <a:pPr eaLnBrk="1" hangingPunct="1">
              <a:buFont typeface="Wingdings" pitchFamily="2" charset="2"/>
              <a:buNone/>
            </a:pPr>
            <a:r>
              <a:rPr lang="en-US" altLang="zh-CN" sz="2000">
                <a:solidFill>
                  <a:schemeClr val="accent2"/>
                </a:solidFill>
                <a:latin typeface="Times New Roman" pitchFamily="18" charset="0"/>
                <a:ea typeface="宋体" pitchFamily="2" charset="-122"/>
              </a:rPr>
              <a:t>(a)</a:t>
            </a:r>
            <a:r>
              <a:rPr lang="en-US" altLang="zh-CN" sz="2000">
                <a:latin typeface="Times New Roman" pitchFamily="18" charset="0"/>
                <a:ea typeface="宋体" pitchFamily="2" charset="-122"/>
              </a:rPr>
              <a:t> Which device is in which layer.</a:t>
            </a:r>
          </a:p>
          <a:p>
            <a:pPr eaLnBrk="1" hangingPunct="1">
              <a:buFont typeface="Wingdings" pitchFamily="2" charset="2"/>
              <a:buNone/>
            </a:pPr>
            <a:r>
              <a:rPr lang="en-US" altLang="zh-CN" sz="2000">
                <a:solidFill>
                  <a:schemeClr val="accent2"/>
                </a:solidFill>
                <a:latin typeface="Times New Roman" pitchFamily="18" charset="0"/>
                <a:ea typeface="宋体" pitchFamily="2" charset="-122"/>
              </a:rPr>
              <a:t>(b)</a:t>
            </a:r>
            <a:r>
              <a:rPr lang="en-US" altLang="zh-CN" sz="2000">
                <a:latin typeface="Times New Roman" pitchFamily="18" charset="0"/>
                <a:ea typeface="宋体" pitchFamily="2" charset="-122"/>
              </a:rPr>
              <a:t> Frames, packets, and headers.</a:t>
            </a:r>
          </a:p>
        </p:txBody>
      </p:sp>
      <p:pic>
        <p:nvPicPr>
          <p:cNvPr id="156676" name="Picture 4" descr="4-4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1025" y="1970088"/>
            <a:ext cx="8053388" cy="275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2"/>
          <p:cNvSpPr>
            <a:spLocks noGrp="1" noChangeArrowheads="1"/>
          </p:cNvSpPr>
          <p:nvPr>
            <p:ph type="title"/>
          </p:nvPr>
        </p:nvSpPr>
        <p:spPr>
          <a:xfrm>
            <a:off x="795338" y="157163"/>
            <a:ext cx="7421562" cy="696912"/>
          </a:xfrm>
        </p:spPr>
        <p:txBody>
          <a:bodyPr/>
          <a:lstStyle/>
          <a:p>
            <a:pPr eaLnBrk="1" hangingPunct="1"/>
            <a:r>
              <a:rPr lang="en-US" altLang="zh-CN" sz="3200">
                <a:ea typeface="宋体" pitchFamily="2" charset="-122"/>
              </a:rPr>
              <a:t>Hubs, Bridges, Switches</a:t>
            </a:r>
          </a:p>
        </p:txBody>
      </p:sp>
      <p:sp>
        <p:nvSpPr>
          <p:cNvPr id="157699" name="Rectangle 3"/>
          <p:cNvSpPr>
            <a:spLocks noGrp="1" noChangeArrowheads="1"/>
          </p:cNvSpPr>
          <p:nvPr>
            <p:ph type="body" idx="1"/>
          </p:nvPr>
        </p:nvSpPr>
        <p:spPr>
          <a:xfrm>
            <a:off x="242888" y="795338"/>
            <a:ext cx="8748712" cy="396875"/>
          </a:xfrm>
        </p:spPr>
        <p:txBody>
          <a:bodyPr/>
          <a:lstStyle/>
          <a:p>
            <a:pPr algn="ctr" eaLnBrk="1" hangingPunct="1">
              <a:buFontTx/>
              <a:buNone/>
            </a:pPr>
            <a:r>
              <a:rPr lang="en-US" altLang="zh-CN" sz="2000">
                <a:solidFill>
                  <a:schemeClr val="accent2"/>
                </a:solidFill>
                <a:latin typeface="Times New Roman" pitchFamily="18" charset="0"/>
                <a:ea typeface="宋体" pitchFamily="2" charset="-122"/>
              </a:rPr>
              <a:t>(a)</a:t>
            </a:r>
            <a:r>
              <a:rPr lang="en-US" altLang="zh-CN" sz="2000">
                <a:latin typeface="Times New Roman" pitchFamily="18" charset="0"/>
                <a:ea typeface="宋体" pitchFamily="2" charset="-122"/>
              </a:rPr>
              <a:t> A hub.  </a:t>
            </a:r>
            <a:r>
              <a:rPr lang="en-US" altLang="zh-CN" sz="2000">
                <a:solidFill>
                  <a:schemeClr val="accent2"/>
                </a:solidFill>
                <a:latin typeface="Times New Roman" pitchFamily="18" charset="0"/>
                <a:ea typeface="宋体" pitchFamily="2" charset="-122"/>
              </a:rPr>
              <a:t>(b)</a:t>
            </a:r>
            <a:r>
              <a:rPr lang="en-US" altLang="zh-CN" sz="2000">
                <a:latin typeface="Times New Roman" pitchFamily="18" charset="0"/>
                <a:ea typeface="宋体" pitchFamily="2" charset="-122"/>
              </a:rPr>
              <a:t> A bridge.  </a:t>
            </a:r>
            <a:r>
              <a:rPr lang="en-US" altLang="zh-CN" sz="2000">
                <a:solidFill>
                  <a:schemeClr val="accent2"/>
                </a:solidFill>
                <a:latin typeface="Times New Roman" pitchFamily="18" charset="0"/>
                <a:ea typeface="宋体" pitchFamily="2" charset="-122"/>
              </a:rPr>
              <a:t>(c)</a:t>
            </a:r>
            <a:r>
              <a:rPr lang="en-US" altLang="zh-CN" sz="2000">
                <a:latin typeface="Times New Roman" pitchFamily="18" charset="0"/>
                <a:ea typeface="宋体" pitchFamily="2" charset="-122"/>
              </a:rPr>
              <a:t> A switch.</a:t>
            </a:r>
          </a:p>
        </p:txBody>
      </p:sp>
      <p:pic>
        <p:nvPicPr>
          <p:cNvPr id="157700" name="Picture 4" descr="4-4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3438" y="1236663"/>
            <a:ext cx="7470775" cy="1882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7701" name="Rectangle 5"/>
          <p:cNvSpPr>
            <a:spLocks noChangeArrowheads="1"/>
          </p:cNvSpPr>
          <p:nvPr/>
        </p:nvSpPr>
        <p:spPr bwMode="auto">
          <a:xfrm>
            <a:off x="419100" y="3362325"/>
            <a:ext cx="8493125" cy="3036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609600" indent="-609600" algn="l" eaLnBrk="0" fontAlgn="b" hangingPunct="0">
              <a:spcBef>
                <a:spcPct val="20000"/>
              </a:spcBef>
              <a:buClr>
                <a:srgbClr val="FF6600"/>
              </a:buClr>
              <a:buSzPct val="110000"/>
              <a:buFont typeface="Wingdings" pitchFamily="2" charset="2"/>
              <a:buChar char="n"/>
              <a:defRPr sz="2800">
                <a:solidFill>
                  <a:srgbClr val="000099"/>
                </a:solidFill>
                <a:latin typeface="Verdana" pitchFamily="34" charset="0"/>
              </a:defRPr>
            </a:lvl1pPr>
            <a:lvl2pPr marL="990600" indent="-533400" algn="l" eaLnBrk="0" hangingPunct="0">
              <a:spcBef>
                <a:spcPct val="20000"/>
              </a:spcBef>
              <a:buClr>
                <a:srgbClr val="009900"/>
              </a:buClr>
              <a:buSzPct val="110000"/>
              <a:buFont typeface="Wingdings" pitchFamily="2" charset="2"/>
              <a:buChar char="u"/>
              <a:defRPr sz="2400">
                <a:solidFill>
                  <a:schemeClr val="tx1"/>
                </a:solidFill>
                <a:latin typeface="Verdana" pitchFamily="34" charset="0"/>
              </a:defRPr>
            </a:lvl2pPr>
            <a:lvl3pPr marL="1143000" indent="-228600" algn="l" eaLnBrk="0" hangingPunct="0">
              <a:spcBef>
                <a:spcPct val="20000"/>
              </a:spcBef>
              <a:buClr>
                <a:srgbClr val="0000FF"/>
              </a:buClr>
              <a:buSzPct val="110000"/>
              <a:buFont typeface="Wingdings" pitchFamily="2" charset="2"/>
              <a:buChar char="Ø"/>
              <a:defRPr sz="2400">
                <a:solidFill>
                  <a:schemeClr val="tx1"/>
                </a:solidFill>
                <a:latin typeface="Verdana" pitchFamily="34" charset="0"/>
              </a:defRPr>
            </a:lvl3pPr>
            <a:lvl4pPr marL="1600200" indent="-228600" algn="l" eaLnBrk="0" hangingPunct="0">
              <a:spcBef>
                <a:spcPct val="20000"/>
              </a:spcBef>
              <a:buClr>
                <a:schemeClr val="accent2"/>
              </a:buClr>
              <a:buSzPct val="110000"/>
              <a:buChar char="–"/>
              <a:defRPr sz="2000">
                <a:solidFill>
                  <a:schemeClr val="tx1"/>
                </a:solidFill>
                <a:latin typeface="Times New Roman" pitchFamily="18" charset="0"/>
              </a:defRPr>
            </a:lvl4pPr>
            <a:lvl5pPr marL="2057400" indent="-228600" algn="l" eaLnBrk="0" hangingPunct="0">
              <a:spcBef>
                <a:spcPct val="20000"/>
              </a:spcBef>
              <a:buClr>
                <a:schemeClr val="accent2"/>
              </a:buClr>
              <a:buSzPct val="110000"/>
              <a:buChar char="»"/>
              <a:defRPr sz="2000">
                <a:solidFill>
                  <a:schemeClr val="tx1"/>
                </a:solidFill>
                <a:latin typeface="Times New Roman" pitchFamily="18" charset="0"/>
              </a:defRPr>
            </a:lvl5pPr>
            <a:lvl6pPr marL="25146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6pPr>
            <a:lvl7pPr marL="29718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7pPr>
            <a:lvl8pPr marL="34290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8pPr>
            <a:lvl9pPr marL="38862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9pPr>
          </a:lstStyle>
          <a:p>
            <a:pPr eaLnBrk="1" hangingPunct="1"/>
            <a:r>
              <a:rPr lang="en-US" altLang="zh-CN">
                <a:ea typeface="宋体" pitchFamily="2" charset="-122"/>
              </a:rPr>
              <a:t>Bridges &amp; Switchs</a:t>
            </a:r>
          </a:p>
          <a:p>
            <a:pPr lvl="1" eaLnBrk="1" hangingPunct="1">
              <a:spcBef>
                <a:spcPct val="5000"/>
              </a:spcBef>
            </a:pPr>
            <a:r>
              <a:rPr lang="en-US" altLang="zh-CN">
                <a:ea typeface="宋体" pitchFamily="2" charset="-122"/>
              </a:rPr>
              <a:t>Special-purpose VLSI chips lookup and update station table entry in a few microseconds </a:t>
            </a:r>
          </a:p>
          <a:p>
            <a:pPr lvl="1" eaLnBrk="1" hangingPunct="1">
              <a:spcBef>
                <a:spcPct val="5000"/>
              </a:spcBef>
            </a:pPr>
            <a:r>
              <a:rPr lang="en-US" altLang="zh-CN">
                <a:ea typeface="宋体" pitchFamily="2" charset="-122"/>
              </a:rPr>
              <a:t>Buffer space:</a:t>
            </a:r>
            <a:r>
              <a:rPr lang="en-US" altLang="zh-CN" sz="2800">
                <a:solidFill>
                  <a:srgbClr val="000099"/>
                </a:solidFill>
                <a:ea typeface="宋体" pitchFamily="2" charset="-122"/>
              </a:rPr>
              <a:t> </a:t>
            </a:r>
            <a:r>
              <a:rPr lang="en-US" altLang="zh-CN">
                <a:ea typeface="宋体" pitchFamily="2" charset="-122"/>
              </a:rPr>
              <a:t> if frames come in faster than they can be retransmitted, the switch may run out of buffer space and start discarding frames</a:t>
            </a:r>
          </a:p>
          <a:p>
            <a:pPr lvl="1" eaLnBrk="1" hangingPunct="1">
              <a:spcBef>
                <a:spcPct val="5000"/>
              </a:spcBef>
            </a:pPr>
            <a:r>
              <a:rPr lang="en-US" altLang="zh-CN">
                <a:ea typeface="宋体" pitchFamily="2" charset="-122"/>
              </a:rPr>
              <a:t>Cut-through switches</a:t>
            </a:r>
            <a:r>
              <a:rPr lang="en-US" altLang="zh-CN" sz="2800">
                <a:solidFill>
                  <a:srgbClr val="000099"/>
                </a:solidFill>
                <a:ea typeface="宋体" pitchFamily="2" charset="-122"/>
              </a:rPr>
              <a:t> </a:t>
            </a:r>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2"/>
          <p:cNvSpPr>
            <a:spLocks noGrp="1" noChangeArrowheads="1"/>
          </p:cNvSpPr>
          <p:nvPr>
            <p:ph type="subTitle" idx="1"/>
          </p:nvPr>
        </p:nvSpPr>
        <p:spPr>
          <a:xfrm>
            <a:off x="492125" y="2466975"/>
            <a:ext cx="8205788" cy="2906713"/>
          </a:xfrm>
        </p:spPr>
        <p:txBody>
          <a:bodyPr/>
          <a:lstStyle/>
          <a:p>
            <a:pPr eaLnBrk="1" hangingPunct="1">
              <a:lnSpc>
                <a:spcPct val="80000"/>
              </a:lnSpc>
              <a:buFontTx/>
              <a:buNone/>
            </a:pPr>
            <a:r>
              <a:rPr lang="en-US" altLang="zh-CN" sz="5400">
                <a:solidFill>
                  <a:srgbClr val="0000FF"/>
                </a:solidFill>
                <a:latin typeface="Times New Roman" pitchFamily="18" charset="0"/>
                <a:ea typeface="宋体" pitchFamily="2" charset="-122"/>
              </a:rPr>
              <a:t>Virtual LANs</a:t>
            </a:r>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2"/>
          <p:cNvSpPr>
            <a:spLocks noGrp="1" noChangeArrowheads="1"/>
          </p:cNvSpPr>
          <p:nvPr>
            <p:ph type="title"/>
          </p:nvPr>
        </p:nvSpPr>
        <p:spPr>
          <a:xfrm>
            <a:off x="457200" y="200025"/>
            <a:ext cx="8229600" cy="638175"/>
          </a:xfrm>
        </p:spPr>
        <p:txBody>
          <a:bodyPr/>
          <a:lstStyle/>
          <a:p>
            <a:pPr eaLnBrk="1" hangingPunct="1"/>
            <a:r>
              <a:rPr lang="en-US" altLang="zh-CN">
                <a:ea typeface="宋体" pitchFamily="2" charset="-122"/>
              </a:rPr>
              <a:t>Virtual LANs</a:t>
            </a:r>
          </a:p>
        </p:txBody>
      </p:sp>
      <p:sp>
        <p:nvSpPr>
          <p:cNvPr id="159747" name="Rectangle 3"/>
          <p:cNvSpPr>
            <a:spLocks noGrp="1" noChangeArrowheads="1"/>
          </p:cNvSpPr>
          <p:nvPr>
            <p:ph type="body" idx="1"/>
          </p:nvPr>
        </p:nvSpPr>
        <p:spPr>
          <a:xfrm>
            <a:off x="304800" y="798513"/>
            <a:ext cx="8229600" cy="5861050"/>
          </a:xfrm>
        </p:spPr>
        <p:txBody>
          <a:bodyPr/>
          <a:lstStyle/>
          <a:p>
            <a:pPr algn="ctr" eaLnBrk="1" hangingPunct="1">
              <a:buFontTx/>
              <a:buNone/>
            </a:pPr>
            <a:r>
              <a:rPr lang="en-US" altLang="zh-CN" sz="2000">
                <a:latin typeface="Times New Roman" pitchFamily="18" charset="0"/>
                <a:ea typeface="宋体" pitchFamily="2" charset="-122"/>
              </a:rPr>
              <a:t>A building with centralized wiring using hubs and a switch.</a:t>
            </a:r>
          </a:p>
        </p:txBody>
      </p:sp>
      <p:pic>
        <p:nvPicPr>
          <p:cNvPr id="159748" name="Picture 4" descr="4-4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9463" y="1520825"/>
            <a:ext cx="8035925" cy="4629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2"/>
          <p:cNvSpPr>
            <a:spLocks noGrp="1" noChangeArrowheads="1"/>
          </p:cNvSpPr>
          <p:nvPr>
            <p:ph type="title"/>
          </p:nvPr>
        </p:nvSpPr>
        <p:spPr>
          <a:xfrm>
            <a:off x="457200" y="200025"/>
            <a:ext cx="8229600" cy="638175"/>
          </a:xfrm>
        </p:spPr>
        <p:txBody>
          <a:bodyPr/>
          <a:lstStyle/>
          <a:p>
            <a:pPr eaLnBrk="1" hangingPunct="1"/>
            <a:r>
              <a:rPr lang="en-US" altLang="zh-CN">
                <a:ea typeface="宋体" pitchFamily="2" charset="-122"/>
              </a:rPr>
              <a:t>Virtual LANs</a:t>
            </a:r>
          </a:p>
        </p:txBody>
      </p:sp>
      <p:sp>
        <p:nvSpPr>
          <p:cNvPr id="160771" name="Rectangle 3"/>
          <p:cNvSpPr>
            <a:spLocks noGrp="1" noChangeArrowheads="1"/>
          </p:cNvSpPr>
          <p:nvPr>
            <p:ph type="body" idx="1"/>
          </p:nvPr>
        </p:nvSpPr>
        <p:spPr>
          <a:xfrm>
            <a:off x="304800" y="798513"/>
            <a:ext cx="8229600" cy="5861050"/>
          </a:xfrm>
        </p:spPr>
        <p:txBody>
          <a:bodyPr/>
          <a:lstStyle/>
          <a:p>
            <a:pPr algn="ctr" eaLnBrk="1" hangingPunct="1">
              <a:buFontTx/>
              <a:buNone/>
            </a:pPr>
            <a:r>
              <a:rPr lang="en-US" altLang="zh-CN" sz="2000">
                <a:latin typeface="Times New Roman" pitchFamily="18" charset="0"/>
                <a:ea typeface="宋体" pitchFamily="2" charset="-122"/>
              </a:rPr>
              <a:t>A building with centralized wiring using hubs and a switch.</a:t>
            </a:r>
          </a:p>
        </p:txBody>
      </p:sp>
      <p:pic>
        <p:nvPicPr>
          <p:cNvPr id="160772" name="Picture 4" descr="pecat0-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9025" y="1243013"/>
            <a:ext cx="7232650" cy="5424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2"/>
          <p:cNvSpPr>
            <a:spLocks noGrp="1" noChangeArrowheads="1"/>
          </p:cNvSpPr>
          <p:nvPr>
            <p:ph type="title"/>
          </p:nvPr>
        </p:nvSpPr>
        <p:spPr>
          <a:xfrm>
            <a:off x="457200" y="200025"/>
            <a:ext cx="8229600" cy="638175"/>
          </a:xfrm>
        </p:spPr>
        <p:txBody>
          <a:bodyPr/>
          <a:lstStyle/>
          <a:p>
            <a:pPr eaLnBrk="1" hangingPunct="1"/>
            <a:r>
              <a:rPr lang="en-US" altLang="zh-CN">
                <a:ea typeface="宋体" pitchFamily="2" charset="-122"/>
              </a:rPr>
              <a:t>Reason for Virtual LANs</a:t>
            </a:r>
          </a:p>
        </p:txBody>
      </p:sp>
      <p:sp>
        <p:nvSpPr>
          <p:cNvPr id="161795" name="Rectangle 3"/>
          <p:cNvSpPr>
            <a:spLocks noChangeArrowheads="1"/>
          </p:cNvSpPr>
          <p:nvPr/>
        </p:nvSpPr>
        <p:spPr bwMode="auto">
          <a:xfrm>
            <a:off x="450850" y="831850"/>
            <a:ext cx="8493125" cy="5505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l" eaLnBrk="0" fontAlgn="b" hangingPunct="0">
              <a:spcBef>
                <a:spcPct val="20000"/>
              </a:spcBef>
              <a:buClr>
                <a:srgbClr val="FF6600"/>
              </a:buClr>
              <a:buSzPct val="110000"/>
              <a:buFont typeface="Wingdings" pitchFamily="2" charset="2"/>
              <a:buChar char="n"/>
              <a:defRPr sz="2800">
                <a:solidFill>
                  <a:srgbClr val="000099"/>
                </a:solidFill>
                <a:latin typeface="Verdana" pitchFamily="34" charset="0"/>
              </a:defRPr>
            </a:lvl1pPr>
            <a:lvl2pPr marL="742950" indent="-285750" algn="l" eaLnBrk="0" hangingPunct="0">
              <a:spcBef>
                <a:spcPct val="20000"/>
              </a:spcBef>
              <a:buClr>
                <a:srgbClr val="009900"/>
              </a:buClr>
              <a:buSzPct val="110000"/>
              <a:buFont typeface="Wingdings" pitchFamily="2" charset="2"/>
              <a:buChar char="u"/>
              <a:defRPr sz="2400">
                <a:solidFill>
                  <a:schemeClr val="tx1"/>
                </a:solidFill>
                <a:latin typeface="Verdana" pitchFamily="34" charset="0"/>
              </a:defRPr>
            </a:lvl2pPr>
            <a:lvl3pPr marL="1143000" indent="-228600" algn="l" eaLnBrk="0" hangingPunct="0">
              <a:spcBef>
                <a:spcPct val="20000"/>
              </a:spcBef>
              <a:buClr>
                <a:srgbClr val="0000FF"/>
              </a:buClr>
              <a:buSzPct val="110000"/>
              <a:buFont typeface="Wingdings" pitchFamily="2" charset="2"/>
              <a:buChar char="Ø"/>
              <a:defRPr sz="2400">
                <a:solidFill>
                  <a:schemeClr val="tx1"/>
                </a:solidFill>
                <a:latin typeface="Verdana" pitchFamily="34" charset="0"/>
              </a:defRPr>
            </a:lvl3pPr>
            <a:lvl4pPr marL="1600200" indent="-228600" algn="l" eaLnBrk="0" hangingPunct="0">
              <a:spcBef>
                <a:spcPct val="20000"/>
              </a:spcBef>
              <a:buClr>
                <a:schemeClr val="accent2"/>
              </a:buClr>
              <a:buSzPct val="110000"/>
              <a:buChar char="–"/>
              <a:defRPr sz="2000">
                <a:solidFill>
                  <a:schemeClr val="tx1"/>
                </a:solidFill>
                <a:latin typeface="Times New Roman" pitchFamily="18" charset="0"/>
              </a:defRPr>
            </a:lvl4pPr>
            <a:lvl5pPr marL="2057400" indent="-228600" algn="l" eaLnBrk="0" hangingPunct="0">
              <a:spcBef>
                <a:spcPct val="20000"/>
              </a:spcBef>
              <a:buClr>
                <a:schemeClr val="accent2"/>
              </a:buClr>
              <a:buSzPct val="110000"/>
              <a:buChar char="»"/>
              <a:defRPr sz="2000">
                <a:solidFill>
                  <a:schemeClr val="tx1"/>
                </a:solidFill>
                <a:latin typeface="Times New Roman" pitchFamily="18" charset="0"/>
              </a:defRPr>
            </a:lvl5pPr>
            <a:lvl6pPr marL="25146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6pPr>
            <a:lvl7pPr marL="29718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7pPr>
            <a:lvl8pPr marL="34290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8pPr>
            <a:lvl9pPr marL="38862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9pPr>
          </a:lstStyle>
          <a:p>
            <a:pPr eaLnBrk="1" fontAlgn="base" hangingPunct="1"/>
            <a:r>
              <a:rPr lang="en-US" altLang="zh-CN">
                <a:ea typeface="宋体" pitchFamily="2" charset="-122"/>
              </a:rPr>
              <a:t>Broadcast storm</a:t>
            </a:r>
          </a:p>
          <a:p>
            <a:pPr lvl="1" eaLnBrk="1" hangingPunct="1">
              <a:buClr>
                <a:srgbClr val="006600"/>
              </a:buClr>
              <a:buSzTx/>
            </a:pPr>
            <a:r>
              <a:rPr lang="en-US" altLang="zh-CN">
                <a:solidFill>
                  <a:srgbClr val="CC0000"/>
                </a:solidFill>
                <a:ea typeface="宋体" pitchFamily="2" charset="-122"/>
              </a:rPr>
              <a:t>LAN capacity is occupied</a:t>
            </a:r>
            <a:r>
              <a:rPr lang="en-US" altLang="zh-CN">
                <a:ea typeface="宋体" pitchFamily="2" charset="-122"/>
              </a:rPr>
              <a:t> by these frames</a:t>
            </a:r>
          </a:p>
          <a:p>
            <a:pPr lvl="1" eaLnBrk="1" hangingPunct="1">
              <a:buClr>
                <a:srgbClr val="006600"/>
              </a:buClr>
              <a:buSzTx/>
            </a:pPr>
            <a:r>
              <a:rPr lang="en-US" altLang="zh-CN">
                <a:solidFill>
                  <a:srgbClr val="CC0000"/>
                </a:solidFill>
                <a:ea typeface="宋体" pitchFamily="2" charset="-122"/>
              </a:rPr>
              <a:t>Machines</a:t>
            </a:r>
            <a:r>
              <a:rPr lang="en-US" altLang="zh-CN">
                <a:ea typeface="宋体" pitchFamily="2" charset="-122"/>
              </a:rPr>
              <a:t> </a:t>
            </a:r>
            <a:r>
              <a:rPr lang="en-US" altLang="zh-CN">
                <a:solidFill>
                  <a:srgbClr val="CC0000"/>
                </a:solidFill>
                <a:ea typeface="宋体" pitchFamily="2" charset="-122"/>
              </a:rPr>
              <a:t>are crippled</a:t>
            </a:r>
            <a:r>
              <a:rPr lang="en-US" altLang="zh-CN">
                <a:ea typeface="宋体" pitchFamily="2" charset="-122"/>
              </a:rPr>
              <a:t> just processing and discarding all the frames being broadcast</a:t>
            </a:r>
          </a:p>
          <a:p>
            <a:pPr eaLnBrk="1" fontAlgn="base" hangingPunct="1"/>
            <a:r>
              <a:rPr lang="en-US" altLang="zh-CN">
                <a:ea typeface="宋体" pitchFamily="2" charset="-122"/>
              </a:rPr>
              <a:t>Security</a:t>
            </a:r>
          </a:p>
          <a:p>
            <a:pPr lvl="1" eaLnBrk="1" hangingPunct="1">
              <a:buClr>
                <a:srgbClr val="006600"/>
              </a:buClr>
              <a:buSzTx/>
            </a:pPr>
            <a:r>
              <a:rPr lang="en-US" altLang="zh-CN">
                <a:ea typeface="宋体" pitchFamily="2" charset="-122"/>
              </a:rPr>
              <a:t>Many departments have information that they do not want passed outside their department</a:t>
            </a:r>
            <a:endParaRPr lang="en-US" altLang="zh-CN" sz="2800">
              <a:solidFill>
                <a:srgbClr val="000099"/>
              </a:solidFill>
              <a:ea typeface="宋体" pitchFamily="2" charset="-122"/>
            </a:endParaRPr>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2"/>
          <p:cNvSpPr>
            <a:spLocks noGrp="1" noChangeArrowheads="1"/>
          </p:cNvSpPr>
          <p:nvPr>
            <p:ph type="title"/>
          </p:nvPr>
        </p:nvSpPr>
        <p:spPr>
          <a:xfrm>
            <a:off x="457200" y="200025"/>
            <a:ext cx="8229600" cy="638175"/>
          </a:xfrm>
        </p:spPr>
        <p:txBody>
          <a:bodyPr/>
          <a:lstStyle/>
          <a:p>
            <a:pPr eaLnBrk="1" hangingPunct="1"/>
            <a:r>
              <a:rPr lang="en-US" altLang="zh-CN">
                <a:ea typeface="宋体" pitchFamily="2" charset="-122"/>
              </a:rPr>
              <a:t>Virtual LANs</a:t>
            </a:r>
          </a:p>
        </p:txBody>
      </p:sp>
      <p:sp>
        <p:nvSpPr>
          <p:cNvPr id="162819" name="Rectangle 3"/>
          <p:cNvSpPr>
            <a:spLocks noGrp="1" noChangeArrowheads="1"/>
          </p:cNvSpPr>
          <p:nvPr>
            <p:ph type="body" idx="1"/>
          </p:nvPr>
        </p:nvSpPr>
        <p:spPr>
          <a:xfrm>
            <a:off x="228600" y="4948238"/>
            <a:ext cx="8991600" cy="1462087"/>
          </a:xfrm>
        </p:spPr>
        <p:txBody>
          <a:bodyPr/>
          <a:lstStyle/>
          <a:p>
            <a:pPr eaLnBrk="1" hangingPunct="1">
              <a:buFont typeface="Wingdings" pitchFamily="2" charset="2"/>
              <a:buNone/>
            </a:pPr>
            <a:r>
              <a:rPr lang="en-US" altLang="zh-CN" sz="2000">
                <a:solidFill>
                  <a:schemeClr val="accent2"/>
                </a:solidFill>
                <a:latin typeface="Times New Roman" pitchFamily="18" charset="0"/>
                <a:ea typeface="宋体" pitchFamily="2" charset="-122"/>
              </a:rPr>
              <a:t>(a)</a:t>
            </a:r>
            <a:r>
              <a:rPr lang="en-US" altLang="zh-CN" sz="2000">
                <a:latin typeface="Times New Roman" pitchFamily="18" charset="0"/>
                <a:ea typeface="宋体" pitchFamily="2" charset="-122"/>
              </a:rPr>
              <a:t> Four physical LANs organized into two VLANs, gray and white, by two bridges.  </a:t>
            </a:r>
          </a:p>
          <a:p>
            <a:pPr eaLnBrk="1" hangingPunct="1">
              <a:buFont typeface="Wingdings" pitchFamily="2" charset="2"/>
              <a:buNone/>
            </a:pPr>
            <a:r>
              <a:rPr lang="en-US" altLang="zh-CN" sz="2000">
                <a:solidFill>
                  <a:schemeClr val="accent2"/>
                </a:solidFill>
                <a:latin typeface="Times New Roman" pitchFamily="18" charset="0"/>
                <a:ea typeface="宋体" pitchFamily="2" charset="-122"/>
              </a:rPr>
              <a:t>(b)</a:t>
            </a:r>
            <a:r>
              <a:rPr lang="en-US" altLang="zh-CN" sz="2000">
                <a:latin typeface="Times New Roman" pitchFamily="18" charset="0"/>
                <a:ea typeface="宋体" pitchFamily="2" charset="-122"/>
              </a:rPr>
              <a:t> The same 15 machines organized into two VLANs by switches.</a:t>
            </a:r>
          </a:p>
        </p:txBody>
      </p:sp>
      <p:pic>
        <p:nvPicPr>
          <p:cNvPr id="162820" name="Picture 4" descr="4-4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7600" y="1414463"/>
            <a:ext cx="7315200" cy="339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2"/>
          <p:cNvSpPr>
            <a:spLocks noGrp="1" noChangeArrowheads="1"/>
          </p:cNvSpPr>
          <p:nvPr>
            <p:ph type="title"/>
          </p:nvPr>
        </p:nvSpPr>
        <p:spPr>
          <a:xfrm>
            <a:off x="457200" y="200025"/>
            <a:ext cx="8229600" cy="638175"/>
          </a:xfrm>
        </p:spPr>
        <p:txBody>
          <a:bodyPr/>
          <a:lstStyle/>
          <a:p>
            <a:pPr eaLnBrk="1" hangingPunct="1"/>
            <a:r>
              <a:rPr lang="en-US" altLang="zh-CN">
                <a:ea typeface="宋体" pitchFamily="2" charset="-122"/>
              </a:rPr>
              <a:t>VLAN ID</a:t>
            </a:r>
          </a:p>
        </p:txBody>
      </p:sp>
      <p:sp>
        <p:nvSpPr>
          <p:cNvPr id="163843" name="Rectangle 3"/>
          <p:cNvSpPr>
            <a:spLocks noChangeArrowheads="1"/>
          </p:cNvSpPr>
          <p:nvPr/>
        </p:nvSpPr>
        <p:spPr bwMode="auto">
          <a:xfrm>
            <a:off x="0" y="831850"/>
            <a:ext cx="8542338" cy="5505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l" eaLnBrk="0" fontAlgn="b" hangingPunct="0">
              <a:spcBef>
                <a:spcPct val="20000"/>
              </a:spcBef>
              <a:buClr>
                <a:srgbClr val="FF6600"/>
              </a:buClr>
              <a:buSzPct val="110000"/>
              <a:buFont typeface="Wingdings" pitchFamily="2" charset="2"/>
              <a:buChar char="n"/>
              <a:defRPr sz="2800">
                <a:solidFill>
                  <a:srgbClr val="000099"/>
                </a:solidFill>
                <a:latin typeface="Verdana" pitchFamily="34" charset="0"/>
              </a:defRPr>
            </a:lvl1pPr>
            <a:lvl2pPr marL="742950" indent="-285750" algn="l" eaLnBrk="0" hangingPunct="0">
              <a:spcBef>
                <a:spcPct val="20000"/>
              </a:spcBef>
              <a:buClr>
                <a:srgbClr val="009900"/>
              </a:buClr>
              <a:buSzPct val="110000"/>
              <a:buFont typeface="Wingdings" pitchFamily="2" charset="2"/>
              <a:buChar char="u"/>
              <a:defRPr sz="2400">
                <a:solidFill>
                  <a:schemeClr val="tx1"/>
                </a:solidFill>
                <a:latin typeface="Verdana" pitchFamily="34" charset="0"/>
              </a:defRPr>
            </a:lvl2pPr>
            <a:lvl3pPr marL="1143000" indent="-228600" algn="l" eaLnBrk="0" hangingPunct="0">
              <a:spcBef>
                <a:spcPct val="20000"/>
              </a:spcBef>
              <a:buClr>
                <a:srgbClr val="0000FF"/>
              </a:buClr>
              <a:buSzPct val="110000"/>
              <a:buFont typeface="Wingdings" pitchFamily="2" charset="2"/>
              <a:buChar char="Ø"/>
              <a:defRPr sz="2400">
                <a:solidFill>
                  <a:schemeClr val="tx1"/>
                </a:solidFill>
                <a:latin typeface="Verdana" pitchFamily="34" charset="0"/>
              </a:defRPr>
            </a:lvl3pPr>
            <a:lvl4pPr marL="1600200" indent="-228600" algn="l" eaLnBrk="0" hangingPunct="0">
              <a:spcBef>
                <a:spcPct val="20000"/>
              </a:spcBef>
              <a:buClr>
                <a:schemeClr val="accent2"/>
              </a:buClr>
              <a:buSzPct val="110000"/>
              <a:buChar char="–"/>
              <a:defRPr sz="2000">
                <a:solidFill>
                  <a:schemeClr val="tx1"/>
                </a:solidFill>
                <a:latin typeface="Times New Roman" pitchFamily="18" charset="0"/>
              </a:defRPr>
            </a:lvl4pPr>
            <a:lvl5pPr marL="2057400" indent="-228600" algn="l" eaLnBrk="0" hangingPunct="0">
              <a:spcBef>
                <a:spcPct val="20000"/>
              </a:spcBef>
              <a:buClr>
                <a:schemeClr val="accent2"/>
              </a:buClr>
              <a:buSzPct val="110000"/>
              <a:buChar char="»"/>
              <a:defRPr sz="2000">
                <a:solidFill>
                  <a:schemeClr val="tx1"/>
                </a:solidFill>
                <a:latin typeface="Times New Roman" pitchFamily="18" charset="0"/>
              </a:defRPr>
            </a:lvl5pPr>
            <a:lvl6pPr marL="25146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6pPr>
            <a:lvl7pPr marL="29718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7pPr>
            <a:lvl8pPr marL="34290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8pPr>
            <a:lvl9pPr marL="38862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9pPr>
          </a:lstStyle>
          <a:p>
            <a:pPr lvl="1" eaLnBrk="1" hangingPunct="1">
              <a:buClr>
                <a:srgbClr val="006600"/>
              </a:buClr>
              <a:buSzTx/>
            </a:pPr>
            <a:r>
              <a:rPr lang="en-US" altLang="zh-CN">
                <a:ea typeface="宋体" pitchFamily="2" charset="-122"/>
              </a:rPr>
              <a:t>In the switches, </a:t>
            </a:r>
            <a:r>
              <a:rPr lang="en-US" altLang="zh-CN">
                <a:solidFill>
                  <a:srgbClr val="CC0000"/>
                </a:solidFill>
                <a:ea typeface="宋体" pitchFamily="2" charset="-122"/>
              </a:rPr>
              <a:t>configuration tables</a:t>
            </a:r>
            <a:r>
              <a:rPr lang="en-US" altLang="zh-CN">
                <a:ea typeface="宋体" pitchFamily="2" charset="-122"/>
              </a:rPr>
              <a:t> tell which </a:t>
            </a:r>
            <a:r>
              <a:rPr lang="en-US" altLang="zh-CN">
                <a:solidFill>
                  <a:srgbClr val="993300"/>
                </a:solidFill>
                <a:ea typeface="宋体" pitchFamily="2" charset="-122"/>
              </a:rPr>
              <a:t>VLANs</a:t>
            </a:r>
            <a:r>
              <a:rPr lang="en-US" altLang="zh-CN">
                <a:ea typeface="宋体" pitchFamily="2" charset="-122"/>
              </a:rPr>
              <a:t> are accessible via which </a:t>
            </a:r>
            <a:r>
              <a:rPr lang="en-US" altLang="zh-CN">
                <a:solidFill>
                  <a:srgbClr val="993300"/>
                </a:solidFill>
                <a:ea typeface="宋体" pitchFamily="2" charset="-122"/>
              </a:rPr>
              <a:t>ports</a:t>
            </a:r>
          </a:p>
          <a:p>
            <a:pPr lvl="2" eaLnBrk="1" hangingPunct="1">
              <a:buClr>
                <a:srgbClr val="000099"/>
              </a:buClr>
              <a:buSzTx/>
            </a:pPr>
            <a:r>
              <a:rPr lang="en-US" altLang="zh-CN" sz="2200">
                <a:ea typeface="宋体" pitchFamily="2" charset="-122"/>
              </a:rPr>
              <a:t>Every </a:t>
            </a:r>
            <a:r>
              <a:rPr lang="en-US" altLang="zh-CN" sz="2200">
                <a:solidFill>
                  <a:srgbClr val="CC0000"/>
                </a:solidFill>
                <a:ea typeface="宋体" pitchFamily="2" charset="-122"/>
              </a:rPr>
              <a:t>port</a:t>
            </a:r>
            <a:r>
              <a:rPr lang="en-US" altLang="zh-CN" sz="2200">
                <a:ea typeface="宋体" pitchFamily="2" charset="-122"/>
              </a:rPr>
              <a:t> is assigned a VLAN ID</a:t>
            </a:r>
          </a:p>
          <a:p>
            <a:pPr lvl="3" eaLnBrk="1" hangingPunct="1">
              <a:buClr>
                <a:srgbClr val="FF00FF"/>
              </a:buClr>
              <a:buSzTx/>
              <a:buFont typeface="Wingdings" pitchFamily="2" charset="2"/>
              <a:buChar char="l"/>
            </a:pPr>
            <a:r>
              <a:rPr lang="en-US" altLang="zh-CN">
                <a:latin typeface="Verdana" pitchFamily="34" charset="0"/>
                <a:ea typeface="宋体" pitchFamily="2" charset="-122"/>
              </a:rPr>
              <a:t>This method only works if all machines on a port belong to the same VLAN</a:t>
            </a:r>
            <a:r>
              <a:rPr lang="en-US" altLang="zh-CN" sz="2400">
                <a:solidFill>
                  <a:srgbClr val="000099"/>
                </a:solidFill>
                <a:latin typeface="Verdana" pitchFamily="34" charset="0"/>
                <a:ea typeface="宋体" pitchFamily="2" charset="-122"/>
              </a:rPr>
              <a:t> </a:t>
            </a:r>
            <a:endParaRPr lang="en-US" altLang="zh-CN" b="1">
              <a:latin typeface="Verdana" pitchFamily="34" charset="0"/>
              <a:ea typeface="宋体" pitchFamily="2" charset="-122"/>
            </a:endParaRPr>
          </a:p>
          <a:p>
            <a:pPr lvl="2" eaLnBrk="1" hangingPunct="1">
              <a:buClr>
                <a:srgbClr val="000099"/>
              </a:buClr>
              <a:buSzTx/>
            </a:pPr>
            <a:r>
              <a:rPr lang="en-US" altLang="zh-CN" sz="2200">
                <a:ea typeface="宋体" pitchFamily="2" charset="-122"/>
              </a:rPr>
              <a:t>Every </a:t>
            </a:r>
            <a:r>
              <a:rPr lang="en-US" altLang="zh-CN" sz="2200">
                <a:solidFill>
                  <a:srgbClr val="CC0000"/>
                </a:solidFill>
                <a:ea typeface="宋体" pitchFamily="2" charset="-122"/>
              </a:rPr>
              <a:t>MAC address</a:t>
            </a:r>
            <a:r>
              <a:rPr lang="en-US" altLang="zh-CN" sz="2200">
                <a:ea typeface="宋体" pitchFamily="2" charset="-122"/>
              </a:rPr>
              <a:t> is assigned a VLAN ID</a:t>
            </a:r>
          </a:p>
          <a:p>
            <a:pPr lvl="3" eaLnBrk="1" hangingPunct="1">
              <a:buClr>
                <a:srgbClr val="FF00FF"/>
              </a:buClr>
              <a:buSzTx/>
              <a:buFont typeface="Wingdings" pitchFamily="2" charset="2"/>
              <a:buChar char="l"/>
            </a:pPr>
            <a:r>
              <a:rPr lang="en-US" altLang="zh-CN">
                <a:latin typeface="Verdana" pitchFamily="34" charset="0"/>
                <a:ea typeface="宋体" pitchFamily="2" charset="-122"/>
              </a:rPr>
              <a:t>When a frame arrives, the switch extracts the MAC address and look it up in a table to see which VLAN the frame came from</a:t>
            </a:r>
          </a:p>
          <a:p>
            <a:pPr lvl="2" eaLnBrk="1" hangingPunct="1">
              <a:buClr>
                <a:srgbClr val="000099"/>
              </a:buClr>
              <a:buSzTx/>
            </a:pPr>
            <a:r>
              <a:rPr lang="en-US" altLang="zh-CN" sz="2200">
                <a:ea typeface="宋体" pitchFamily="2" charset="-122"/>
              </a:rPr>
              <a:t>Every </a:t>
            </a:r>
            <a:r>
              <a:rPr lang="en-US" altLang="zh-CN" sz="2200">
                <a:solidFill>
                  <a:srgbClr val="CC0000"/>
                </a:solidFill>
                <a:ea typeface="宋体" pitchFamily="2" charset="-122"/>
              </a:rPr>
              <a:t>layer 3 protocol</a:t>
            </a:r>
            <a:r>
              <a:rPr lang="en-US" altLang="zh-CN" sz="2200">
                <a:ea typeface="宋体" pitchFamily="2" charset="-122"/>
              </a:rPr>
              <a:t> or IP address is assigned a VLAN ID</a:t>
            </a:r>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2"/>
          <p:cNvSpPr>
            <a:spLocks noGrp="1" noChangeArrowheads="1"/>
          </p:cNvSpPr>
          <p:nvPr>
            <p:ph type="title"/>
          </p:nvPr>
        </p:nvSpPr>
        <p:spPr>
          <a:xfrm>
            <a:off x="457200" y="200025"/>
            <a:ext cx="8229600" cy="638175"/>
          </a:xfrm>
        </p:spPr>
        <p:txBody>
          <a:bodyPr/>
          <a:lstStyle/>
          <a:p>
            <a:pPr eaLnBrk="1" hangingPunct="1"/>
            <a:r>
              <a:rPr lang="en-US" altLang="zh-CN">
                <a:ea typeface="宋体" pitchFamily="2" charset="-122"/>
              </a:rPr>
              <a:t>The IEEE 802.1Q Standard</a:t>
            </a:r>
          </a:p>
        </p:txBody>
      </p:sp>
      <p:sp>
        <p:nvSpPr>
          <p:cNvPr id="164867" name="Rectangle 3"/>
          <p:cNvSpPr>
            <a:spLocks noGrp="1" noChangeArrowheads="1"/>
          </p:cNvSpPr>
          <p:nvPr>
            <p:ph type="body" idx="1"/>
          </p:nvPr>
        </p:nvSpPr>
        <p:spPr>
          <a:xfrm>
            <a:off x="304800" y="1041400"/>
            <a:ext cx="8534400" cy="5618163"/>
          </a:xfrm>
        </p:spPr>
        <p:txBody>
          <a:bodyPr/>
          <a:lstStyle/>
          <a:p>
            <a:pPr algn="ctr" eaLnBrk="1" hangingPunct="1">
              <a:buFontTx/>
              <a:buNone/>
            </a:pPr>
            <a:r>
              <a:rPr lang="en-US" altLang="zh-CN" sz="2000">
                <a:ea typeface="宋体" pitchFamily="2" charset="-122"/>
              </a:rPr>
              <a:t>Transition from legacy Ethernet to VLAN-aware Ethernet.  </a:t>
            </a:r>
          </a:p>
          <a:p>
            <a:pPr algn="ctr" eaLnBrk="1" hangingPunct="1">
              <a:buFontTx/>
              <a:buNone/>
            </a:pPr>
            <a:r>
              <a:rPr lang="en-US" altLang="zh-CN" sz="2000">
                <a:ea typeface="宋体" pitchFamily="2" charset="-122"/>
              </a:rPr>
              <a:t>The shaded symbols are VLAN aware.  The empty ones are not.</a:t>
            </a:r>
          </a:p>
        </p:txBody>
      </p:sp>
      <p:pic>
        <p:nvPicPr>
          <p:cNvPr id="164868" name="Picture 4" descr="4-5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2117725"/>
            <a:ext cx="8670925" cy="381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2"/>
          <p:cNvSpPr>
            <a:spLocks noGrp="1" noChangeArrowheads="1"/>
          </p:cNvSpPr>
          <p:nvPr>
            <p:ph type="title"/>
          </p:nvPr>
        </p:nvSpPr>
        <p:spPr>
          <a:xfrm>
            <a:off x="457200" y="200025"/>
            <a:ext cx="8229600" cy="638175"/>
          </a:xfrm>
        </p:spPr>
        <p:txBody>
          <a:bodyPr/>
          <a:lstStyle/>
          <a:p>
            <a:pPr eaLnBrk="1" hangingPunct="1"/>
            <a:r>
              <a:rPr lang="en-US" altLang="zh-CN">
                <a:ea typeface="宋体" pitchFamily="2" charset="-122"/>
              </a:rPr>
              <a:t>802.1Q: Frame formats</a:t>
            </a:r>
          </a:p>
        </p:txBody>
      </p:sp>
      <p:sp>
        <p:nvSpPr>
          <p:cNvPr id="165891" name="Rectangle 3"/>
          <p:cNvSpPr>
            <a:spLocks noGrp="1" noChangeArrowheads="1"/>
          </p:cNvSpPr>
          <p:nvPr>
            <p:ph type="body" idx="1"/>
          </p:nvPr>
        </p:nvSpPr>
        <p:spPr>
          <a:xfrm>
            <a:off x="169863" y="812800"/>
            <a:ext cx="8748712" cy="388938"/>
          </a:xfrm>
        </p:spPr>
        <p:txBody>
          <a:bodyPr/>
          <a:lstStyle/>
          <a:p>
            <a:pPr algn="ctr" eaLnBrk="1" hangingPunct="1">
              <a:lnSpc>
                <a:spcPct val="90000"/>
              </a:lnSpc>
              <a:buFontTx/>
              <a:buNone/>
            </a:pPr>
            <a:r>
              <a:rPr lang="en-US" altLang="zh-CN" sz="2000">
                <a:ea typeface="宋体" pitchFamily="2" charset="-122"/>
              </a:rPr>
              <a:t>The 802.3 (legacy) and 802.1Q Ethernet frame formats.</a:t>
            </a:r>
          </a:p>
        </p:txBody>
      </p:sp>
      <p:pic>
        <p:nvPicPr>
          <p:cNvPr id="165892" name="Picture 4" descr="4-5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2488" y="1144588"/>
            <a:ext cx="7723187" cy="2486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5893" name="Rectangle 5"/>
          <p:cNvSpPr>
            <a:spLocks noChangeArrowheads="1"/>
          </p:cNvSpPr>
          <p:nvPr/>
        </p:nvSpPr>
        <p:spPr bwMode="auto">
          <a:xfrm>
            <a:off x="447675" y="3867150"/>
            <a:ext cx="7966075" cy="2568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l" eaLnBrk="0" fontAlgn="b" hangingPunct="0">
              <a:spcBef>
                <a:spcPct val="20000"/>
              </a:spcBef>
              <a:buClr>
                <a:srgbClr val="FF6600"/>
              </a:buClr>
              <a:buSzPct val="110000"/>
              <a:buFont typeface="Wingdings" pitchFamily="2" charset="2"/>
              <a:buChar char="n"/>
              <a:defRPr sz="2800">
                <a:solidFill>
                  <a:srgbClr val="000099"/>
                </a:solidFill>
                <a:latin typeface="Verdana" pitchFamily="34" charset="0"/>
              </a:defRPr>
            </a:lvl1pPr>
            <a:lvl2pPr marL="742950" indent="-285750" algn="l" eaLnBrk="0" hangingPunct="0">
              <a:spcBef>
                <a:spcPct val="20000"/>
              </a:spcBef>
              <a:buClr>
                <a:srgbClr val="009900"/>
              </a:buClr>
              <a:buSzPct val="110000"/>
              <a:buFont typeface="Wingdings" pitchFamily="2" charset="2"/>
              <a:buChar char="u"/>
              <a:defRPr sz="2400">
                <a:solidFill>
                  <a:schemeClr val="tx1"/>
                </a:solidFill>
                <a:latin typeface="Verdana" pitchFamily="34" charset="0"/>
              </a:defRPr>
            </a:lvl2pPr>
            <a:lvl3pPr marL="1143000" indent="-228600" algn="l" eaLnBrk="0" hangingPunct="0">
              <a:spcBef>
                <a:spcPct val="20000"/>
              </a:spcBef>
              <a:buClr>
                <a:srgbClr val="0000FF"/>
              </a:buClr>
              <a:buSzPct val="110000"/>
              <a:buFont typeface="Wingdings" pitchFamily="2" charset="2"/>
              <a:buChar char="Ø"/>
              <a:defRPr sz="2400">
                <a:solidFill>
                  <a:schemeClr val="tx1"/>
                </a:solidFill>
                <a:latin typeface="Verdana" pitchFamily="34" charset="0"/>
              </a:defRPr>
            </a:lvl3pPr>
            <a:lvl4pPr marL="1600200" indent="-228600" algn="l" eaLnBrk="0" hangingPunct="0">
              <a:spcBef>
                <a:spcPct val="20000"/>
              </a:spcBef>
              <a:buClr>
                <a:schemeClr val="accent2"/>
              </a:buClr>
              <a:buSzPct val="110000"/>
              <a:buChar char="–"/>
              <a:defRPr sz="2000">
                <a:solidFill>
                  <a:schemeClr val="tx1"/>
                </a:solidFill>
                <a:latin typeface="Times New Roman" pitchFamily="18" charset="0"/>
              </a:defRPr>
            </a:lvl4pPr>
            <a:lvl5pPr marL="2057400" indent="-228600" algn="l" eaLnBrk="0" hangingPunct="0">
              <a:spcBef>
                <a:spcPct val="20000"/>
              </a:spcBef>
              <a:buClr>
                <a:schemeClr val="accent2"/>
              </a:buClr>
              <a:buSzPct val="110000"/>
              <a:buChar char="»"/>
              <a:defRPr sz="2000">
                <a:solidFill>
                  <a:schemeClr val="tx1"/>
                </a:solidFill>
                <a:latin typeface="Times New Roman" pitchFamily="18" charset="0"/>
              </a:defRPr>
            </a:lvl5pPr>
            <a:lvl6pPr marL="25146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6pPr>
            <a:lvl7pPr marL="29718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7pPr>
            <a:lvl8pPr marL="34290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8pPr>
            <a:lvl9pPr marL="38862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9pPr>
          </a:lstStyle>
          <a:p>
            <a:pPr lvl="1" eaLnBrk="1" hangingPunct="1">
              <a:buClr>
                <a:srgbClr val="006600"/>
              </a:buClr>
              <a:buSzTx/>
            </a:pPr>
            <a:r>
              <a:rPr lang="en-US" altLang="zh-CN" sz="2800">
                <a:solidFill>
                  <a:srgbClr val="000099"/>
                </a:solidFill>
                <a:ea typeface="宋体" pitchFamily="2" charset="-122"/>
              </a:rPr>
              <a:t>VLAN protocol ID (16 bits): 0x8100</a:t>
            </a:r>
          </a:p>
          <a:p>
            <a:pPr lvl="1" eaLnBrk="1" hangingPunct="1">
              <a:buClr>
                <a:srgbClr val="006600"/>
              </a:buClr>
              <a:buSzTx/>
            </a:pPr>
            <a:r>
              <a:rPr lang="en-US" altLang="zh-CN" sz="2800">
                <a:solidFill>
                  <a:srgbClr val="000099"/>
                </a:solidFill>
                <a:ea typeface="宋体" pitchFamily="2" charset="-122"/>
              </a:rPr>
              <a:t>Pri (3 bits)</a:t>
            </a:r>
          </a:p>
          <a:p>
            <a:pPr lvl="1" eaLnBrk="1" hangingPunct="1">
              <a:buClr>
                <a:srgbClr val="006600"/>
              </a:buClr>
              <a:buSzTx/>
            </a:pPr>
            <a:r>
              <a:rPr lang="en-US" altLang="zh-CN" sz="2800">
                <a:solidFill>
                  <a:srgbClr val="000099"/>
                </a:solidFill>
                <a:ea typeface="宋体" pitchFamily="2" charset="-122"/>
              </a:rPr>
              <a:t>CFI (1 bit)</a:t>
            </a:r>
          </a:p>
          <a:p>
            <a:pPr lvl="1" eaLnBrk="1" hangingPunct="1">
              <a:buClr>
                <a:srgbClr val="006600"/>
              </a:buClr>
              <a:buSzTx/>
            </a:pPr>
            <a:r>
              <a:rPr lang="en-US" altLang="zh-CN" sz="2800">
                <a:solidFill>
                  <a:srgbClr val="000099"/>
                </a:solidFill>
                <a:ea typeface="宋体" pitchFamily="2" charset="-122"/>
              </a:rPr>
              <a:t>VLAN Identifier (12 Bits)</a:t>
            </a:r>
          </a:p>
          <a:p>
            <a:pPr lvl="1" eaLnBrk="1" hangingPunct="1">
              <a:buClr>
                <a:srgbClr val="006600"/>
              </a:buClr>
              <a:buSzTx/>
            </a:pPr>
            <a:r>
              <a:rPr lang="en-US" altLang="zh-CN">
                <a:ea typeface="宋体" pitchFamily="2" charset="-122"/>
              </a:rPr>
              <a:t>802.1Q Max frame length: 1522 bytes</a:t>
            </a:r>
            <a:r>
              <a:rPr lang="en-US" altLang="zh-CN" sz="2800">
                <a:solidFill>
                  <a:srgbClr val="000099"/>
                </a:solidFill>
                <a:ea typeface="宋体" pitchFamily="2" charset="-122"/>
              </a:rPr>
              <a:t> </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a:xfrm>
            <a:off x="157163" y="157163"/>
            <a:ext cx="8794750" cy="696912"/>
          </a:xfrm>
        </p:spPr>
        <p:txBody>
          <a:bodyPr/>
          <a:lstStyle/>
          <a:p>
            <a:pPr eaLnBrk="1" hangingPunct="1"/>
            <a:r>
              <a:rPr lang="en-US" altLang="zh-CN">
                <a:ea typeface="宋体" pitchFamily="2" charset="-122"/>
              </a:rPr>
              <a:t>Collision Assumption</a:t>
            </a:r>
          </a:p>
        </p:txBody>
      </p:sp>
      <p:sp>
        <p:nvSpPr>
          <p:cNvPr id="17411" name="Rectangle 3"/>
          <p:cNvSpPr>
            <a:spLocks noGrp="1" noChangeArrowheads="1"/>
          </p:cNvSpPr>
          <p:nvPr>
            <p:ph type="body" idx="1"/>
          </p:nvPr>
        </p:nvSpPr>
        <p:spPr>
          <a:xfrm>
            <a:off x="0" y="1092200"/>
            <a:ext cx="9144000" cy="5461000"/>
          </a:xfrm>
        </p:spPr>
        <p:txBody>
          <a:bodyPr/>
          <a:lstStyle/>
          <a:p>
            <a:pPr lvl="1" eaLnBrk="1" hangingPunct="1">
              <a:buClr>
                <a:srgbClr val="FF6600"/>
              </a:buClr>
              <a:buFont typeface="Wingdings" pitchFamily="2" charset="2"/>
              <a:buChar char="n"/>
            </a:pPr>
            <a:r>
              <a:rPr lang="en-US" altLang="zh-CN" sz="2800" dirty="0">
                <a:solidFill>
                  <a:srgbClr val="000099"/>
                </a:solidFill>
                <a:ea typeface="宋体" pitchFamily="2" charset="-122"/>
              </a:rPr>
              <a:t>If two frames are transmitted simultaneously, they overlap in time and the resulting signal is garbled</a:t>
            </a:r>
          </a:p>
          <a:p>
            <a:pPr lvl="1" eaLnBrk="1" hangingPunct="1">
              <a:buClr>
                <a:srgbClr val="FF6600"/>
              </a:buClr>
              <a:buFont typeface="Wingdings" pitchFamily="2" charset="2"/>
              <a:buChar char="n"/>
            </a:pPr>
            <a:r>
              <a:rPr lang="en-US" altLang="zh-CN" sz="2800" dirty="0">
                <a:solidFill>
                  <a:srgbClr val="000099"/>
                </a:solidFill>
                <a:ea typeface="宋体" pitchFamily="2" charset="-122"/>
              </a:rPr>
              <a:t>All stations can detect collisions</a:t>
            </a:r>
          </a:p>
          <a:p>
            <a:pPr lvl="1" eaLnBrk="1" hangingPunct="1">
              <a:buClr>
                <a:srgbClr val="FF6600"/>
              </a:buClr>
              <a:buFont typeface="Wingdings" pitchFamily="2" charset="2"/>
              <a:buChar char="n"/>
            </a:pPr>
            <a:r>
              <a:rPr lang="en-US" altLang="zh-CN" sz="2800" dirty="0">
                <a:solidFill>
                  <a:srgbClr val="000099"/>
                </a:solidFill>
                <a:ea typeface="宋体" pitchFamily="2" charset="-122"/>
              </a:rPr>
              <a:t>A collided frame must be transmitted again later</a:t>
            </a:r>
            <a:endParaRPr lang="zh-CN" altLang="en-US" dirty="0">
              <a:solidFill>
                <a:srgbClr val="000099"/>
              </a:solidFill>
              <a:ea typeface="宋体" pitchFamily="2" charset="-122"/>
            </a:endParaRPr>
          </a:p>
        </p:txBody>
      </p:sp>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2"/>
          <p:cNvSpPr>
            <a:spLocks noGrp="1" noChangeArrowheads="1"/>
          </p:cNvSpPr>
          <p:nvPr>
            <p:ph type="title"/>
          </p:nvPr>
        </p:nvSpPr>
        <p:spPr>
          <a:xfrm>
            <a:off x="157163" y="157163"/>
            <a:ext cx="8794750" cy="696912"/>
          </a:xfrm>
        </p:spPr>
        <p:txBody>
          <a:bodyPr/>
          <a:lstStyle/>
          <a:p>
            <a:pPr eaLnBrk="1" hangingPunct="1"/>
            <a:r>
              <a:rPr lang="en-US" altLang="zh-CN">
                <a:ea typeface="宋体" pitchFamily="2" charset="-122"/>
              </a:rPr>
              <a:t>Summary (1)</a:t>
            </a:r>
            <a:endParaRPr lang="zh-CN" altLang="en-US">
              <a:ea typeface="宋体" pitchFamily="2" charset="-122"/>
            </a:endParaRPr>
          </a:p>
        </p:txBody>
      </p:sp>
      <p:sp>
        <p:nvSpPr>
          <p:cNvPr id="166915" name="Rectangle 3"/>
          <p:cNvSpPr>
            <a:spLocks noChangeArrowheads="1"/>
          </p:cNvSpPr>
          <p:nvPr/>
        </p:nvSpPr>
        <p:spPr bwMode="auto">
          <a:xfrm>
            <a:off x="533400" y="831850"/>
            <a:ext cx="8389938" cy="579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609600" indent="-609600" algn="l" eaLnBrk="0" fontAlgn="b" hangingPunct="0">
              <a:spcBef>
                <a:spcPct val="20000"/>
              </a:spcBef>
              <a:buClr>
                <a:srgbClr val="FF6600"/>
              </a:buClr>
              <a:buSzPct val="110000"/>
              <a:buFont typeface="Wingdings" pitchFamily="2" charset="2"/>
              <a:buChar char="n"/>
              <a:defRPr sz="2800">
                <a:solidFill>
                  <a:srgbClr val="000099"/>
                </a:solidFill>
                <a:latin typeface="Verdana" pitchFamily="34" charset="0"/>
              </a:defRPr>
            </a:lvl1pPr>
            <a:lvl2pPr marL="990600" indent="-533400" algn="l" eaLnBrk="0" hangingPunct="0">
              <a:spcBef>
                <a:spcPct val="20000"/>
              </a:spcBef>
              <a:buClr>
                <a:srgbClr val="009900"/>
              </a:buClr>
              <a:buSzPct val="110000"/>
              <a:buFont typeface="Wingdings" pitchFamily="2" charset="2"/>
              <a:buChar char="u"/>
              <a:defRPr sz="2400">
                <a:solidFill>
                  <a:schemeClr val="tx1"/>
                </a:solidFill>
                <a:latin typeface="Verdana" pitchFamily="34" charset="0"/>
              </a:defRPr>
            </a:lvl2pPr>
            <a:lvl3pPr marL="1143000" indent="-228600" algn="l" eaLnBrk="0" hangingPunct="0">
              <a:spcBef>
                <a:spcPct val="20000"/>
              </a:spcBef>
              <a:buClr>
                <a:srgbClr val="0000FF"/>
              </a:buClr>
              <a:buSzPct val="110000"/>
              <a:buFont typeface="Wingdings" pitchFamily="2" charset="2"/>
              <a:buChar char="Ø"/>
              <a:defRPr sz="2400">
                <a:solidFill>
                  <a:schemeClr val="tx1"/>
                </a:solidFill>
                <a:latin typeface="Verdana" pitchFamily="34" charset="0"/>
              </a:defRPr>
            </a:lvl3pPr>
            <a:lvl4pPr marL="1600200" indent="-228600" algn="l" eaLnBrk="0" hangingPunct="0">
              <a:spcBef>
                <a:spcPct val="20000"/>
              </a:spcBef>
              <a:buClr>
                <a:schemeClr val="accent2"/>
              </a:buClr>
              <a:buSzPct val="110000"/>
              <a:buChar char="–"/>
              <a:defRPr sz="2000">
                <a:solidFill>
                  <a:schemeClr val="tx1"/>
                </a:solidFill>
                <a:latin typeface="Times New Roman" pitchFamily="18" charset="0"/>
              </a:defRPr>
            </a:lvl4pPr>
            <a:lvl5pPr marL="2057400" indent="-228600" algn="l" eaLnBrk="0" hangingPunct="0">
              <a:spcBef>
                <a:spcPct val="20000"/>
              </a:spcBef>
              <a:buClr>
                <a:schemeClr val="accent2"/>
              </a:buClr>
              <a:buSzPct val="110000"/>
              <a:buChar char="»"/>
              <a:defRPr sz="2000">
                <a:solidFill>
                  <a:schemeClr val="tx1"/>
                </a:solidFill>
                <a:latin typeface="Times New Roman" pitchFamily="18" charset="0"/>
              </a:defRPr>
            </a:lvl5pPr>
            <a:lvl6pPr marL="25146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6pPr>
            <a:lvl7pPr marL="29718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7pPr>
            <a:lvl8pPr marL="34290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8pPr>
            <a:lvl9pPr marL="38862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9pPr>
          </a:lstStyle>
          <a:p>
            <a:pPr eaLnBrk="1" hangingPunct="1">
              <a:spcBef>
                <a:spcPct val="10000"/>
              </a:spcBef>
            </a:pPr>
            <a:r>
              <a:rPr lang="en-US" altLang="zh-CN">
                <a:ea typeface="宋体" pitchFamily="2" charset="-122"/>
              </a:rPr>
              <a:t>Static &amp; Dynamic Channel Allocation </a:t>
            </a:r>
          </a:p>
          <a:p>
            <a:pPr eaLnBrk="1" hangingPunct="1">
              <a:spcBef>
                <a:spcPct val="10000"/>
              </a:spcBef>
            </a:pPr>
            <a:r>
              <a:rPr lang="en-US" altLang="zh-CN">
                <a:ea typeface="宋体" pitchFamily="2" charset="-122"/>
              </a:rPr>
              <a:t>Multiple Access Protocols</a:t>
            </a:r>
          </a:p>
          <a:p>
            <a:pPr lvl="1" eaLnBrk="1" hangingPunct="1">
              <a:spcBef>
                <a:spcPct val="10000"/>
              </a:spcBef>
            </a:pPr>
            <a:r>
              <a:rPr lang="en-US" altLang="zh-CN">
                <a:ea typeface="宋体" pitchFamily="2" charset="-122"/>
              </a:rPr>
              <a:t>ALOHA</a:t>
            </a:r>
          </a:p>
          <a:p>
            <a:pPr lvl="1" eaLnBrk="1" hangingPunct="1">
              <a:spcBef>
                <a:spcPct val="10000"/>
              </a:spcBef>
            </a:pPr>
            <a:r>
              <a:rPr lang="en-US" altLang="zh-CN">
                <a:ea typeface="宋体" pitchFamily="2" charset="-122"/>
              </a:rPr>
              <a:t>Carrier Sense Multiple Access (CSMA/CD)</a:t>
            </a:r>
          </a:p>
          <a:p>
            <a:pPr lvl="1" eaLnBrk="1" hangingPunct="1">
              <a:spcBef>
                <a:spcPct val="10000"/>
              </a:spcBef>
            </a:pPr>
            <a:r>
              <a:rPr lang="en-US" altLang="zh-CN">
                <a:ea typeface="宋体" pitchFamily="2" charset="-122"/>
              </a:rPr>
              <a:t>Collision-Free Protocols</a:t>
            </a:r>
          </a:p>
          <a:p>
            <a:pPr lvl="1" eaLnBrk="1" hangingPunct="1">
              <a:spcBef>
                <a:spcPct val="10000"/>
              </a:spcBef>
            </a:pPr>
            <a:r>
              <a:rPr lang="en-US" altLang="zh-CN">
                <a:ea typeface="宋体" pitchFamily="2" charset="-122"/>
              </a:rPr>
              <a:t>Limited-Contention Protocols</a:t>
            </a:r>
          </a:p>
          <a:p>
            <a:pPr lvl="1" eaLnBrk="1" hangingPunct="1">
              <a:spcBef>
                <a:spcPct val="10000"/>
              </a:spcBef>
            </a:pPr>
            <a:r>
              <a:rPr lang="en-US" altLang="zh-CN">
                <a:ea typeface="宋体" pitchFamily="2" charset="-122"/>
              </a:rPr>
              <a:t>Wireless LAN Protocols (CSMA/CA)</a:t>
            </a:r>
          </a:p>
          <a:p>
            <a:pPr eaLnBrk="1" hangingPunct="1">
              <a:spcBef>
                <a:spcPct val="10000"/>
              </a:spcBef>
            </a:pPr>
            <a:r>
              <a:rPr lang="en-US" altLang="zh-CN">
                <a:ea typeface="宋体" pitchFamily="2" charset="-122"/>
              </a:rPr>
              <a:t>Ethernet</a:t>
            </a:r>
          </a:p>
          <a:p>
            <a:pPr lvl="1" eaLnBrk="1" hangingPunct="1">
              <a:spcBef>
                <a:spcPct val="10000"/>
              </a:spcBef>
            </a:pPr>
            <a:r>
              <a:rPr lang="en-US" altLang="zh-CN">
                <a:ea typeface="宋体" pitchFamily="2" charset="-122"/>
              </a:rPr>
              <a:t>Ethernet Cabling</a:t>
            </a:r>
          </a:p>
          <a:p>
            <a:pPr lvl="1" eaLnBrk="1" hangingPunct="1">
              <a:spcBef>
                <a:spcPct val="10000"/>
              </a:spcBef>
            </a:pPr>
            <a:r>
              <a:rPr lang="en-US" altLang="zh-CN">
                <a:ea typeface="宋体" pitchFamily="2" charset="-122"/>
              </a:rPr>
              <a:t>Manchester Encoding</a:t>
            </a:r>
          </a:p>
          <a:p>
            <a:pPr lvl="1" eaLnBrk="1" hangingPunct="1">
              <a:spcBef>
                <a:spcPct val="10000"/>
              </a:spcBef>
            </a:pPr>
            <a:r>
              <a:rPr lang="en-US" altLang="zh-CN">
                <a:ea typeface="宋体" pitchFamily="2" charset="-122"/>
              </a:rPr>
              <a:t>Ethernet MAC Sublayer Protocol</a:t>
            </a:r>
          </a:p>
          <a:p>
            <a:pPr lvl="1" eaLnBrk="1" hangingPunct="1">
              <a:spcBef>
                <a:spcPct val="10000"/>
              </a:spcBef>
            </a:pPr>
            <a:r>
              <a:rPr lang="en-US" altLang="zh-CN">
                <a:ea typeface="宋体" pitchFamily="2" charset="-122"/>
              </a:rPr>
              <a:t>Binary Exponential Backoff Algorithm</a:t>
            </a:r>
          </a:p>
          <a:p>
            <a:pPr lvl="1" eaLnBrk="1" hangingPunct="1">
              <a:spcBef>
                <a:spcPct val="10000"/>
              </a:spcBef>
            </a:pPr>
            <a:r>
              <a:rPr lang="en-US" altLang="zh-CN">
                <a:ea typeface="宋体" pitchFamily="2" charset="-122"/>
              </a:rPr>
              <a:t>Fast Ethernet / Gigabit Ethernet /10 Gigabit Ethernet </a:t>
            </a:r>
          </a:p>
        </p:txBody>
      </p:sp>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2"/>
          <p:cNvSpPr>
            <a:spLocks noGrp="1" noChangeArrowheads="1"/>
          </p:cNvSpPr>
          <p:nvPr>
            <p:ph type="title"/>
          </p:nvPr>
        </p:nvSpPr>
        <p:spPr>
          <a:xfrm>
            <a:off x="157163" y="157163"/>
            <a:ext cx="8794750" cy="696912"/>
          </a:xfrm>
        </p:spPr>
        <p:txBody>
          <a:bodyPr/>
          <a:lstStyle/>
          <a:p>
            <a:pPr eaLnBrk="1" hangingPunct="1"/>
            <a:r>
              <a:rPr lang="en-US" altLang="zh-CN">
                <a:ea typeface="宋体" pitchFamily="2" charset="-122"/>
              </a:rPr>
              <a:t>Summary (2)</a:t>
            </a:r>
          </a:p>
        </p:txBody>
      </p:sp>
      <p:sp>
        <p:nvSpPr>
          <p:cNvPr id="167939" name="Rectangle 3"/>
          <p:cNvSpPr>
            <a:spLocks noChangeArrowheads="1"/>
          </p:cNvSpPr>
          <p:nvPr/>
        </p:nvSpPr>
        <p:spPr bwMode="auto">
          <a:xfrm>
            <a:off x="546100" y="831850"/>
            <a:ext cx="8377238" cy="550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609600" indent="-609600" algn="l" eaLnBrk="0" fontAlgn="b" hangingPunct="0">
              <a:spcBef>
                <a:spcPct val="20000"/>
              </a:spcBef>
              <a:buClr>
                <a:srgbClr val="FF6600"/>
              </a:buClr>
              <a:buSzPct val="110000"/>
              <a:buFont typeface="Wingdings" pitchFamily="2" charset="2"/>
              <a:buChar char="n"/>
              <a:defRPr sz="2800">
                <a:solidFill>
                  <a:srgbClr val="000099"/>
                </a:solidFill>
                <a:latin typeface="Verdana" pitchFamily="34" charset="0"/>
              </a:defRPr>
            </a:lvl1pPr>
            <a:lvl2pPr marL="990600" indent="-533400" algn="l" eaLnBrk="0" hangingPunct="0">
              <a:spcBef>
                <a:spcPct val="20000"/>
              </a:spcBef>
              <a:buClr>
                <a:srgbClr val="009900"/>
              </a:buClr>
              <a:buSzPct val="110000"/>
              <a:buFont typeface="Wingdings" pitchFamily="2" charset="2"/>
              <a:buChar char="u"/>
              <a:defRPr sz="2400">
                <a:solidFill>
                  <a:schemeClr val="tx1"/>
                </a:solidFill>
                <a:latin typeface="Verdana" pitchFamily="34" charset="0"/>
              </a:defRPr>
            </a:lvl2pPr>
            <a:lvl3pPr marL="1143000" indent="-228600" algn="l" eaLnBrk="0" hangingPunct="0">
              <a:spcBef>
                <a:spcPct val="20000"/>
              </a:spcBef>
              <a:buClr>
                <a:srgbClr val="0000FF"/>
              </a:buClr>
              <a:buSzPct val="110000"/>
              <a:buFont typeface="Wingdings" pitchFamily="2" charset="2"/>
              <a:buChar char="Ø"/>
              <a:defRPr sz="2400">
                <a:solidFill>
                  <a:schemeClr val="tx1"/>
                </a:solidFill>
                <a:latin typeface="Verdana" pitchFamily="34" charset="0"/>
              </a:defRPr>
            </a:lvl3pPr>
            <a:lvl4pPr marL="1600200" indent="-228600" algn="l" eaLnBrk="0" hangingPunct="0">
              <a:spcBef>
                <a:spcPct val="20000"/>
              </a:spcBef>
              <a:buClr>
                <a:schemeClr val="accent2"/>
              </a:buClr>
              <a:buSzPct val="110000"/>
              <a:buChar char="–"/>
              <a:defRPr sz="2000">
                <a:solidFill>
                  <a:schemeClr val="tx1"/>
                </a:solidFill>
                <a:latin typeface="Times New Roman" pitchFamily="18" charset="0"/>
              </a:defRPr>
            </a:lvl4pPr>
            <a:lvl5pPr marL="2057400" indent="-228600" algn="l" eaLnBrk="0" hangingPunct="0">
              <a:spcBef>
                <a:spcPct val="20000"/>
              </a:spcBef>
              <a:buClr>
                <a:schemeClr val="accent2"/>
              </a:buClr>
              <a:buSzPct val="110000"/>
              <a:buChar char="»"/>
              <a:defRPr sz="2000">
                <a:solidFill>
                  <a:schemeClr val="tx1"/>
                </a:solidFill>
                <a:latin typeface="Times New Roman" pitchFamily="18" charset="0"/>
              </a:defRPr>
            </a:lvl5pPr>
            <a:lvl6pPr marL="25146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6pPr>
            <a:lvl7pPr marL="29718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7pPr>
            <a:lvl8pPr marL="34290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8pPr>
            <a:lvl9pPr marL="38862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9pPr>
          </a:lstStyle>
          <a:p>
            <a:pPr eaLnBrk="1" hangingPunct="1"/>
            <a:r>
              <a:rPr lang="en-US" altLang="zh-CN">
                <a:ea typeface="宋体" pitchFamily="2" charset="-122"/>
              </a:rPr>
              <a:t>Data Link Layer Switching</a:t>
            </a:r>
          </a:p>
          <a:p>
            <a:pPr lvl="1" eaLnBrk="1" hangingPunct="1"/>
            <a:r>
              <a:rPr lang="en-US" altLang="zh-CN">
                <a:ea typeface="宋体" pitchFamily="2" charset="-122"/>
              </a:rPr>
              <a:t>Transparent Bridge </a:t>
            </a:r>
          </a:p>
          <a:p>
            <a:pPr lvl="1" eaLnBrk="1" hangingPunct="1"/>
            <a:r>
              <a:rPr lang="en-US" altLang="zh-CN">
                <a:ea typeface="宋体" pitchFamily="2" charset="-122"/>
              </a:rPr>
              <a:t>Spanning Tree Bridges</a:t>
            </a:r>
          </a:p>
          <a:p>
            <a:pPr lvl="1" eaLnBrk="1" hangingPunct="1"/>
            <a:r>
              <a:rPr lang="en-US" altLang="zh-CN">
                <a:ea typeface="宋体" pitchFamily="2" charset="-122"/>
              </a:rPr>
              <a:t>Remote Bridges</a:t>
            </a:r>
          </a:p>
          <a:p>
            <a:pPr lvl="1" eaLnBrk="1" hangingPunct="1"/>
            <a:r>
              <a:rPr lang="en-US" altLang="zh-CN">
                <a:ea typeface="宋体" pitchFamily="2" charset="-122"/>
              </a:rPr>
              <a:t>Repeaters, Hubs, Bridges, Switches, Routers, Gateways</a:t>
            </a:r>
          </a:p>
          <a:p>
            <a:pPr lvl="1" eaLnBrk="1" hangingPunct="1"/>
            <a:r>
              <a:rPr lang="en-US" altLang="zh-CN">
                <a:ea typeface="宋体" pitchFamily="2" charset="-122"/>
              </a:rPr>
              <a:t>Virtual LANs</a:t>
            </a:r>
          </a:p>
        </p:txBody>
      </p:sp>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2"/>
          <p:cNvSpPr>
            <a:spLocks noGrp="1" noChangeArrowheads="1"/>
          </p:cNvSpPr>
          <p:nvPr>
            <p:ph type="title"/>
          </p:nvPr>
        </p:nvSpPr>
        <p:spPr>
          <a:xfrm>
            <a:off x="157163" y="157163"/>
            <a:ext cx="8794750" cy="696912"/>
          </a:xfrm>
        </p:spPr>
        <p:txBody>
          <a:bodyPr/>
          <a:lstStyle/>
          <a:p>
            <a:pPr eaLnBrk="1" hangingPunct="1"/>
            <a:r>
              <a:rPr lang="en-US" altLang="zh-CN" sz="3600">
                <a:ea typeface="宋体" pitchFamily="2" charset="-122"/>
              </a:rPr>
              <a:t>About ALOHA</a:t>
            </a:r>
          </a:p>
        </p:txBody>
      </p:sp>
      <p:sp>
        <p:nvSpPr>
          <p:cNvPr id="168963" name="Rectangle 3"/>
          <p:cNvSpPr>
            <a:spLocks noGrp="1" noChangeArrowheads="1"/>
          </p:cNvSpPr>
          <p:nvPr>
            <p:ph type="body" idx="1"/>
          </p:nvPr>
        </p:nvSpPr>
        <p:spPr/>
        <p:txBody>
          <a:bodyPr/>
          <a:lstStyle/>
          <a:p>
            <a:pPr eaLnBrk="1" hangingPunct="1"/>
            <a:r>
              <a:rPr lang="en-US" altLang="zh-CN">
                <a:latin typeface="黑体" pitchFamily="49" charset="-122"/>
                <a:ea typeface="黑体" pitchFamily="49" charset="-122"/>
              </a:rPr>
              <a:t>Norman Abramson</a:t>
            </a:r>
            <a:r>
              <a:rPr lang="zh-CN" altLang="en-US">
                <a:latin typeface="黑体" pitchFamily="49" charset="-122"/>
                <a:ea typeface="黑体" pitchFamily="49" charset="-122"/>
              </a:rPr>
              <a:t>先后毕业于</a:t>
            </a:r>
          </a:p>
          <a:p>
            <a:pPr eaLnBrk="1" hangingPunct="1">
              <a:buFont typeface="Wingdings" pitchFamily="2" charset="2"/>
              <a:buNone/>
            </a:pPr>
            <a:r>
              <a:rPr lang="en-US" altLang="zh-CN">
                <a:latin typeface="黑体" pitchFamily="49" charset="-122"/>
                <a:ea typeface="黑体" pitchFamily="49" charset="-122"/>
              </a:rPr>
              <a:t>     Harvard</a:t>
            </a:r>
            <a:r>
              <a:rPr lang="zh-CN" altLang="en-US">
                <a:latin typeface="黑体" pitchFamily="49" charset="-122"/>
                <a:ea typeface="黑体" pitchFamily="49" charset="-122"/>
              </a:rPr>
              <a:t>大学、</a:t>
            </a:r>
            <a:r>
              <a:rPr lang="en-US" altLang="zh-CN">
                <a:latin typeface="黑体" pitchFamily="49" charset="-122"/>
                <a:ea typeface="黑体" pitchFamily="49" charset="-122"/>
              </a:rPr>
              <a:t>UCLA</a:t>
            </a:r>
            <a:r>
              <a:rPr lang="zh-CN" altLang="en-US">
                <a:latin typeface="黑体" pitchFamily="49" charset="-122"/>
                <a:ea typeface="黑体" pitchFamily="49" charset="-122"/>
              </a:rPr>
              <a:t>（加州大学</a:t>
            </a:r>
          </a:p>
          <a:p>
            <a:pPr eaLnBrk="1" hangingPunct="1">
              <a:buFont typeface="Wingdings" pitchFamily="2" charset="2"/>
              <a:buNone/>
            </a:pPr>
            <a:r>
              <a:rPr lang="en-US" altLang="zh-CN">
                <a:latin typeface="黑体" pitchFamily="49" charset="-122"/>
                <a:ea typeface="黑体" pitchFamily="49" charset="-122"/>
              </a:rPr>
              <a:t>     Los Angeles</a:t>
            </a:r>
            <a:r>
              <a:rPr lang="zh-CN" altLang="en-US">
                <a:latin typeface="黑体" pitchFamily="49" charset="-122"/>
                <a:ea typeface="黑体" pitchFamily="49" charset="-122"/>
              </a:rPr>
              <a:t>分校）、</a:t>
            </a:r>
            <a:r>
              <a:rPr lang="en-US" altLang="zh-CN">
                <a:latin typeface="黑体" pitchFamily="49" charset="-122"/>
                <a:ea typeface="黑体" pitchFamily="49" charset="-122"/>
              </a:rPr>
              <a:t>Stanford</a:t>
            </a:r>
          </a:p>
          <a:p>
            <a:pPr eaLnBrk="1" hangingPunct="1">
              <a:buFont typeface="Wingdings" pitchFamily="2" charset="2"/>
              <a:buNone/>
            </a:pPr>
            <a:r>
              <a:rPr lang="zh-CN" altLang="en-US">
                <a:latin typeface="黑体" pitchFamily="49" charset="-122"/>
                <a:ea typeface="黑体" pitchFamily="49" charset="-122"/>
              </a:rPr>
              <a:t>     大学，分别获学士、硕士、博士学位，毕业后在</a:t>
            </a:r>
            <a:r>
              <a:rPr lang="en-US" altLang="zh-CN">
                <a:latin typeface="黑体" pitchFamily="49" charset="-122"/>
                <a:ea typeface="黑体" pitchFamily="49" charset="-122"/>
              </a:rPr>
              <a:t>Stanford</a:t>
            </a:r>
            <a:r>
              <a:rPr lang="zh-CN" altLang="en-US">
                <a:latin typeface="黑体" pitchFamily="49" charset="-122"/>
                <a:ea typeface="黑体" pitchFamily="49" charset="-122"/>
              </a:rPr>
              <a:t>大学电子工程系任教。</a:t>
            </a:r>
            <a:r>
              <a:rPr lang="en-US" altLang="zh-CN">
                <a:latin typeface="黑体" pitchFamily="49" charset="-122"/>
                <a:ea typeface="黑体" pitchFamily="49" charset="-122"/>
              </a:rPr>
              <a:t>1967</a:t>
            </a:r>
            <a:r>
              <a:rPr lang="zh-CN" altLang="en-US">
                <a:latin typeface="黑体" pitchFamily="49" charset="-122"/>
                <a:ea typeface="黑体" pitchFamily="49" charset="-122"/>
              </a:rPr>
              <a:t>开始任</a:t>
            </a:r>
            <a:r>
              <a:rPr lang="en-US" altLang="zh-CN">
                <a:latin typeface="黑体" pitchFamily="49" charset="-122"/>
                <a:ea typeface="黑体" pitchFamily="49" charset="-122"/>
              </a:rPr>
              <a:t>Hawaii</a:t>
            </a:r>
            <a:r>
              <a:rPr lang="zh-CN" altLang="en-US">
                <a:latin typeface="黑体" pitchFamily="49" charset="-122"/>
                <a:ea typeface="黑体" pitchFamily="49" charset="-122"/>
              </a:rPr>
              <a:t>大学信息与计算机科学系教授，并从事通信理论研究，领导</a:t>
            </a:r>
            <a:r>
              <a:rPr lang="en-US" altLang="zh-CN">
                <a:latin typeface="黑体" pitchFamily="49" charset="-122"/>
                <a:ea typeface="黑体" pitchFamily="49" charset="-122"/>
              </a:rPr>
              <a:t>ALOHA</a:t>
            </a:r>
            <a:r>
              <a:rPr lang="zh-CN" altLang="en-US">
                <a:latin typeface="黑体" pitchFamily="49" charset="-122"/>
                <a:ea typeface="黑体" pitchFamily="49" charset="-122"/>
              </a:rPr>
              <a:t>系统研究项目，提出了著名的</a:t>
            </a:r>
            <a:r>
              <a:rPr lang="en-US" altLang="zh-CN">
                <a:solidFill>
                  <a:srgbClr val="993300"/>
                </a:solidFill>
                <a:latin typeface="黑体" pitchFamily="49" charset="-122"/>
                <a:ea typeface="黑体" pitchFamily="49" charset="-122"/>
              </a:rPr>
              <a:t>ALOHA</a:t>
            </a:r>
            <a:r>
              <a:rPr lang="zh-CN" altLang="en-US">
                <a:solidFill>
                  <a:srgbClr val="993300"/>
                </a:solidFill>
                <a:latin typeface="黑体" pitchFamily="49" charset="-122"/>
                <a:ea typeface="黑体" pitchFamily="49" charset="-122"/>
              </a:rPr>
              <a:t>多址通信协议和</a:t>
            </a:r>
            <a:r>
              <a:rPr lang="en-US" altLang="zh-CN">
                <a:solidFill>
                  <a:srgbClr val="993300"/>
                </a:solidFill>
                <a:latin typeface="黑体" pitchFamily="49" charset="-122"/>
                <a:ea typeface="黑体" pitchFamily="49" charset="-122"/>
              </a:rPr>
              <a:t>CRC</a:t>
            </a:r>
            <a:r>
              <a:rPr lang="zh-CN" altLang="en-US">
                <a:solidFill>
                  <a:srgbClr val="993300"/>
                </a:solidFill>
                <a:latin typeface="黑体" pitchFamily="49" charset="-122"/>
                <a:ea typeface="黑体" pitchFamily="49" charset="-122"/>
              </a:rPr>
              <a:t>（</a:t>
            </a:r>
            <a:r>
              <a:rPr lang="zh-CN" altLang="en-US">
                <a:latin typeface="黑体" pitchFamily="49" charset="-122"/>
                <a:ea typeface="黑体" pitchFamily="49" charset="-122"/>
              </a:rPr>
              <a:t>循环冗余校验）专利技术，并成功建立了世界上第一个数据通信网络</a:t>
            </a:r>
            <a:r>
              <a:rPr lang="en-US" altLang="zh-CN">
                <a:latin typeface="黑体" pitchFamily="49" charset="-122"/>
                <a:ea typeface="黑体" pitchFamily="49" charset="-122"/>
              </a:rPr>
              <a:t>ALOHANET</a:t>
            </a:r>
            <a:r>
              <a:rPr lang="zh-CN" altLang="en-US">
                <a:latin typeface="黑体" pitchFamily="49" charset="-122"/>
                <a:ea typeface="黑体" pitchFamily="49" charset="-122"/>
              </a:rPr>
              <a:t>，开创了计算机局域网和现代数据通信网，同时也首先实现了无线分组数据接入方法。 </a:t>
            </a:r>
          </a:p>
        </p:txBody>
      </p:sp>
      <p:pic>
        <p:nvPicPr>
          <p:cNvPr id="168964" name="Picture 5" descr="34_hs_0x15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4775" y="542925"/>
            <a:ext cx="1497013" cy="185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2"/>
          <p:cNvSpPr>
            <a:spLocks noGrp="1" noChangeArrowheads="1"/>
          </p:cNvSpPr>
          <p:nvPr>
            <p:ph type="title"/>
          </p:nvPr>
        </p:nvSpPr>
        <p:spPr>
          <a:xfrm>
            <a:off x="157163" y="157163"/>
            <a:ext cx="8794750" cy="696912"/>
          </a:xfrm>
        </p:spPr>
        <p:txBody>
          <a:bodyPr/>
          <a:lstStyle/>
          <a:p>
            <a:pPr eaLnBrk="1" hangingPunct="1"/>
            <a:r>
              <a:rPr lang="en-US" altLang="zh-CN" sz="3600">
                <a:ea typeface="宋体" pitchFamily="2" charset="-122"/>
              </a:rPr>
              <a:t>About ETHERNET</a:t>
            </a:r>
          </a:p>
        </p:txBody>
      </p:sp>
      <p:sp>
        <p:nvSpPr>
          <p:cNvPr id="169987" name="Rectangle 3"/>
          <p:cNvSpPr>
            <a:spLocks noGrp="1" noChangeArrowheads="1"/>
          </p:cNvSpPr>
          <p:nvPr>
            <p:ph type="body" idx="1"/>
          </p:nvPr>
        </p:nvSpPr>
        <p:spPr/>
        <p:txBody>
          <a:bodyPr/>
          <a:lstStyle/>
          <a:p>
            <a:pPr eaLnBrk="1" hangingPunct="1"/>
            <a:r>
              <a:rPr lang="en-US" altLang="zh-CN">
                <a:latin typeface="黑体" pitchFamily="49" charset="-122"/>
                <a:ea typeface="黑体" pitchFamily="49" charset="-122"/>
              </a:rPr>
              <a:t>1973</a:t>
            </a:r>
            <a:r>
              <a:rPr lang="zh-CN" altLang="en-US">
                <a:latin typeface="黑体" pitchFamily="49" charset="-122"/>
                <a:ea typeface="黑体" pitchFamily="49" charset="-122"/>
              </a:rPr>
              <a:t>年，为了实现几台电脑之</a:t>
            </a:r>
          </a:p>
          <a:p>
            <a:pPr eaLnBrk="1" hangingPunct="1">
              <a:buFont typeface="Wingdings" pitchFamily="2" charset="2"/>
              <a:buNone/>
            </a:pPr>
            <a:r>
              <a:rPr lang="zh-CN" altLang="en-US">
                <a:latin typeface="黑体" pitchFamily="49" charset="-122"/>
                <a:ea typeface="黑体" pitchFamily="49" charset="-122"/>
              </a:rPr>
              <a:t>    间的简单联接和信息交互，施乐</a:t>
            </a:r>
          </a:p>
          <a:p>
            <a:pPr eaLnBrk="1" hangingPunct="1">
              <a:buFont typeface="Wingdings" pitchFamily="2" charset="2"/>
              <a:buNone/>
            </a:pPr>
            <a:r>
              <a:rPr lang="zh-CN" altLang="en-US">
                <a:latin typeface="黑体" pitchFamily="49" charset="-122"/>
                <a:ea typeface="黑体" pitchFamily="49" charset="-122"/>
              </a:rPr>
              <a:t>    公司</a:t>
            </a:r>
            <a:r>
              <a:rPr lang="en-US" altLang="zh-CN">
                <a:latin typeface="黑体" pitchFamily="49" charset="-122"/>
                <a:ea typeface="黑体" pitchFamily="49" charset="-122"/>
              </a:rPr>
              <a:t>Palo Alto</a:t>
            </a:r>
            <a:r>
              <a:rPr lang="zh-CN" altLang="en-US">
                <a:latin typeface="黑体" pitchFamily="49" charset="-122"/>
                <a:ea typeface="黑体" pitchFamily="49" charset="-122"/>
              </a:rPr>
              <a:t>研究中心</a:t>
            </a:r>
            <a:r>
              <a:rPr lang="en-US" altLang="zh-CN">
                <a:latin typeface="黑体" pitchFamily="49" charset="-122"/>
                <a:ea typeface="黑体" pitchFamily="49" charset="-122"/>
              </a:rPr>
              <a:t>(PARC)</a:t>
            </a:r>
          </a:p>
          <a:p>
            <a:pPr eaLnBrk="1" hangingPunct="1">
              <a:buFont typeface="Wingdings" pitchFamily="2" charset="2"/>
              <a:buNone/>
            </a:pPr>
            <a:r>
              <a:rPr lang="zh-CN" altLang="en-US">
                <a:latin typeface="黑体" pitchFamily="49" charset="-122"/>
                <a:ea typeface="黑体" pitchFamily="49" charset="-122"/>
              </a:rPr>
              <a:t>    的研究员</a:t>
            </a:r>
            <a:r>
              <a:rPr lang="en-US" altLang="zh-CN">
                <a:latin typeface="黑体" pitchFamily="49" charset="-122"/>
                <a:ea typeface="黑体" pitchFamily="49" charset="-122"/>
              </a:rPr>
              <a:t>Bob Metcalfe</a:t>
            </a:r>
            <a:r>
              <a:rPr lang="zh-CN" altLang="en-US">
                <a:latin typeface="黑体" pitchFamily="49" charset="-122"/>
                <a:ea typeface="黑体" pitchFamily="49" charset="-122"/>
              </a:rPr>
              <a:t>描绘出了</a:t>
            </a:r>
          </a:p>
          <a:p>
            <a:pPr eaLnBrk="1" hangingPunct="1">
              <a:buFont typeface="Wingdings" pitchFamily="2" charset="2"/>
              <a:buNone/>
            </a:pPr>
            <a:r>
              <a:rPr lang="zh-CN" altLang="en-US">
                <a:latin typeface="黑体" pitchFamily="49" charset="-122"/>
                <a:ea typeface="黑体" pitchFamily="49" charset="-122"/>
              </a:rPr>
              <a:t>     大致的网络构想，并将这项技术</a:t>
            </a:r>
          </a:p>
          <a:p>
            <a:pPr eaLnBrk="1" hangingPunct="1">
              <a:buFont typeface="Wingdings" pitchFamily="2" charset="2"/>
              <a:buNone/>
            </a:pPr>
            <a:r>
              <a:rPr lang="zh-CN" altLang="en-US">
                <a:latin typeface="黑体" pitchFamily="49" charset="-122"/>
                <a:ea typeface="黑体" pitchFamily="49" charset="-122"/>
              </a:rPr>
              <a:t>    命名为</a:t>
            </a:r>
            <a:r>
              <a:rPr lang="zh-CN" altLang="en-US">
                <a:latin typeface="Arial" pitchFamily="34" charset="0"/>
                <a:ea typeface="黑体" pitchFamily="49" charset="-122"/>
              </a:rPr>
              <a:t>“</a:t>
            </a:r>
            <a:r>
              <a:rPr lang="en-US" altLang="zh-CN">
                <a:latin typeface="黑体" pitchFamily="49" charset="-122"/>
                <a:ea typeface="黑体" pitchFamily="49" charset="-122"/>
              </a:rPr>
              <a:t>Ethernet</a:t>
            </a:r>
            <a:r>
              <a:rPr lang="en-US" altLang="zh-CN">
                <a:latin typeface="Arial" pitchFamily="34" charset="0"/>
                <a:ea typeface="黑体" pitchFamily="49" charset="-122"/>
              </a:rPr>
              <a:t>”</a:t>
            </a:r>
            <a:r>
              <a:rPr lang="zh-CN" altLang="en-US">
                <a:latin typeface="黑体" pitchFamily="49" charset="-122"/>
                <a:ea typeface="黑体" pitchFamily="49" charset="-122"/>
              </a:rPr>
              <a:t>。当时的数据传输速率为           </a:t>
            </a:r>
          </a:p>
          <a:p>
            <a:pPr eaLnBrk="1" hangingPunct="1">
              <a:buFont typeface="Wingdings" pitchFamily="2" charset="2"/>
              <a:buNone/>
            </a:pPr>
            <a:r>
              <a:rPr lang="en-US" altLang="zh-CN">
                <a:latin typeface="黑体" pitchFamily="49" charset="-122"/>
                <a:ea typeface="黑体" pitchFamily="49" charset="-122"/>
              </a:rPr>
              <a:t>    2.94Mbps</a:t>
            </a:r>
            <a:r>
              <a:rPr lang="zh-CN" altLang="en-US">
                <a:latin typeface="黑体" pitchFamily="49" charset="-122"/>
                <a:ea typeface="黑体" pitchFamily="49" charset="-122"/>
              </a:rPr>
              <a:t>，以太网就此诞生。 </a:t>
            </a:r>
          </a:p>
        </p:txBody>
      </p:sp>
      <p:pic>
        <p:nvPicPr>
          <p:cNvPr id="169988" name="Picture 5" descr="Robert Metcalfe photo courtesy National Medal of Technolog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07163" y="1120775"/>
            <a:ext cx="1946275" cy="194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157163" y="157163"/>
            <a:ext cx="8794750" cy="696912"/>
          </a:xfrm>
        </p:spPr>
        <p:txBody>
          <a:bodyPr/>
          <a:lstStyle/>
          <a:p>
            <a:pPr marL="838200" indent="-838200" eaLnBrk="1" hangingPunct="1"/>
            <a:r>
              <a:rPr lang="en-US" altLang="zh-CN" dirty="0">
                <a:ea typeface="宋体" pitchFamily="2" charset="-122"/>
              </a:rPr>
              <a:t>Continuous Time &amp;Slotted Time.</a:t>
            </a:r>
          </a:p>
        </p:txBody>
      </p:sp>
      <p:sp>
        <p:nvSpPr>
          <p:cNvPr id="18435" name="Rectangle 3"/>
          <p:cNvSpPr>
            <a:spLocks noGrp="1" noChangeArrowheads="1"/>
          </p:cNvSpPr>
          <p:nvPr>
            <p:ph type="body" idx="1"/>
          </p:nvPr>
        </p:nvSpPr>
        <p:spPr>
          <a:xfrm>
            <a:off x="0" y="1182688"/>
            <a:ext cx="9144000" cy="5370512"/>
          </a:xfrm>
        </p:spPr>
        <p:txBody>
          <a:bodyPr/>
          <a:lstStyle/>
          <a:p>
            <a:pPr lvl="1" eaLnBrk="1" hangingPunct="1">
              <a:buClr>
                <a:srgbClr val="FF6600"/>
              </a:buClr>
              <a:buFont typeface="Wingdings" pitchFamily="2" charset="2"/>
              <a:buChar char="n"/>
            </a:pPr>
            <a:r>
              <a:rPr lang="en-US" altLang="zh-CN" sz="2800" dirty="0">
                <a:ea typeface="宋体" pitchFamily="2" charset="-122"/>
              </a:rPr>
              <a:t>Continuous Time </a:t>
            </a:r>
          </a:p>
          <a:p>
            <a:pPr marL="457200" lvl="1" indent="0" eaLnBrk="1" hangingPunct="1">
              <a:buClr>
                <a:srgbClr val="FF6600"/>
              </a:buClr>
              <a:buNone/>
            </a:pPr>
            <a:r>
              <a:rPr lang="en-US" altLang="zh-CN" sz="2800" dirty="0">
                <a:solidFill>
                  <a:srgbClr val="000099"/>
                </a:solidFill>
                <a:ea typeface="宋体" pitchFamily="2" charset="-122"/>
              </a:rPr>
              <a:t>    Frame transmission can begin at any instant</a:t>
            </a:r>
            <a:endParaRPr lang="zh-CN" altLang="en-US" sz="2800" dirty="0">
              <a:solidFill>
                <a:srgbClr val="000099"/>
              </a:solidFill>
              <a:ea typeface="宋体" pitchFamily="2" charset="-122"/>
            </a:endParaRPr>
          </a:p>
          <a:p>
            <a:pPr lvl="1" eaLnBrk="1" hangingPunct="1">
              <a:buClr>
                <a:srgbClr val="FF6600"/>
              </a:buClr>
              <a:buFont typeface="Wingdings" pitchFamily="2" charset="2"/>
              <a:buChar char="n"/>
            </a:pPr>
            <a:r>
              <a:rPr lang="en-US" altLang="zh-CN" sz="2800" dirty="0">
                <a:ea typeface="宋体" pitchFamily="2" charset="-122"/>
              </a:rPr>
              <a:t>Slotted Time </a:t>
            </a:r>
          </a:p>
          <a:p>
            <a:pPr marL="457200" lvl="1" indent="0" eaLnBrk="1" hangingPunct="1">
              <a:buClr>
                <a:srgbClr val="FF6600"/>
              </a:buClr>
              <a:buNone/>
            </a:pPr>
            <a:r>
              <a:rPr lang="en-US" altLang="zh-CN" sz="2800" dirty="0">
                <a:solidFill>
                  <a:srgbClr val="000099"/>
                </a:solidFill>
                <a:ea typeface="宋体" pitchFamily="2" charset="-122"/>
              </a:rPr>
              <a:t>    Time is divided into discrete intervals (slots).        </a:t>
            </a:r>
          </a:p>
          <a:p>
            <a:pPr marL="457200" lvl="1" indent="0" eaLnBrk="1" hangingPunct="1">
              <a:buClr>
                <a:srgbClr val="FF6600"/>
              </a:buClr>
              <a:buNone/>
            </a:pPr>
            <a:r>
              <a:rPr lang="en-US" altLang="zh-CN" sz="2800" dirty="0">
                <a:solidFill>
                  <a:srgbClr val="000099"/>
                </a:solidFill>
                <a:ea typeface="宋体" pitchFamily="2" charset="-122"/>
              </a:rPr>
              <a:t>    Frame transmissions always begin at the  </a:t>
            </a:r>
          </a:p>
          <a:p>
            <a:pPr marL="457200" lvl="1" indent="0" eaLnBrk="1" hangingPunct="1">
              <a:buClr>
                <a:srgbClr val="FF6600"/>
              </a:buClr>
              <a:buNone/>
            </a:pPr>
            <a:r>
              <a:rPr lang="en-US" altLang="zh-CN" sz="2800" dirty="0">
                <a:solidFill>
                  <a:srgbClr val="000099"/>
                </a:solidFill>
                <a:ea typeface="宋体" pitchFamily="2" charset="-122"/>
              </a:rPr>
              <a:t>    start of a slot.</a:t>
            </a:r>
          </a:p>
          <a:p>
            <a:pPr marL="914400" lvl="2" indent="0" eaLnBrk="1" hangingPunct="1">
              <a:buClr>
                <a:srgbClr val="009900"/>
              </a:buClr>
              <a:buNone/>
            </a:pPr>
            <a:r>
              <a:rPr lang="en-US" altLang="zh-CN" sz="2800" dirty="0">
                <a:solidFill>
                  <a:srgbClr val="000099"/>
                </a:solidFill>
                <a:ea typeface="宋体" pitchFamily="2" charset="-122"/>
              </a:rPr>
              <a:t>A slot may contain 0, 1, or more frames, corresponding to an idle slot, a successful transmission, or a collision, respectively</a:t>
            </a:r>
            <a:r>
              <a:rPr lang="en-US" altLang="zh-CN" dirty="0">
                <a:ea typeface="宋体" pitchFamily="2" charset="-122"/>
              </a:rPr>
              <a:t>. </a:t>
            </a:r>
            <a:endParaRPr lang="zh-CN" altLang="en-US" dirty="0">
              <a:ea typeface="宋体" pitchFamily="2" charset="-122"/>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157163" y="157163"/>
            <a:ext cx="8794750" cy="696912"/>
          </a:xfrm>
        </p:spPr>
        <p:txBody>
          <a:bodyPr/>
          <a:lstStyle/>
          <a:p>
            <a:pPr eaLnBrk="1" hangingPunct="1"/>
            <a:r>
              <a:rPr lang="en-US" altLang="zh-CN">
                <a:ea typeface="宋体" pitchFamily="2" charset="-122"/>
              </a:rPr>
              <a:t>Carrier Sense</a:t>
            </a:r>
          </a:p>
        </p:txBody>
      </p:sp>
      <p:sp>
        <p:nvSpPr>
          <p:cNvPr id="19459" name="Rectangle 3"/>
          <p:cNvSpPr>
            <a:spLocks noGrp="1" noChangeArrowheads="1"/>
          </p:cNvSpPr>
          <p:nvPr>
            <p:ph type="body" idx="1"/>
          </p:nvPr>
        </p:nvSpPr>
        <p:spPr>
          <a:xfrm>
            <a:off x="0" y="1285875"/>
            <a:ext cx="9144000" cy="5267325"/>
          </a:xfrm>
        </p:spPr>
        <p:txBody>
          <a:bodyPr/>
          <a:lstStyle/>
          <a:p>
            <a:pPr lvl="1" eaLnBrk="1" hangingPunct="1">
              <a:buClr>
                <a:srgbClr val="FF6600"/>
              </a:buClr>
              <a:buFont typeface="Wingdings" pitchFamily="2" charset="2"/>
              <a:buChar char="n"/>
            </a:pPr>
            <a:r>
              <a:rPr lang="en-US" altLang="zh-CN" sz="2800">
                <a:solidFill>
                  <a:srgbClr val="000099"/>
                </a:solidFill>
                <a:ea typeface="宋体" pitchFamily="2" charset="-122"/>
              </a:rPr>
              <a:t>Stations can tell if the channel is in use before trying to use it. If  busy, no station will attempt to use it until it goes idle. </a:t>
            </a:r>
            <a:endParaRPr lang="zh-CN" altLang="en-US" sz="2800">
              <a:solidFill>
                <a:srgbClr val="000099"/>
              </a:solidFill>
              <a:ea typeface="宋体" pitchFamily="2" charset="-122"/>
            </a:endParaRPr>
          </a:p>
          <a:p>
            <a:pPr lvl="1" eaLnBrk="1" hangingPunct="1">
              <a:buClr>
                <a:srgbClr val="FF6600"/>
              </a:buClr>
              <a:buFont typeface="Wingdings" pitchFamily="2" charset="2"/>
              <a:buChar char="n"/>
            </a:pPr>
            <a:r>
              <a:rPr lang="en-US" altLang="zh-CN" sz="2800" b="1">
                <a:solidFill>
                  <a:srgbClr val="000099"/>
                </a:solidFill>
                <a:ea typeface="宋体" pitchFamily="2" charset="-122"/>
              </a:rPr>
              <a:t>No Carrier Sense.</a:t>
            </a:r>
            <a:r>
              <a:rPr lang="en-US" altLang="zh-CN" sz="2800">
                <a:solidFill>
                  <a:srgbClr val="000099"/>
                </a:solidFill>
                <a:ea typeface="宋体" pitchFamily="2" charset="-122"/>
              </a:rPr>
              <a:t> Stations cannot sense the channel before trying to use it. They just go ahead and transmit. Only later can they determine whether the transmission was successful</a:t>
            </a:r>
            <a:r>
              <a:rPr lang="en-US" altLang="zh-CN" sz="2800">
                <a:ea typeface="宋体" pitchFamily="2" charset="-122"/>
              </a:rPr>
              <a:t> </a:t>
            </a:r>
            <a:endParaRPr lang="zh-CN" altLang="en-US" sz="2800">
              <a:ea typeface="宋体" pitchFamily="2" charset="-122"/>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subTitle" idx="1"/>
          </p:nvPr>
        </p:nvSpPr>
        <p:spPr>
          <a:xfrm>
            <a:off x="360363" y="2066925"/>
            <a:ext cx="8577262" cy="2906713"/>
          </a:xfrm>
        </p:spPr>
        <p:txBody>
          <a:bodyPr/>
          <a:lstStyle/>
          <a:p>
            <a:pPr eaLnBrk="1" hangingPunct="1">
              <a:lnSpc>
                <a:spcPct val="80000"/>
              </a:lnSpc>
              <a:buFontTx/>
              <a:buNone/>
            </a:pPr>
            <a:r>
              <a:rPr lang="en-US" altLang="zh-CN" sz="6000">
                <a:solidFill>
                  <a:srgbClr val="993300"/>
                </a:solidFill>
                <a:latin typeface="Times New Roman" pitchFamily="18" charset="0"/>
                <a:ea typeface="宋体" pitchFamily="2" charset="-122"/>
              </a:rPr>
              <a:t>4.2 Multiple Access Protocols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a:xfrm>
            <a:off x="523875" y="157163"/>
            <a:ext cx="8134350" cy="696912"/>
          </a:xfrm>
        </p:spPr>
        <p:txBody>
          <a:bodyPr/>
          <a:lstStyle/>
          <a:p>
            <a:pPr eaLnBrk="1" hangingPunct="1"/>
            <a:r>
              <a:rPr lang="en-US" altLang="zh-CN" dirty="0">
                <a:solidFill>
                  <a:srgbClr val="FF3300"/>
                </a:solidFill>
                <a:ea typeface="宋体" pitchFamily="2" charset="-122"/>
              </a:rPr>
              <a:t>High Lights</a:t>
            </a:r>
          </a:p>
        </p:txBody>
      </p:sp>
      <p:sp>
        <p:nvSpPr>
          <p:cNvPr id="3075" name="Rectangle 3"/>
          <p:cNvSpPr>
            <a:spLocks noChangeArrowheads="1"/>
          </p:cNvSpPr>
          <p:nvPr/>
        </p:nvSpPr>
        <p:spPr bwMode="auto">
          <a:xfrm>
            <a:off x="472750" y="832984"/>
            <a:ext cx="8088313" cy="611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l" eaLnBrk="0" fontAlgn="b" hangingPunct="0">
              <a:spcBef>
                <a:spcPct val="20000"/>
              </a:spcBef>
              <a:buClr>
                <a:srgbClr val="FF6600"/>
              </a:buClr>
              <a:buSzPct val="110000"/>
              <a:buFont typeface="Wingdings" pitchFamily="2" charset="2"/>
              <a:buChar char="n"/>
              <a:defRPr sz="2800">
                <a:solidFill>
                  <a:srgbClr val="000099"/>
                </a:solidFill>
                <a:latin typeface="Verdana" pitchFamily="34" charset="0"/>
              </a:defRPr>
            </a:lvl1pPr>
            <a:lvl2pPr marL="742950" indent="-285750" algn="l" eaLnBrk="0" hangingPunct="0">
              <a:spcBef>
                <a:spcPct val="20000"/>
              </a:spcBef>
              <a:buClr>
                <a:srgbClr val="009900"/>
              </a:buClr>
              <a:buSzPct val="110000"/>
              <a:buFont typeface="Wingdings" pitchFamily="2" charset="2"/>
              <a:buChar char="u"/>
              <a:defRPr sz="2400">
                <a:solidFill>
                  <a:schemeClr val="tx1"/>
                </a:solidFill>
                <a:latin typeface="Verdana" pitchFamily="34" charset="0"/>
              </a:defRPr>
            </a:lvl2pPr>
            <a:lvl3pPr marL="1143000" indent="-228600" algn="l" eaLnBrk="0" hangingPunct="0">
              <a:spcBef>
                <a:spcPct val="20000"/>
              </a:spcBef>
              <a:buClr>
                <a:srgbClr val="0000FF"/>
              </a:buClr>
              <a:buSzPct val="110000"/>
              <a:buFont typeface="Wingdings" pitchFamily="2" charset="2"/>
              <a:buChar char="Ø"/>
              <a:defRPr sz="2400">
                <a:solidFill>
                  <a:schemeClr val="tx1"/>
                </a:solidFill>
                <a:latin typeface="Verdana" pitchFamily="34" charset="0"/>
              </a:defRPr>
            </a:lvl3pPr>
            <a:lvl4pPr marL="1600200" indent="-228600" algn="l" eaLnBrk="0" hangingPunct="0">
              <a:spcBef>
                <a:spcPct val="20000"/>
              </a:spcBef>
              <a:buClr>
                <a:schemeClr val="accent2"/>
              </a:buClr>
              <a:buSzPct val="110000"/>
              <a:buChar char="–"/>
              <a:defRPr sz="2000">
                <a:solidFill>
                  <a:schemeClr val="tx1"/>
                </a:solidFill>
                <a:latin typeface="Times New Roman" pitchFamily="18" charset="0"/>
              </a:defRPr>
            </a:lvl4pPr>
            <a:lvl5pPr marL="2057400" indent="-228600" algn="l" eaLnBrk="0" hangingPunct="0">
              <a:spcBef>
                <a:spcPct val="20000"/>
              </a:spcBef>
              <a:buClr>
                <a:schemeClr val="accent2"/>
              </a:buClr>
              <a:buSzPct val="110000"/>
              <a:buChar char="»"/>
              <a:defRPr sz="2000">
                <a:solidFill>
                  <a:schemeClr val="tx1"/>
                </a:solidFill>
                <a:latin typeface="Times New Roman" pitchFamily="18" charset="0"/>
              </a:defRPr>
            </a:lvl5pPr>
            <a:lvl6pPr marL="25146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6pPr>
            <a:lvl7pPr marL="29718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7pPr>
            <a:lvl8pPr marL="34290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8pPr>
            <a:lvl9pPr marL="38862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9pPr>
          </a:lstStyle>
          <a:p>
            <a:pPr marL="396000" indent="-609600">
              <a:lnSpc>
                <a:spcPct val="90000"/>
              </a:lnSpc>
              <a:spcBef>
                <a:spcPct val="50000"/>
              </a:spcBef>
            </a:pPr>
            <a:r>
              <a:rPr kumimoji="1" lang="en-US" altLang="zh-CN" b="1" dirty="0">
                <a:latin typeface="+mn-lt"/>
                <a:ea typeface="黑体" pitchFamily="49" charset="-122"/>
              </a:rPr>
              <a:t>Channel allocation algorithms</a:t>
            </a:r>
          </a:p>
          <a:p>
            <a:pPr fontAlgn="base">
              <a:spcBef>
                <a:spcPct val="50000"/>
              </a:spcBef>
              <a:buClr>
                <a:srgbClr val="FF9900"/>
              </a:buClr>
              <a:buSzPct val="65000"/>
              <a:buNone/>
            </a:pPr>
            <a:r>
              <a:rPr kumimoji="1" lang="en-US" altLang="zh-CN" sz="2000" b="1" dirty="0">
                <a:ea typeface="宋体" pitchFamily="2" charset="-122"/>
              </a:rPr>
              <a:t>  </a:t>
            </a:r>
            <a:r>
              <a:rPr kumimoji="1" lang="en-US" altLang="zh-CN" sz="1600" b="1" dirty="0">
                <a:ea typeface="宋体" pitchFamily="2" charset="-122"/>
              </a:rPr>
              <a:t>Contention</a:t>
            </a:r>
            <a:r>
              <a:rPr kumimoji="1" lang="zh-CN" altLang="en-US" sz="1600" b="1" dirty="0">
                <a:ea typeface="宋体" pitchFamily="2" charset="-122"/>
              </a:rPr>
              <a:t>：</a:t>
            </a:r>
            <a:r>
              <a:rPr kumimoji="1" lang="en-US" altLang="zh-CN" sz="1600" b="1" dirty="0">
                <a:ea typeface="宋体" pitchFamily="2" charset="-122"/>
              </a:rPr>
              <a:t>ALOHA,S-ALOHA,CSMA,CSMA/CD</a:t>
            </a:r>
          </a:p>
          <a:p>
            <a:pPr fontAlgn="base">
              <a:spcBef>
                <a:spcPct val="50000"/>
              </a:spcBef>
              <a:buClr>
                <a:srgbClr val="FF9900"/>
              </a:buClr>
              <a:buSzPct val="65000"/>
              <a:buFont typeface="Wingdings" pitchFamily="2" charset="2"/>
              <a:buNone/>
            </a:pPr>
            <a:r>
              <a:rPr kumimoji="1" lang="en-US" altLang="zh-CN" sz="1600" b="1" dirty="0">
                <a:ea typeface="宋体" pitchFamily="2" charset="-122"/>
              </a:rPr>
              <a:t>   Collision-Free Protocols : </a:t>
            </a:r>
            <a:r>
              <a:rPr lang="en-US" altLang="zh-CN" sz="1600" strike="sngStrike" dirty="0">
                <a:ea typeface="宋体" pitchFamily="2" charset="-122"/>
              </a:rPr>
              <a:t>bit-map, binary countdown, </a:t>
            </a:r>
            <a:r>
              <a:rPr lang="en-US" altLang="zh-CN" sz="1600" dirty="0">
                <a:ea typeface="宋体" pitchFamily="2" charset="-122"/>
              </a:rPr>
              <a:t>Token </a:t>
            </a:r>
            <a:endParaRPr kumimoji="1" lang="en-US" altLang="zh-CN" sz="1600" b="1" dirty="0">
              <a:ea typeface="宋体" pitchFamily="2" charset="-122"/>
            </a:endParaRPr>
          </a:p>
          <a:p>
            <a:pPr fontAlgn="base">
              <a:spcBef>
                <a:spcPct val="50000"/>
              </a:spcBef>
              <a:buClr>
                <a:srgbClr val="FF9900"/>
              </a:buClr>
              <a:buSzPct val="65000"/>
              <a:buFont typeface="Wingdings" pitchFamily="2" charset="2"/>
              <a:buNone/>
            </a:pPr>
            <a:r>
              <a:rPr kumimoji="1" lang="en-US" altLang="zh-CN" sz="1600" b="1" dirty="0">
                <a:ea typeface="宋体" pitchFamily="2" charset="-122"/>
              </a:rPr>
              <a:t>   Limited-Contention Protocols      </a:t>
            </a:r>
            <a:endParaRPr kumimoji="1" lang="en-US" altLang="zh-CN" sz="1600" b="1" i="1" dirty="0">
              <a:ea typeface="宋体" pitchFamily="2" charset="-122"/>
            </a:endParaRPr>
          </a:p>
          <a:p>
            <a:pPr marL="609600" indent="-609600">
              <a:lnSpc>
                <a:spcPct val="90000"/>
              </a:lnSpc>
              <a:spcBef>
                <a:spcPct val="50000"/>
              </a:spcBef>
            </a:pPr>
            <a:r>
              <a:rPr kumimoji="1" lang="en-US" altLang="zh-CN" b="1" dirty="0">
                <a:latin typeface="+mn-lt"/>
                <a:ea typeface="黑体" pitchFamily="49" charset="-122"/>
              </a:rPr>
              <a:t>LAN</a:t>
            </a:r>
          </a:p>
          <a:p>
            <a:pPr>
              <a:lnSpc>
                <a:spcPct val="90000"/>
              </a:lnSpc>
              <a:spcBef>
                <a:spcPct val="50000"/>
              </a:spcBef>
              <a:buNone/>
            </a:pPr>
            <a:r>
              <a:rPr kumimoji="1" lang="en-US" altLang="zh-CN" sz="2000" b="1" dirty="0">
                <a:ea typeface="宋体" pitchFamily="2" charset="-122"/>
              </a:rPr>
              <a:t>  </a:t>
            </a:r>
            <a:r>
              <a:rPr kumimoji="1" lang="en-US" altLang="zh-CN" sz="1600" b="1" dirty="0">
                <a:ea typeface="宋体" pitchFamily="2" charset="-122"/>
              </a:rPr>
              <a:t>IEEE802.3, HIGH-SPEED LANS (802.3u)</a:t>
            </a:r>
          </a:p>
          <a:p>
            <a:pPr fontAlgn="base">
              <a:spcBef>
                <a:spcPct val="50000"/>
              </a:spcBef>
              <a:buClr>
                <a:srgbClr val="FF9900"/>
              </a:buClr>
              <a:buSzPct val="65000"/>
              <a:buFont typeface="Wingdings" pitchFamily="2" charset="2"/>
              <a:buNone/>
            </a:pPr>
            <a:r>
              <a:rPr kumimoji="1" lang="en-US" altLang="zh-CN" sz="1600" b="1" dirty="0">
                <a:ea typeface="宋体" pitchFamily="2" charset="-122"/>
              </a:rPr>
              <a:t>   Gigabit Ethernet(802.3z)</a:t>
            </a:r>
          </a:p>
          <a:p>
            <a:pPr fontAlgn="base">
              <a:spcBef>
                <a:spcPct val="50000"/>
              </a:spcBef>
              <a:buClr>
                <a:srgbClr val="FF9900"/>
              </a:buClr>
              <a:buSzPct val="65000"/>
              <a:buFont typeface="Wingdings" pitchFamily="2" charset="2"/>
              <a:buNone/>
            </a:pPr>
            <a:r>
              <a:rPr kumimoji="1" lang="en-US" altLang="zh-CN" sz="1600" b="1" dirty="0">
                <a:ea typeface="宋体" pitchFamily="2" charset="-122"/>
              </a:rPr>
              <a:t>   IEEE802.11(WLAN)       LLC(802.2)</a:t>
            </a:r>
          </a:p>
          <a:p>
            <a:pPr marL="609600" indent="-609600">
              <a:lnSpc>
                <a:spcPct val="90000"/>
              </a:lnSpc>
              <a:spcBef>
                <a:spcPct val="50000"/>
              </a:spcBef>
            </a:pPr>
            <a:r>
              <a:rPr kumimoji="1" lang="en-US" altLang="zh-CN" b="1" dirty="0">
                <a:latin typeface="+mn-lt"/>
                <a:ea typeface="黑体" pitchFamily="49" charset="-122"/>
              </a:rPr>
              <a:t>BRIDGE: transparent bridge </a:t>
            </a:r>
          </a:p>
          <a:p>
            <a:pPr marL="609600" indent="-609600">
              <a:lnSpc>
                <a:spcPct val="90000"/>
              </a:lnSpc>
              <a:spcBef>
                <a:spcPct val="50000"/>
              </a:spcBef>
            </a:pPr>
            <a:r>
              <a:rPr kumimoji="1" lang="en-US" altLang="zh-CN" b="1" dirty="0">
                <a:latin typeface="+mn-lt"/>
                <a:ea typeface="黑体" pitchFamily="49" charset="-122"/>
              </a:rPr>
              <a:t>REPEATER,HUB, BRIDGE,SWITCH,ROUTER</a:t>
            </a:r>
          </a:p>
          <a:p>
            <a:pPr marL="609600" indent="-609600">
              <a:lnSpc>
                <a:spcPct val="90000"/>
              </a:lnSpc>
              <a:spcBef>
                <a:spcPct val="50000"/>
              </a:spcBef>
            </a:pPr>
            <a:r>
              <a:rPr kumimoji="1" lang="en-US" altLang="zh-CN" b="1" dirty="0">
                <a:latin typeface="+mn-lt"/>
                <a:ea typeface="黑体" pitchFamily="49" charset="-122"/>
              </a:rPr>
              <a:t>VLAN</a:t>
            </a:r>
          </a:p>
          <a:p>
            <a:pPr fontAlgn="base">
              <a:spcBef>
                <a:spcPct val="50000"/>
              </a:spcBef>
              <a:buClr>
                <a:srgbClr val="FF9900"/>
              </a:buClr>
              <a:buSzPct val="65000"/>
              <a:buFont typeface="Wingdings" pitchFamily="2" charset="2"/>
              <a:buNone/>
            </a:pPr>
            <a:endParaRPr kumimoji="1" lang="en-US" altLang="zh-CN" sz="2000" b="1" dirty="0">
              <a:ea typeface="宋体" pitchFamily="2" charset="-122"/>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157163" y="157163"/>
            <a:ext cx="8794750" cy="696912"/>
          </a:xfrm>
        </p:spPr>
        <p:txBody>
          <a:bodyPr/>
          <a:lstStyle/>
          <a:p>
            <a:pPr eaLnBrk="1" hangingPunct="1"/>
            <a:r>
              <a:rPr lang="en-US" altLang="zh-CN">
                <a:ea typeface="宋体" pitchFamily="2" charset="-122"/>
              </a:rPr>
              <a:t>Multiple Access Protocols</a:t>
            </a:r>
          </a:p>
        </p:txBody>
      </p:sp>
      <p:sp>
        <p:nvSpPr>
          <p:cNvPr id="21507" name="Rectangle 3"/>
          <p:cNvSpPr>
            <a:spLocks noGrp="1" noChangeArrowheads="1"/>
          </p:cNvSpPr>
          <p:nvPr>
            <p:ph type="body" idx="1"/>
          </p:nvPr>
        </p:nvSpPr>
        <p:spPr>
          <a:xfrm>
            <a:off x="201613" y="922338"/>
            <a:ext cx="8489950" cy="4975225"/>
          </a:xfrm>
        </p:spPr>
        <p:txBody>
          <a:bodyPr/>
          <a:lstStyle/>
          <a:p>
            <a:pPr eaLnBrk="1" hangingPunct="1"/>
            <a:r>
              <a:rPr lang="en-US" altLang="zh-CN" sz="3200">
                <a:ea typeface="宋体" pitchFamily="2" charset="-122"/>
              </a:rPr>
              <a:t>ALOHA</a:t>
            </a:r>
          </a:p>
          <a:p>
            <a:pPr eaLnBrk="1" hangingPunct="1"/>
            <a:r>
              <a:rPr lang="en-US" altLang="zh-CN" sz="3200">
                <a:ea typeface="宋体" pitchFamily="2" charset="-122"/>
              </a:rPr>
              <a:t>Carrier Sense Multiple Access Protocols</a:t>
            </a:r>
          </a:p>
          <a:p>
            <a:pPr eaLnBrk="1" hangingPunct="1"/>
            <a:r>
              <a:rPr lang="en-US" altLang="zh-CN" sz="3200">
                <a:ea typeface="宋体" pitchFamily="2" charset="-122"/>
              </a:rPr>
              <a:t>Token</a:t>
            </a:r>
          </a:p>
          <a:p>
            <a:pPr eaLnBrk="1" hangingPunct="1"/>
            <a:r>
              <a:rPr lang="en-US" altLang="zh-CN" sz="3200">
                <a:ea typeface="宋体" pitchFamily="2" charset="-122"/>
              </a:rPr>
              <a:t>Collision-Free Protocols</a:t>
            </a:r>
          </a:p>
          <a:p>
            <a:pPr eaLnBrk="1" hangingPunct="1"/>
            <a:r>
              <a:rPr lang="en-US" altLang="zh-CN" sz="3200">
                <a:ea typeface="宋体" pitchFamily="2" charset="-122"/>
              </a:rPr>
              <a:t>Limited-Contention Protocols</a:t>
            </a:r>
          </a:p>
          <a:p>
            <a:pPr eaLnBrk="1" hangingPunct="1"/>
            <a:r>
              <a:rPr lang="en-US" altLang="zh-CN" sz="3200">
                <a:ea typeface="宋体" pitchFamily="2" charset="-122"/>
              </a:rPr>
              <a:t>Wireless LAN Protocols</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subTitle" idx="1"/>
          </p:nvPr>
        </p:nvSpPr>
        <p:spPr>
          <a:xfrm>
            <a:off x="120650" y="2466975"/>
            <a:ext cx="8577263" cy="2906713"/>
          </a:xfrm>
        </p:spPr>
        <p:txBody>
          <a:bodyPr/>
          <a:lstStyle/>
          <a:p>
            <a:pPr eaLnBrk="1" hangingPunct="1">
              <a:lnSpc>
                <a:spcPct val="80000"/>
              </a:lnSpc>
              <a:buFontTx/>
              <a:buNone/>
            </a:pPr>
            <a:r>
              <a:rPr lang="en-US" altLang="zh-CN" sz="5400">
                <a:solidFill>
                  <a:srgbClr val="0000FF"/>
                </a:solidFill>
                <a:latin typeface="Times New Roman" pitchFamily="18" charset="0"/>
                <a:ea typeface="宋体" pitchFamily="2" charset="-122"/>
              </a:rPr>
              <a:t>ALOHA</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a:xfrm>
            <a:off x="157163" y="157163"/>
            <a:ext cx="8794750" cy="696912"/>
          </a:xfrm>
        </p:spPr>
        <p:txBody>
          <a:bodyPr/>
          <a:lstStyle/>
          <a:p>
            <a:pPr eaLnBrk="1" hangingPunct="1"/>
            <a:r>
              <a:rPr lang="en-US" altLang="zh-CN">
                <a:ea typeface="宋体" pitchFamily="2" charset="-122"/>
              </a:rPr>
              <a:t>Pure ALOHA</a:t>
            </a:r>
          </a:p>
        </p:txBody>
      </p:sp>
      <p:sp>
        <p:nvSpPr>
          <p:cNvPr id="23555" name="Rectangle 3"/>
          <p:cNvSpPr>
            <a:spLocks noGrp="1" noChangeArrowheads="1"/>
          </p:cNvSpPr>
          <p:nvPr>
            <p:ph type="body" idx="1"/>
          </p:nvPr>
        </p:nvSpPr>
        <p:spPr/>
        <p:txBody>
          <a:bodyPr/>
          <a:lstStyle/>
          <a:p>
            <a:pPr algn="ctr" eaLnBrk="1" hangingPunct="1">
              <a:buFontTx/>
              <a:buNone/>
            </a:pPr>
            <a:r>
              <a:rPr lang="en-US" altLang="zh-CN">
                <a:ea typeface="宋体" pitchFamily="2" charset="-122"/>
              </a:rPr>
              <a:t>In pure ALOHA, frames are transmitted at completely arbitrary times.</a:t>
            </a:r>
          </a:p>
        </p:txBody>
      </p:sp>
      <p:pic>
        <p:nvPicPr>
          <p:cNvPr id="23556" name="Picture 4" descr="4-0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7275" y="2243138"/>
            <a:ext cx="5991225" cy="3659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157163" y="157163"/>
            <a:ext cx="8794750" cy="696912"/>
          </a:xfrm>
        </p:spPr>
        <p:txBody>
          <a:bodyPr/>
          <a:lstStyle/>
          <a:p>
            <a:pPr eaLnBrk="1" hangingPunct="1"/>
            <a:r>
              <a:rPr lang="en-US" altLang="zh-CN">
                <a:ea typeface="宋体" pitchFamily="2" charset="-122"/>
              </a:rPr>
              <a:t>Pure ALOHA Model</a:t>
            </a:r>
          </a:p>
        </p:txBody>
      </p:sp>
      <p:sp>
        <p:nvSpPr>
          <p:cNvPr id="24579" name="Rectangle 3"/>
          <p:cNvSpPr>
            <a:spLocks noGrp="1" noChangeArrowheads="1"/>
          </p:cNvSpPr>
          <p:nvPr>
            <p:ph type="body" idx="1"/>
          </p:nvPr>
        </p:nvSpPr>
        <p:spPr>
          <a:xfrm>
            <a:off x="0" y="1447800"/>
            <a:ext cx="9144000" cy="5105400"/>
          </a:xfrm>
        </p:spPr>
        <p:txBody>
          <a:bodyPr/>
          <a:lstStyle/>
          <a:p>
            <a:pPr eaLnBrk="1" hangingPunct="1"/>
            <a:r>
              <a:rPr lang="en-US" altLang="zh-CN" sz="3200" dirty="0">
                <a:ea typeface="宋体" pitchFamily="2" charset="-122"/>
              </a:rPr>
              <a:t>Each station transmit frames arbitrarily</a:t>
            </a:r>
          </a:p>
          <a:p>
            <a:pPr eaLnBrk="1" hangingPunct="1"/>
            <a:r>
              <a:rPr lang="en-US" altLang="zh-CN" sz="3200" dirty="0">
                <a:ea typeface="宋体" pitchFamily="2" charset="-122"/>
              </a:rPr>
              <a:t>If collision occurs, the sender waits a </a:t>
            </a:r>
            <a:r>
              <a:rPr lang="en-US" altLang="zh-CN" sz="3200" u="sng" dirty="0">
                <a:solidFill>
                  <a:srgbClr val="FF0000"/>
                </a:solidFill>
                <a:ea typeface="宋体" pitchFamily="2" charset="-122"/>
              </a:rPr>
              <a:t>random</a:t>
            </a:r>
            <a:r>
              <a:rPr lang="en-US" altLang="zh-CN" sz="3200" dirty="0">
                <a:ea typeface="宋体" pitchFamily="2" charset="-122"/>
              </a:rPr>
              <a:t> time and sends it again</a:t>
            </a:r>
          </a:p>
        </p:txBody>
      </p:sp>
      <p:sp>
        <p:nvSpPr>
          <p:cNvPr id="24580" name="Rectangle 4"/>
          <p:cNvSpPr>
            <a:spLocks noChangeArrowheads="1"/>
          </p:cNvSpPr>
          <p:nvPr/>
        </p:nvSpPr>
        <p:spPr bwMode="auto">
          <a:xfrm>
            <a:off x="1812925" y="3808413"/>
            <a:ext cx="457200" cy="304800"/>
          </a:xfrm>
          <a:prstGeom prst="rect">
            <a:avLst/>
          </a:prstGeom>
          <a:solidFill>
            <a:srgbClr val="C0C0C0"/>
          </a:solidFill>
          <a:ln w="12700">
            <a:solidFill>
              <a:schemeClr val="bg1"/>
            </a:solidFill>
            <a:miter lim="800000"/>
            <a:headEnd type="none" w="sm" len="sm"/>
            <a:tailEnd type="none" w="sm" len="sm"/>
          </a:ln>
        </p:spPr>
        <p:txBody>
          <a:bodyPr wrap="none" anchor="ctr"/>
          <a:lstStyle>
            <a:lvl1pPr algn="l" defTabSz="762000" eaLnBrk="0" fontAlgn="b" hangingPunct="0">
              <a:spcBef>
                <a:spcPct val="20000"/>
              </a:spcBef>
              <a:buClr>
                <a:srgbClr val="FF6600"/>
              </a:buClr>
              <a:buSzPct val="110000"/>
              <a:buFont typeface="Wingdings" pitchFamily="2" charset="2"/>
              <a:buChar char="n"/>
              <a:defRPr sz="2800">
                <a:solidFill>
                  <a:srgbClr val="000099"/>
                </a:solidFill>
                <a:latin typeface="Verdana" pitchFamily="34" charset="0"/>
              </a:defRPr>
            </a:lvl1pPr>
            <a:lvl2pPr marL="742950" indent="-285750" algn="l" defTabSz="762000" eaLnBrk="0" hangingPunct="0">
              <a:spcBef>
                <a:spcPct val="20000"/>
              </a:spcBef>
              <a:buClr>
                <a:srgbClr val="009900"/>
              </a:buClr>
              <a:buSzPct val="110000"/>
              <a:buFont typeface="Wingdings" pitchFamily="2" charset="2"/>
              <a:buChar char="u"/>
              <a:defRPr sz="2400">
                <a:solidFill>
                  <a:schemeClr val="tx1"/>
                </a:solidFill>
                <a:latin typeface="Verdana" pitchFamily="34" charset="0"/>
              </a:defRPr>
            </a:lvl2pPr>
            <a:lvl3pPr marL="1143000" indent="-228600" algn="l" defTabSz="762000" eaLnBrk="0" hangingPunct="0">
              <a:spcBef>
                <a:spcPct val="20000"/>
              </a:spcBef>
              <a:buClr>
                <a:srgbClr val="0000FF"/>
              </a:buClr>
              <a:buSzPct val="110000"/>
              <a:buFont typeface="Wingdings" pitchFamily="2" charset="2"/>
              <a:buChar char="Ø"/>
              <a:defRPr sz="2400">
                <a:solidFill>
                  <a:schemeClr val="tx1"/>
                </a:solidFill>
                <a:latin typeface="Verdana" pitchFamily="34" charset="0"/>
              </a:defRPr>
            </a:lvl3pPr>
            <a:lvl4pPr marL="1600200" indent="-228600" algn="l" defTabSz="762000" eaLnBrk="0" hangingPunct="0">
              <a:spcBef>
                <a:spcPct val="20000"/>
              </a:spcBef>
              <a:buClr>
                <a:schemeClr val="accent2"/>
              </a:buClr>
              <a:buSzPct val="110000"/>
              <a:buChar char="–"/>
              <a:defRPr sz="2000">
                <a:solidFill>
                  <a:schemeClr val="tx1"/>
                </a:solidFill>
                <a:latin typeface="Times New Roman" pitchFamily="18" charset="0"/>
              </a:defRPr>
            </a:lvl4pPr>
            <a:lvl5pPr marL="2057400" indent="-228600" algn="l" defTabSz="762000" eaLnBrk="0" hangingPunct="0">
              <a:spcBef>
                <a:spcPct val="20000"/>
              </a:spcBef>
              <a:buClr>
                <a:schemeClr val="accent2"/>
              </a:buClr>
              <a:buSzPct val="110000"/>
              <a:buChar char="»"/>
              <a:defRPr sz="2000">
                <a:solidFill>
                  <a:schemeClr val="tx1"/>
                </a:solidFill>
                <a:latin typeface="Times New Roman" pitchFamily="18" charset="0"/>
              </a:defRPr>
            </a:lvl5pPr>
            <a:lvl6pPr marL="25146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6pPr>
            <a:lvl7pPr marL="29718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7pPr>
            <a:lvl8pPr marL="34290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8pPr>
            <a:lvl9pPr marL="38862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9pPr>
          </a:lstStyle>
          <a:p>
            <a:pPr algn="ctr" fontAlgn="base">
              <a:spcBef>
                <a:spcPct val="0"/>
              </a:spcBef>
              <a:buClrTx/>
              <a:buSzTx/>
              <a:buFontTx/>
              <a:buNone/>
            </a:pPr>
            <a:r>
              <a:rPr kumimoji="1" lang="en-US" altLang="zh-CN" sz="1600" b="1">
                <a:solidFill>
                  <a:schemeClr val="tx1"/>
                </a:solidFill>
                <a:latin typeface="CordiaUPC" pitchFamily="34" charset="-34"/>
                <a:ea typeface="宋体" pitchFamily="2" charset="-122"/>
              </a:rPr>
              <a:t>N</a:t>
            </a:r>
            <a:endParaRPr kumimoji="1" lang="en-US" altLang="zh-CN" sz="1600">
              <a:solidFill>
                <a:schemeClr val="tx1"/>
              </a:solidFill>
              <a:latin typeface="CordiaUPC" pitchFamily="34" charset="-34"/>
              <a:ea typeface="宋体" pitchFamily="2" charset="-122"/>
            </a:endParaRPr>
          </a:p>
        </p:txBody>
      </p:sp>
      <p:sp>
        <p:nvSpPr>
          <p:cNvPr id="24581" name="Rectangle 5"/>
          <p:cNvSpPr>
            <a:spLocks noChangeArrowheads="1"/>
          </p:cNvSpPr>
          <p:nvPr/>
        </p:nvSpPr>
        <p:spPr bwMode="auto">
          <a:xfrm>
            <a:off x="2727325" y="3808413"/>
            <a:ext cx="457200" cy="304800"/>
          </a:xfrm>
          <a:prstGeom prst="rect">
            <a:avLst/>
          </a:prstGeom>
          <a:solidFill>
            <a:srgbClr val="C0C0C0"/>
          </a:solidFill>
          <a:ln w="12700">
            <a:solidFill>
              <a:schemeClr val="bg1"/>
            </a:solidFill>
            <a:miter lim="800000"/>
            <a:headEnd type="none" w="sm" len="sm"/>
            <a:tailEnd type="none" w="sm" len="sm"/>
          </a:ln>
        </p:spPr>
        <p:txBody>
          <a:bodyPr wrap="none" anchor="ctr"/>
          <a:lstStyle>
            <a:lvl1pPr algn="l" defTabSz="762000" eaLnBrk="0" fontAlgn="b" hangingPunct="0">
              <a:spcBef>
                <a:spcPct val="20000"/>
              </a:spcBef>
              <a:buClr>
                <a:srgbClr val="FF6600"/>
              </a:buClr>
              <a:buSzPct val="110000"/>
              <a:buFont typeface="Wingdings" pitchFamily="2" charset="2"/>
              <a:buChar char="n"/>
              <a:defRPr sz="2800">
                <a:solidFill>
                  <a:srgbClr val="000099"/>
                </a:solidFill>
                <a:latin typeface="Verdana" pitchFamily="34" charset="0"/>
              </a:defRPr>
            </a:lvl1pPr>
            <a:lvl2pPr marL="742950" indent="-285750" algn="l" defTabSz="762000" eaLnBrk="0" hangingPunct="0">
              <a:spcBef>
                <a:spcPct val="20000"/>
              </a:spcBef>
              <a:buClr>
                <a:srgbClr val="009900"/>
              </a:buClr>
              <a:buSzPct val="110000"/>
              <a:buFont typeface="Wingdings" pitchFamily="2" charset="2"/>
              <a:buChar char="u"/>
              <a:defRPr sz="2400">
                <a:solidFill>
                  <a:schemeClr val="tx1"/>
                </a:solidFill>
                <a:latin typeface="Verdana" pitchFamily="34" charset="0"/>
              </a:defRPr>
            </a:lvl2pPr>
            <a:lvl3pPr marL="1143000" indent="-228600" algn="l" defTabSz="762000" eaLnBrk="0" hangingPunct="0">
              <a:spcBef>
                <a:spcPct val="20000"/>
              </a:spcBef>
              <a:buClr>
                <a:srgbClr val="0000FF"/>
              </a:buClr>
              <a:buSzPct val="110000"/>
              <a:buFont typeface="Wingdings" pitchFamily="2" charset="2"/>
              <a:buChar char="Ø"/>
              <a:defRPr sz="2400">
                <a:solidFill>
                  <a:schemeClr val="tx1"/>
                </a:solidFill>
                <a:latin typeface="Verdana" pitchFamily="34" charset="0"/>
              </a:defRPr>
            </a:lvl3pPr>
            <a:lvl4pPr marL="1600200" indent="-228600" algn="l" defTabSz="762000" eaLnBrk="0" hangingPunct="0">
              <a:spcBef>
                <a:spcPct val="20000"/>
              </a:spcBef>
              <a:buClr>
                <a:schemeClr val="accent2"/>
              </a:buClr>
              <a:buSzPct val="110000"/>
              <a:buChar char="–"/>
              <a:defRPr sz="2000">
                <a:solidFill>
                  <a:schemeClr val="tx1"/>
                </a:solidFill>
                <a:latin typeface="Times New Roman" pitchFamily="18" charset="0"/>
              </a:defRPr>
            </a:lvl4pPr>
            <a:lvl5pPr marL="2057400" indent="-228600" algn="l" defTabSz="762000" eaLnBrk="0" hangingPunct="0">
              <a:spcBef>
                <a:spcPct val="20000"/>
              </a:spcBef>
              <a:buClr>
                <a:schemeClr val="accent2"/>
              </a:buClr>
              <a:buSzPct val="110000"/>
              <a:buChar char="»"/>
              <a:defRPr sz="2000">
                <a:solidFill>
                  <a:schemeClr val="tx1"/>
                </a:solidFill>
                <a:latin typeface="Times New Roman" pitchFamily="18" charset="0"/>
              </a:defRPr>
            </a:lvl5pPr>
            <a:lvl6pPr marL="25146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6pPr>
            <a:lvl7pPr marL="29718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7pPr>
            <a:lvl8pPr marL="34290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8pPr>
            <a:lvl9pPr marL="38862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9pPr>
          </a:lstStyle>
          <a:p>
            <a:pPr algn="ctr" fontAlgn="base">
              <a:spcBef>
                <a:spcPct val="0"/>
              </a:spcBef>
              <a:buClrTx/>
              <a:buSzTx/>
              <a:buFontTx/>
              <a:buNone/>
            </a:pPr>
            <a:r>
              <a:rPr kumimoji="1" lang="en-US" altLang="zh-CN" sz="1600" b="1">
                <a:solidFill>
                  <a:schemeClr val="tx1"/>
                </a:solidFill>
                <a:latin typeface="CordiaUPC" pitchFamily="34" charset="-34"/>
                <a:ea typeface="宋体" pitchFamily="2" charset="-122"/>
              </a:rPr>
              <a:t>N-1</a:t>
            </a:r>
            <a:endParaRPr kumimoji="1" lang="en-US" altLang="zh-CN" sz="1600">
              <a:solidFill>
                <a:schemeClr val="tx1"/>
              </a:solidFill>
              <a:latin typeface="CordiaUPC" pitchFamily="34" charset="-34"/>
              <a:ea typeface="宋体" pitchFamily="2" charset="-122"/>
            </a:endParaRPr>
          </a:p>
        </p:txBody>
      </p:sp>
      <p:sp>
        <p:nvSpPr>
          <p:cNvPr id="24582" name="Rectangle 6"/>
          <p:cNvSpPr>
            <a:spLocks noChangeArrowheads="1"/>
          </p:cNvSpPr>
          <p:nvPr/>
        </p:nvSpPr>
        <p:spPr bwMode="auto">
          <a:xfrm>
            <a:off x="4403725" y="3808413"/>
            <a:ext cx="457200" cy="304800"/>
          </a:xfrm>
          <a:prstGeom prst="rect">
            <a:avLst/>
          </a:prstGeom>
          <a:solidFill>
            <a:srgbClr val="C0C0C0"/>
          </a:solidFill>
          <a:ln w="12700">
            <a:solidFill>
              <a:schemeClr val="bg1"/>
            </a:solidFill>
            <a:miter lim="800000"/>
            <a:headEnd type="none" w="sm" len="sm"/>
            <a:tailEnd type="none" w="sm" len="sm"/>
          </a:ln>
        </p:spPr>
        <p:txBody>
          <a:bodyPr wrap="none" anchor="ctr"/>
          <a:lstStyle>
            <a:lvl1pPr algn="l" defTabSz="762000" eaLnBrk="0" fontAlgn="b" hangingPunct="0">
              <a:spcBef>
                <a:spcPct val="20000"/>
              </a:spcBef>
              <a:buClr>
                <a:srgbClr val="FF6600"/>
              </a:buClr>
              <a:buSzPct val="110000"/>
              <a:buFont typeface="Wingdings" pitchFamily="2" charset="2"/>
              <a:buChar char="n"/>
              <a:defRPr sz="2800">
                <a:solidFill>
                  <a:srgbClr val="000099"/>
                </a:solidFill>
                <a:latin typeface="Verdana" pitchFamily="34" charset="0"/>
              </a:defRPr>
            </a:lvl1pPr>
            <a:lvl2pPr marL="742950" indent="-285750" algn="l" defTabSz="762000" eaLnBrk="0" hangingPunct="0">
              <a:spcBef>
                <a:spcPct val="20000"/>
              </a:spcBef>
              <a:buClr>
                <a:srgbClr val="009900"/>
              </a:buClr>
              <a:buSzPct val="110000"/>
              <a:buFont typeface="Wingdings" pitchFamily="2" charset="2"/>
              <a:buChar char="u"/>
              <a:defRPr sz="2400">
                <a:solidFill>
                  <a:schemeClr val="tx1"/>
                </a:solidFill>
                <a:latin typeface="Verdana" pitchFamily="34" charset="0"/>
              </a:defRPr>
            </a:lvl2pPr>
            <a:lvl3pPr marL="1143000" indent="-228600" algn="l" defTabSz="762000" eaLnBrk="0" hangingPunct="0">
              <a:spcBef>
                <a:spcPct val="20000"/>
              </a:spcBef>
              <a:buClr>
                <a:srgbClr val="0000FF"/>
              </a:buClr>
              <a:buSzPct val="110000"/>
              <a:buFont typeface="Wingdings" pitchFamily="2" charset="2"/>
              <a:buChar char="Ø"/>
              <a:defRPr sz="2400">
                <a:solidFill>
                  <a:schemeClr val="tx1"/>
                </a:solidFill>
                <a:latin typeface="Verdana" pitchFamily="34" charset="0"/>
              </a:defRPr>
            </a:lvl3pPr>
            <a:lvl4pPr marL="1600200" indent="-228600" algn="l" defTabSz="762000" eaLnBrk="0" hangingPunct="0">
              <a:spcBef>
                <a:spcPct val="20000"/>
              </a:spcBef>
              <a:buClr>
                <a:schemeClr val="accent2"/>
              </a:buClr>
              <a:buSzPct val="110000"/>
              <a:buChar char="–"/>
              <a:defRPr sz="2000">
                <a:solidFill>
                  <a:schemeClr val="tx1"/>
                </a:solidFill>
                <a:latin typeface="Times New Roman" pitchFamily="18" charset="0"/>
              </a:defRPr>
            </a:lvl4pPr>
            <a:lvl5pPr marL="2057400" indent="-228600" algn="l" defTabSz="762000" eaLnBrk="0" hangingPunct="0">
              <a:spcBef>
                <a:spcPct val="20000"/>
              </a:spcBef>
              <a:buClr>
                <a:schemeClr val="accent2"/>
              </a:buClr>
              <a:buSzPct val="110000"/>
              <a:buChar char="»"/>
              <a:defRPr sz="2000">
                <a:solidFill>
                  <a:schemeClr val="tx1"/>
                </a:solidFill>
                <a:latin typeface="Times New Roman" pitchFamily="18" charset="0"/>
              </a:defRPr>
            </a:lvl5pPr>
            <a:lvl6pPr marL="25146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6pPr>
            <a:lvl7pPr marL="29718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7pPr>
            <a:lvl8pPr marL="34290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8pPr>
            <a:lvl9pPr marL="38862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9pPr>
          </a:lstStyle>
          <a:p>
            <a:pPr algn="ctr" fontAlgn="base">
              <a:spcBef>
                <a:spcPct val="0"/>
              </a:spcBef>
              <a:buClrTx/>
              <a:buSzTx/>
              <a:buFontTx/>
              <a:buNone/>
            </a:pPr>
            <a:r>
              <a:rPr kumimoji="1" lang="en-US" altLang="zh-CN" sz="1600" b="1">
                <a:solidFill>
                  <a:schemeClr val="tx1"/>
                </a:solidFill>
                <a:latin typeface="CordiaUPC" pitchFamily="34" charset="-34"/>
                <a:ea typeface="宋体" pitchFamily="2" charset="-122"/>
              </a:rPr>
              <a:t>2</a:t>
            </a:r>
            <a:endParaRPr kumimoji="1" lang="en-US" altLang="zh-CN" sz="1600">
              <a:solidFill>
                <a:schemeClr val="tx1"/>
              </a:solidFill>
              <a:latin typeface="CordiaUPC" pitchFamily="34" charset="-34"/>
              <a:ea typeface="宋体" pitchFamily="2" charset="-122"/>
            </a:endParaRPr>
          </a:p>
        </p:txBody>
      </p:sp>
      <p:sp>
        <p:nvSpPr>
          <p:cNvPr id="24583" name="Rectangle 7"/>
          <p:cNvSpPr>
            <a:spLocks noChangeArrowheads="1"/>
          </p:cNvSpPr>
          <p:nvPr/>
        </p:nvSpPr>
        <p:spPr bwMode="auto">
          <a:xfrm>
            <a:off x="5394325" y="3808413"/>
            <a:ext cx="457200" cy="304800"/>
          </a:xfrm>
          <a:prstGeom prst="rect">
            <a:avLst/>
          </a:prstGeom>
          <a:solidFill>
            <a:srgbClr val="C0C0C0"/>
          </a:solidFill>
          <a:ln w="12700">
            <a:solidFill>
              <a:schemeClr val="bg1"/>
            </a:solidFill>
            <a:miter lim="800000"/>
            <a:headEnd type="none" w="sm" len="sm"/>
            <a:tailEnd type="none" w="sm" len="sm"/>
          </a:ln>
        </p:spPr>
        <p:txBody>
          <a:bodyPr wrap="none" anchor="ctr"/>
          <a:lstStyle>
            <a:lvl1pPr algn="l" defTabSz="762000" eaLnBrk="0" fontAlgn="b" hangingPunct="0">
              <a:spcBef>
                <a:spcPct val="20000"/>
              </a:spcBef>
              <a:buClr>
                <a:srgbClr val="FF6600"/>
              </a:buClr>
              <a:buSzPct val="110000"/>
              <a:buFont typeface="Wingdings" pitchFamily="2" charset="2"/>
              <a:buChar char="n"/>
              <a:defRPr sz="2800">
                <a:solidFill>
                  <a:srgbClr val="000099"/>
                </a:solidFill>
                <a:latin typeface="Verdana" pitchFamily="34" charset="0"/>
              </a:defRPr>
            </a:lvl1pPr>
            <a:lvl2pPr marL="742950" indent="-285750" algn="l" defTabSz="762000" eaLnBrk="0" hangingPunct="0">
              <a:spcBef>
                <a:spcPct val="20000"/>
              </a:spcBef>
              <a:buClr>
                <a:srgbClr val="009900"/>
              </a:buClr>
              <a:buSzPct val="110000"/>
              <a:buFont typeface="Wingdings" pitchFamily="2" charset="2"/>
              <a:buChar char="u"/>
              <a:defRPr sz="2400">
                <a:solidFill>
                  <a:schemeClr val="tx1"/>
                </a:solidFill>
                <a:latin typeface="Verdana" pitchFamily="34" charset="0"/>
              </a:defRPr>
            </a:lvl2pPr>
            <a:lvl3pPr marL="1143000" indent="-228600" algn="l" defTabSz="762000" eaLnBrk="0" hangingPunct="0">
              <a:spcBef>
                <a:spcPct val="20000"/>
              </a:spcBef>
              <a:buClr>
                <a:srgbClr val="0000FF"/>
              </a:buClr>
              <a:buSzPct val="110000"/>
              <a:buFont typeface="Wingdings" pitchFamily="2" charset="2"/>
              <a:buChar char="Ø"/>
              <a:defRPr sz="2400">
                <a:solidFill>
                  <a:schemeClr val="tx1"/>
                </a:solidFill>
                <a:latin typeface="Verdana" pitchFamily="34" charset="0"/>
              </a:defRPr>
            </a:lvl3pPr>
            <a:lvl4pPr marL="1600200" indent="-228600" algn="l" defTabSz="762000" eaLnBrk="0" hangingPunct="0">
              <a:spcBef>
                <a:spcPct val="20000"/>
              </a:spcBef>
              <a:buClr>
                <a:schemeClr val="accent2"/>
              </a:buClr>
              <a:buSzPct val="110000"/>
              <a:buChar char="–"/>
              <a:defRPr sz="2000">
                <a:solidFill>
                  <a:schemeClr val="tx1"/>
                </a:solidFill>
                <a:latin typeface="Times New Roman" pitchFamily="18" charset="0"/>
              </a:defRPr>
            </a:lvl4pPr>
            <a:lvl5pPr marL="2057400" indent="-228600" algn="l" defTabSz="762000" eaLnBrk="0" hangingPunct="0">
              <a:spcBef>
                <a:spcPct val="20000"/>
              </a:spcBef>
              <a:buClr>
                <a:schemeClr val="accent2"/>
              </a:buClr>
              <a:buSzPct val="110000"/>
              <a:buChar char="»"/>
              <a:defRPr sz="2000">
                <a:solidFill>
                  <a:schemeClr val="tx1"/>
                </a:solidFill>
                <a:latin typeface="Times New Roman" pitchFamily="18" charset="0"/>
              </a:defRPr>
            </a:lvl5pPr>
            <a:lvl6pPr marL="25146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6pPr>
            <a:lvl7pPr marL="29718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7pPr>
            <a:lvl8pPr marL="34290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8pPr>
            <a:lvl9pPr marL="38862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9pPr>
          </a:lstStyle>
          <a:p>
            <a:pPr algn="ctr" fontAlgn="base">
              <a:spcBef>
                <a:spcPct val="0"/>
              </a:spcBef>
              <a:buClrTx/>
              <a:buSzTx/>
              <a:buFontTx/>
              <a:buNone/>
            </a:pPr>
            <a:r>
              <a:rPr kumimoji="1" lang="en-US" altLang="zh-CN" sz="1600" b="1">
                <a:solidFill>
                  <a:schemeClr val="tx1"/>
                </a:solidFill>
                <a:latin typeface="CordiaUPC" pitchFamily="34" charset="-34"/>
                <a:ea typeface="宋体" pitchFamily="2" charset="-122"/>
              </a:rPr>
              <a:t>1</a:t>
            </a:r>
            <a:endParaRPr kumimoji="1" lang="en-US" altLang="zh-CN" sz="1600">
              <a:solidFill>
                <a:schemeClr val="tx1"/>
              </a:solidFill>
              <a:latin typeface="CordiaUPC" pitchFamily="34" charset="-34"/>
              <a:ea typeface="宋体" pitchFamily="2" charset="-122"/>
            </a:endParaRPr>
          </a:p>
        </p:txBody>
      </p:sp>
      <p:sp>
        <p:nvSpPr>
          <p:cNvPr id="24584" name="Line 8"/>
          <p:cNvSpPr>
            <a:spLocks noChangeShapeType="1"/>
          </p:cNvSpPr>
          <p:nvPr/>
        </p:nvSpPr>
        <p:spPr bwMode="auto">
          <a:xfrm flipH="1" flipV="1">
            <a:off x="2117725" y="4799013"/>
            <a:ext cx="3505200" cy="0"/>
          </a:xfrm>
          <a:prstGeom prst="line">
            <a:avLst/>
          </a:prstGeom>
          <a:noFill/>
          <a:ln w="25400">
            <a:solidFill>
              <a:srgbClr val="FF9900"/>
            </a:solidFill>
            <a:round/>
            <a:headEnd type="none" w="sm" len="sm"/>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585" name="Line 9"/>
          <p:cNvSpPr>
            <a:spLocks noChangeShapeType="1"/>
          </p:cNvSpPr>
          <p:nvPr/>
        </p:nvSpPr>
        <p:spPr bwMode="auto">
          <a:xfrm flipV="1">
            <a:off x="2041525" y="4113213"/>
            <a:ext cx="1588" cy="685800"/>
          </a:xfrm>
          <a:prstGeom prst="line">
            <a:avLst/>
          </a:prstGeom>
          <a:noFill/>
          <a:ln w="25400">
            <a:solidFill>
              <a:srgbClr val="FF9900"/>
            </a:solidFill>
            <a:round/>
            <a:headEnd type="none" w="sm" len="sm"/>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586" name="Line 10"/>
          <p:cNvSpPr>
            <a:spLocks noChangeShapeType="1"/>
          </p:cNvSpPr>
          <p:nvPr/>
        </p:nvSpPr>
        <p:spPr bwMode="auto">
          <a:xfrm flipV="1">
            <a:off x="2955925" y="4113213"/>
            <a:ext cx="1588" cy="685800"/>
          </a:xfrm>
          <a:prstGeom prst="line">
            <a:avLst/>
          </a:prstGeom>
          <a:noFill/>
          <a:ln w="25400">
            <a:solidFill>
              <a:srgbClr val="FF9900"/>
            </a:solidFill>
            <a:round/>
            <a:headEnd type="none" w="sm" len="sm"/>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587" name="Line 11"/>
          <p:cNvSpPr>
            <a:spLocks noChangeShapeType="1"/>
          </p:cNvSpPr>
          <p:nvPr/>
        </p:nvSpPr>
        <p:spPr bwMode="auto">
          <a:xfrm flipV="1">
            <a:off x="4632325" y="4113213"/>
            <a:ext cx="1588" cy="685800"/>
          </a:xfrm>
          <a:prstGeom prst="line">
            <a:avLst/>
          </a:prstGeom>
          <a:noFill/>
          <a:ln w="25400">
            <a:solidFill>
              <a:srgbClr val="FF9900"/>
            </a:solidFill>
            <a:round/>
            <a:headEnd type="none" w="sm" len="sm"/>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588" name="Line 12"/>
          <p:cNvSpPr>
            <a:spLocks noChangeShapeType="1"/>
          </p:cNvSpPr>
          <p:nvPr/>
        </p:nvSpPr>
        <p:spPr bwMode="auto">
          <a:xfrm flipV="1">
            <a:off x="5622925" y="4113213"/>
            <a:ext cx="1588" cy="685800"/>
          </a:xfrm>
          <a:prstGeom prst="line">
            <a:avLst/>
          </a:prstGeom>
          <a:noFill/>
          <a:ln w="25400">
            <a:solidFill>
              <a:srgbClr val="FF9900"/>
            </a:solidFill>
            <a:round/>
            <a:headEnd type="none" w="sm" len="sm"/>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589" name="Rectangle 13"/>
          <p:cNvSpPr>
            <a:spLocks noChangeArrowheads="1"/>
          </p:cNvSpPr>
          <p:nvPr/>
        </p:nvSpPr>
        <p:spPr bwMode="auto">
          <a:xfrm>
            <a:off x="1965325" y="4722813"/>
            <a:ext cx="152400" cy="152400"/>
          </a:xfrm>
          <a:prstGeom prst="rect">
            <a:avLst/>
          </a:prstGeom>
          <a:solidFill>
            <a:srgbClr val="FFFF00">
              <a:alpha val="50195"/>
            </a:srgbClr>
          </a:solidFill>
          <a:ln w="12700">
            <a:solidFill>
              <a:schemeClr val="bg1"/>
            </a:solidFill>
            <a:miter lim="800000"/>
            <a:headEnd type="none" w="sm" len="sm"/>
            <a:tailEnd/>
          </a:ln>
        </p:spPr>
        <p:txBody>
          <a:bodyPr wrap="none" anchor="ctr"/>
          <a:lstStyle>
            <a:lvl1pPr algn="l" eaLnBrk="0" fontAlgn="b" hangingPunct="0">
              <a:spcBef>
                <a:spcPct val="20000"/>
              </a:spcBef>
              <a:buClr>
                <a:srgbClr val="FF6600"/>
              </a:buClr>
              <a:buSzPct val="110000"/>
              <a:buFont typeface="Wingdings" pitchFamily="2" charset="2"/>
              <a:buChar char="n"/>
              <a:defRPr sz="2800">
                <a:solidFill>
                  <a:srgbClr val="000099"/>
                </a:solidFill>
                <a:latin typeface="Verdana" pitchFamily="34" charset="0"/>
              </a:defRPr>
            </a:lvl1pPr>
            <a:lvl2pPr marL="742950" indent="-285750" algn="l" eaLnBrk="0" hangingPunct="0">
              <a:spcBef>
                <a:spcPct val="20000"/>
              </a:spcBef>
              <a:buClr>
                <a:srgbClr val="009900"/>
              </a:buClr>
              <a:buSzPct val="110000"/>
              <a:buFont typeface="Wingdings" pitchFamily="2" charset="2"/>
              <a:buChar char="u"/>
              <a:defRPr sz="2400">
                <a:solidFill>
                  <a:schemeClr val="tx1"/>
                </a:solidFill>
                <a:latin typeface="Verdana" pitchFamily="34" charset="0"/>
              </a:defRPr>
            </a:lvl2pPr>
            <a:lvl3pPr marL="1143000" indent="-228600" algn="l" eaLnBrk="0" hangingPunct="0">
              <a:spcBef>
                <a:spcPct val="20000"/>
              </a:spcBef>
              <a:buClr>
                <a:srgbClr val="0000FF"/>
              </a:buClr>
              <a:buSzPct val="110000"/>
              <a:buFont typeface="Wingdings" pitchFamily="2" charset="2"/>
              <a:buChar char="Ø"/>
              <a:defRPr sz="2400">
                <a:solidFill>
                  <a:schemeClr val="tx1"/>
                </a:solidFill>
                <a:latin typeface="Verdana" pitchFamily="34" charset="0"/>
              </a:defRPr>
            </a:lvl3pPr>
            <a:lvl4pPr marL="1600200" indent="-228600" algn="l" eaLnBrk="0" hangingPunct="0">
              <a:spcBef>
                <a:spcPct val="20000"/>
              </a:spcBef>
              <a:buClr>
                <a:schemeClr val="accent2"/>
              </a:buClr>
              <a:buSzPct val="110000"/>
              <a:buChar char="–"/>
              <a:defRPr sz="2000">
                <a:solidFill>
                  <a:schemeClr val="tx1"/>
                </a:solidFill>
                <a:latin typeface="Times New Roman" pitchFamily="18" charset="0"/>
              </a:defRPr>
            </a:lvl4pPr>
            <a:lvl5pPr marL="2057400" indent="-228600" algn="l" eaLnBrk="0" hangingPunct="0">
              <a:spcBef>
                <a:spcPct val="20000"/>
              </a:spcBef>
              <a:buClr>
                <a:schemeClr val="accent2"/>
              </a:buClr>
              <a:buSzPct val="110000"/>
              <a:buChar char="»"/>
              <a:defRPr sz="2000">
                <a:solidFill>
                  <a:schemeClr val="tx1"/>
                </a:solidFill>
                <a:latin typeface="Times New Roman" pitchFamily="18" charset="0"/>
              </a:defRPr>
            </a:lvl5pPr>
            <a:lvl6pPr marL="25146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6pPr>
            <a:lvl7pPr marL="29718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7pPr>
            <a:lvl8pPr marL="34290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8pPr>
            <a:lvl9pPr marL="38862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9pPr>
          </a:lstStyle>
          <a:p>
            <a:pPr algn="ctr" eaLnBrk="1" fontAlgn="base" hangingPunct="1">
              <a:spcBef>
                <a:spcPct val="0"/>
              </a:spcBef>
              <a:buClrTx/>
              <a:buSzTx/>
              <a:buFontTx/>
              <a:buNone/>
            </a:pPr>
            <a:endParaRPr lang="zh-CN" altLang="en-US" sz="5400">
              <a:solidFill>
                <a:schemeClr val="tx1"/>
              </a:solidFill>
              <a:latin typeface="Arial" pitchFamily="34" charset="0"/>
              <a:ea typeface="宋体" pitchFamily="2" charset="-122"/>
            </a:endParaRPr>
          </a:p>
        </p:txBody>
      </p:sp>
      <p:sp>
        <p:nvSpPr>
          <p:cNvPr id="24590" name="Rectangle 14"/>
          <p:cNvSpPr>
            <a:spLocks noChangeArrowheads="1"/>
          </p:cNvSpPr>
          <p:nvPr/>
        </p:nvSpPr>
        <p:spPr bwMode="auto">
          <a:xfrm>
            <a:off x="2879725" y="4722813"/>
            <a:ext cx="152400" cy="152400"/>
          </a:xfrm>
          <a:prstGeom prst="rect">
            <a:avLst/>
          </a:prstGeom>
          <a:solidFill>
            <a:srgbClr val="FFFF00">
              <a:alpha val="50195"/>
            </a:srgbClr>
          </a:solidFill>
          <a:ln w="12700">
            <a:solidFill>
              <a:schemeClr val="bg1"/>
            </a:solidFill>
            <a:miter lim="800000"/>
            <a:headEnd type="none" w="sm" len="sm"/>
            <a:tailEnd/>
          </a:ln>
        </p:spPr>
        <p:txBody>
          <a:bodyPr wrap="none" anchor="ctr"/>
          <a:lstStyle>
            <a:lvl1pPr algn="l" eaLnBrk="0" fontAlgn="b" hangingPunct="0">
              <a:spcBef>
                <a:spcPct val="20000"/>
              </a:spcBef>
              <a:buClr>
                <a:srgbClr val="FF6600"/>
              </a:buClr>
              <a:buSzPct val="110000"/>
              <a:buFont typeface="Wingdings" pitchFamily="2" charset="2"/>
              <a:buChar char="n"/>
              <a:defRPr sz="2800">
                <a:solidFill>
                  <a:srgbClr val="000099"/>
                </a:solidFill>
                <a:latin typeface="Verdana" pitchFamily="34" charset="0"/>
              </a:defRPr>
            </a:lvl1pPr>
            <a:lvl2pPr marL="742950" indent="-285750" algn="l" eaLnBrk="0" hangingPunct="0">
              <a:spcBef>
                <a:spcPct val="20000"/>
              </a:spcBef>
              <a:buClr>
                <a:srgbClr val="009900"/>
              </a:buClr>
              <a:buSzPct val="110000"/>
              <a:buFont typeface="Wingdings" pitchFamily="2" charset="2"/>
              <a:buChar char="u"/>
              <a:defRPr sz="2400">
                <a:solidFill>
                  <a:schemeClr val="tx1"/>
                </a:solidFill>
                <a:latin typeface="Verdana" pitchFamily="34" charset="0"/>
              </a:defRPr>
            </a:lvl2pPr>
            <a:lvl3pPr marL="1143000" indent="-228600" algn="l" eaLnBrk="0" hangingPunct="0">
              <a:spcBef>
                <a:spcPct val="20000"/>
              </a:spcBef>
              <a:buClr>
                <a:srgbClr val="0000FF"/>
              </a:buClr>
              <a:buSzPct val="110000"/>
              <a:buFont typeface="Wingdings" pitchFamily="2" charset="2"/>
              <a:buChar char="Ø"/>
              <a:defRPr sz="2400">
                <a:solidFill>
                  <a:schemeClr val="tx1"/>
                </a:solidFill>
                <a:latin typeface="Verdana" pitchFamily="34" charset="0"/>
              </a:defRPr>
            </a:lvl3pPr>
            <a:lvl4pPr marL="1600200" indent="-228600" algn="l" eaLnBrk="0" hangingPunct="0">
              <a:spcBef>
                <a:spcPct val="20000"/>
              </a:spcBef>
              <a:buClr>
                <a:schemeClr val="accent2"/>
              </a:buClr>
              <a:buSzPct val="110000"/>
              <a:buChar char="–"/>
              <a:defRPr sz="2000">
                <a:solidFill>
                  <a:schemeClr val="tx1"/>
                </a:solidFill>
                <a:latin typeface="Times New Roman" pitchFamily="18" charset="0"/>
              </a:defRPr>
            </a:lvl4pPr>
            <a:lvl5pPr marL="2057400" indent="-228600" algn="l" eaLnBrk="0" hangingPunct="0">
              <a:spcBef>
                <a:spcPct val="20000"/>
              </a:spcBef>
              <a:buClr>
                <a:schemeClr val="accent2"/>
              </a:buClr>
              <a:buSzPct val="110000"/>
              <a:buChar char="»"/>
              <a:defRPr sz="2000">
                <a:solidFill>
                  <a:schemeClr val="tx1"/>
                </a:solidFill>
                <a:latin typeface="Times New Roman" pitchFamily="18" charset="0"/>
              </a:defRPr>
            </a:lvl5pPr>
            <a:lvl6pPr marL="25146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6pPr>
            <a:lvl7pPr marL="29718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7pPr>
            <a:lvl8pPr marL="34290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8pPr>
            <a:lvl9pPr marL="38862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9pPr>
          </a:lstStyle>
          <a:p>
            <a:pPr algn="ctr" eaLnBrk="1" fontAlgn="base" hangingPunct="1">
              <a:spcBef>
                <a:spcPct val="0"/>
              </a:spcBef>
              <a:buClrTx/>
              <a:buSzTx/>
              <a:buFontTx/>
              <a:buNone/>
            </a:pPr>
            <a:endParaRPr lang="zh-CN" altLang="en-US" sz="5400">
              <a:solidFill>
                <a:schemeClr val="tx1"/>
              </a:solidFill>
              <a:latin typeface="Arial" pitchFamily="34" charset="0"/>
              <a:ea typeface="宋体" pitchFamily="2" charset="-122"/>
            </a:endParaRPr>
          </a:p>
        </p:txBody>
      </p:sp>
      <p:sp>
        <p:nvSpPr>
          <p:cNvPr id="24591" name="Rectangle 15"/>
          <p:cNvSpPr>
            <a:spLocks noChangeArrowheads="1"/>
          </p:cNvSpPr>
          <p:nvPr/>
        </p:nvSpPr>
        <p:spPr bwMode="auto">
          <a:xfrm>
            <a:off x="4556125" y="4722813"/>
            <a:ext cx="152400" cy="152400"/>
          </a:xfrm>
          <a:prstGeom prst="rect">
            <a:avLst/>
          </a:prstGeom>
          <a:solidFill>
            <a:srgbClr val="FFFF00">
              <a:alpha val="50195"/>
            </a:srgbClr>
          </a:solidFill>
          <a:ln w="12700">
            <a:solidFill>
              <a:schemeClr val="bg1"/>
            </a:solidFill>
            <a:miter lim="800000"/>
            <a:headEnd type="none" w="sm" len="sm"/>
            <a:tailEnd/>
          </a:ln>
        </p:spPr>
        <p:txBody>
          <a:bodyPr wrap="none" anchor="ctr"/>
          <a:lstStyle>
            <a:lvl1pPr algn="l" eaLnBrk="0" fontAlgn="b" hangingPunct="0">
              <a:spcBef>
                <a:spcPct val="20000"/>
              </a:spcBef>
              <a:buClr>
                <a:srgbClr val="FF6600"/>
              </a:buClr>
              <a:buSzPct val="110000"/>
              <a:buFont typeface="Wingdings" pitchFamily="2" charset="2"/>
              <a:buChar char="n"/>
              <a:defRPr sz="2800">
                <a:solidFill>
                  <a:srgbClr val="000099"/>
                </a:solidFill>
                <a:latin typeface="Verdana" pitchFamily="34" charset="0"/>
              </a:defRPr>
            </a:lvl1pPr>
            <a:lvl2pPr marL="742950" indent="-285750" algn="l" eaLnBrk="0" hangingPunct="0">
              <a:spcBef>
                <a:spcPct val="20000"/>
              </a:spcBef>
              <a:buClr>
                <a:srgbClr val="009900"/>
              </a:buClr>
              <a:buSzPct val="110000"/>
              <a:buFont typeface="Wingdings" pitchFamily="2" charset="2"/>
              <a:buChar char="u"/>
              <a:defRPr sz="2400">
                <a:solidFill>
                  <a:schemeClr val="tx1"/>
                </a:solidFill>
                <a:latin typeface="Verdana" pitchFamily="34" charset="0"/>
              </a:defRPr>
            </a:lvl2pPr>
            <a:lvl3pPr marL="1143000" indent="-228600" algn="l" eaLnBrk="0" hangingPunct="0">
              <a:spcBef>
                <a:spcPct val="20000"/>
              </a:spcBef>
              <a:buClr>
                <a:srgbClr val="0000FF"/>
              </a:buClr>
              <a:buSzPct val="110000"/>
              <a:buFont typeface="Wingdings" pitchFamily="2" charset="2"/>
              <a:buChar char="Ø"/>
              <a:defRPr sz="2400">
                <a:solidFill>
                  <a:schemeClr val="tx1"/>
                </a:solidFill>
                <a:latin typeface="Verdana" pitchFamily="34" charset="0"/>
              </a:defRPr>
            </a:lvl3pPr>
            <a:lvl4pPr marL="1600200" indent="-228600" algn="l" eaLnBrk="0" hangingPunct="0">
              <a:spcBef>
                <a:spcPct val="20000"/>
              </a:spcBef>
              <a:buClr>
                <a:schemeClr val="accent2"/>
              </a:buClr>
              <a:buSzPct val="110000"/>
              <a:buChar char="–"/>
              <a:defRPr sz="2000">
                <a:solidFill>
                  <a:schemeClr val="tx1"/>
                </a:solidFill>
                <a:latin typeface="Times New Roman" pitchFamily="18" charset="0"/>
              </a:defRPr>
            </a:lvl4pPr>
            <a:lvl5pPr marL="2057400" indent="-228600" algn="l" eaLnBrk="0" hangingPunct="0">
              <a:spcBef>
                <a:spcPct val="20000"/>
              </a:spcBef>
              <a:buClr>
                <a:schemeClr val="accent2"/>
              </a:buClr>
              <a:buSzPct val="110000"/>
              <a:buChar char="»"/>
              <a:defRPr sz="2000">
                <a:solidFill>
                  <a:schemeClr val="tx1"/>
                </a:solidFill>
                <a:latin typeface="Times New Roman" pitchFamily="18" charset="0"/>
              </a:defRPr>
            </a:lvl5pPr>
            <a:lvl6pPr marL="25146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6pPr>
            <a:lvl7pPr marL="29718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7pPr>
            <a:lvl8pPr marL="34290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8pPr>
            <a:lvl9pPr marL="38862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9pPr>
          </a:lstStyle>
          <a:p>
            <a:pPr algn="ctr" eaLnBrk="1" fontAlgn="base" hangingPunct="1">
              <a:spcBef>
                <a:spcPct val="0"/>
              </a:spcBef>
              <a:buClrTx/>
              <a:buSzTx/>
              <a:buFontTx/>
              <a:buNone/>
            </a:pPr>
            <a:endParaRPr lang="zh-CN" altLang="en-US" sz="5400">
              <a:solidFill>
                <a:schemeClr val="tx1"/>
              </a:solidFill>
              <a:latin typeface="Arial" pitchFamily="34" charset="0"/>
              <a:ea typeface="宋体" pitchFamily="2" charset="-122"/>
            </a:endParaRPr>
          </a:p>
        </p:txBody>
      </p:sp>
      <p:sp>
        <p:nvSpPr>
          <p:cNvPr id="24592" name="Rectangle 16"/>
          <p:cNvSpPr>
            <a:spLocks noChangeArrowheads="1"/>
          </p:cNvSpPr>
          <p:nvPr/>
        </p:nvSpPr>
        <p:spPr bwMode="auto">
          <a:xfrm>
            <a:off x="5546725" y="4722813"/>
            <a:ext cx="152400" cy="152400"/>
          </a:xfrm>
          <a:prstGeom prst="rect">
            <a:avLst/>
          </a:prstGeom>
          <a:solidFill>
            <a:srgbClr val="FFFF00">
              <a:alpha val="50195"/>
            </a:srgbClr>
          </a:solidFill>
          <a:ln w="12700">
            <a:solidFill>
              <a:schemeClr val="bg1"/>
            </a:solidFill>
            <a:miter lim="800000"/>
            <a:headEnd type="none" w="sm" len="sm"/>
            <a:tailEnd/>
          </a:ln>
        </p:spPr>
        <p:txBody>
          <a:bodyPr wrap="none" anchor="ctr"/>
          <a:lstStyle>
            <a:lvl1pPr algn="l" eaLnBrk="0" fontAlgn="b" hangingPunct="0">
              <a:spcBef>
                <a:spcPct val="20000"/>
              </a:spcBef>
              <a:buClr>
                <a:srgbClr val="FF6600"/>
              </a:buClr>
              <a:buSzPct val="110000"/>
              <a:buFont typeface="Wingdings" pitchFamily="2" charset="2"/>
              <a:buChar char="n"/>
              <a:defRPr sz="2800">
                <a:solidFill>
                  <a:srgbClr val="000099"/>
                </a:solidFill>
                <a:latin typeface="Verdana" pitchFamily="34" charset="0"/>
              </a:defRPr>
            </a:lvl1pPr>
            <a:lvl2pPr marL="742950" indent="-285750" algn="l" eaLnBrk="0" hangingPunct="0">
              <a:spcBef>
                <a:spcPct val="20000"/>
              </a:spcBef>
              <a:buClr>
                <a:srgbClr val="009900"/>
              </a:buClr>
              <a:buSzPct val="110000"/>
              <a:buFont typeface="Wingdings" pitchFamily="2" charset="2"/>
              <a:buChar char="u"/>
              <a:defRPr sz="2400">
                <a:solidFill>
                  <a:schemeClr val="tx1"/>
                </a:solidFill>
                <a:latin typeface="Verdana" pitchFamily="34" charset="0"/>
              </a:defRPr>
            </a:lvl2pPr>
            <a:lvl3pPr marL="1143000" indent="-228600" algn="l" eaLnBrk="0" hangingPunct="0">
              <a:spcBef>
                <a:spcPct val="20000"/>
              </a:spcBef>
              <a:buClr>
                <a:srgbClr val="0000FF"/>
              </a:buClr>
              <a:buSzPct val="110000"/>
              <a:buFont typeface="Wingdings" pitchFamily="2" charset="2"/>
              <a:buChar char="Ø"/>
              <a:defRPr sz="2400">
                <a:solidFill>
                  <a:schemeClr val="tx1"/>
                </a:solidFill>
                <a:latin typeface="Verdana" pitchFamily="34" charset="0"/>
              </a:defRPr>
            </a:lvl3pPr>
            <a:lvl4pPr marL="1600200" indent="-228600" algn="l" eaLnBrk="0" hangingPunct="0">
              <a:spcBef>
                <a:spcPct val="20000"/>
              </a:spcBef>
              <a:buClr>
                <a:schemeClr val="accent2"/>
              </a:buClr>
              <a:buSzPct val="110000"/>
              <a:buChar char="–"/>
              <a:defRPr sz="2000">
                <a:solidFill>
                  <a:schemeClr val="tx1"/>
                </a:solidFill>
                <a:latin typeface="Times New Roman" pitchFamily="18" charset="0"/>
              </a:defRPr>
            </a:lvl4pPr>
            <a:lvl5pPr marL="2057400" indent="-228600" algn="l" eaLnBrk="0" hangingPunct="0">
              <a:spcBef>
                <a:spcPct val="20000"/>
              </a:spcBef>
              <a:buClr>
                <a:schemeClr val="accent2"/>
              </a:buClr>
              <a:buSzPct val="110000"/>
              <a:buChar char="»"/>
              <a:defRPr sz="2000">
                <a:solidFill>
                  <a:schemeClr val="tx1"/>
                </a:solidFill>
                <a:latin typeface="Times New Roman" pitchFamily="18" charset="0"/>
              </a:defRPr>
            </a:lvl5pPr>
            <a:lvl6pPr marL="25146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6pPr>
            <a:lvl7pPr marL="29718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7pPr>
            <a:lvl8pPr marL="34290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8pPr>
            <a:lvl9pPr marL="38862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9pPr>
          </a:lstStyle>
          <a:p>
            <a:pPr algn="ctr" eaLnBrk="1" fontAlgn="base" hangingPunct="1">
              <a:spcBef>
                <a:spcPct val="0"/>
              </a:spcBef>
              <a:buClrTx/>
              <a:buSzTx/>
              <a:buFontTx/>
              <a:buNone/>
            </a:pPr>
            <a:endParaRPr lang="zh-CN" altLang="en-US" sz="5400">
              <a:solidFill>
                <a:schemeClr val="tx1"/>
              </a:solidFill>
              <a:latin typeface="Arial" pitchFamily="34" charset="0"/>
              <a:ea typeface="宋体" pitchFamily="2" charset="-122"/>
            </a:endParaRPr>
          </a:p>
        </p:txBody>
      </p:sp>
      <p:sp>
        <p:nvSpPr>
          <p:cNvPr id="24593" name="Text Box 17"/>
          <p:cNvSpPr txBox="1">
            <a:spLocks noChangeArrowheads="1"/>
          </p:cNvSpPr>
          <p:nvPr/>
        </p:nvSpPr>
        <p:spPr bwMode="auto">
          <a:xfrm>
            <a:off x="5622925" y="4494213"/>
            <a:ext cx="1265238"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type="none" w="sm" len="sm"/>
                <a:tailEnd/>
              </a14:hiddenLine>
            </a:ext>
          </a:extLst>
        </p:spPr>
        <p:txBody>
          <a:bodyPr>
            <a:spAutoFit/>
          </a:bodyPr>
          <a:lstStyle>
            <a:lvl1pPr algn="l" defTabSz="762000" eaLnBrk="0" fontAlgn="b" hangingPunct="0">
              <a:spcBef>
                <a:spcPct val="20000"/>
              </a:spcBef>
              <a:buClr>
                <a:srgbClr val="FF6600"/>
              </a:buClr>
              <a:buSzPct val="110000"/>
              <a:buFont typeface="Wingdings" pitchFamily="2" charset="2"/>
              <a:buChar char="n"/>
              <a:defRPr sz="2800">
                <a:solidFill>
                  <a:srgbClr val="000099"/>
                </a:solidFill>
                <a:latin typeface="Verdana" pitchFamily="34" charset="0"/>
              </a:defRPr>
            </a:lvl1pPr>
            <a:lvl2pPr marL="742950" indent="-285750" algn="l" defTabSz="762000" eaLnBrk="0" hangingPunct="0">
              <a:spcBef>
                <a:spcPct val="20000"/>
              </a:spcBef>
              <a:buClr>
                <a:srgbClr val="009900"/>
              </a:buClr>
              <a:buSzPct val="110000"/>
              <a:buFont typeface="Wingdings" pitchFamily="2" charset="2"/>
              <a:buChar char="u"/>
              <a:defRPr sz="2400">
                <a:solidFill>
                  <a:schemeClr val="tx1"/>
                </a:solidFill>
                <a:latin typeface="Verdana" pitchFamily="34" charset="0"/>
              </a:defRPr>
            </a:lvl2pPr>
            <a:lvl3pPr marL="1143000" indent="-228600" algn="l" defTabSz="762000" eaLnBrk="0" hangingPunct="0">
              <a:spcBef>
                <a:spcPct val="20000"/>
              </a:spcBef>
              <a:buClr>
                <a:srgbClr val="0000FF"/>
              </a:buClr>
              <a:buSzPct val="110000"/>
              <a:buFont typeface="Wingdings" pitchFamily="2" charset="2"/>
              <a:buChar char="Ø"/>
              <a:defRPr sz="2400">
                <a:solidFill>
                  <a:schemeClr val="tx1"/>
                </a:solidFill>
                <a:latin typeface="Verdana" pitchFamily="34" charset="0"/>
              </a:defRPr>
            </a:lvl3pPr>
            <a:lvl4pPr marL="1600200" indent="-228600" algn="l" defTabSz="762000" eaLnBrk="0" hangingPunct="0">
              <a:spcBef>
                <a:spcPct val="20000"/>
              </a:spcBef>
              <a:buClr>
                <a:schemeClr val="accent2"/>
              </a:buClr>
              <a:buSzPct val="110000"/>
              <a:buChar char="–"/>
              <a:defRPr sz="2000">
                <a:solidFill>
                  <a:schemeClr val="tx1"/>
                </a:solidFill>
                <a:latin typeface="Times New Roman" pitchFamily="18" charset="0"/>
              </a:defRPr>
            </a:lvl4pPr>
            <a:lvl5pPr marL="2057400" indent="-228600" algn="l" defTabSz="762000" eaLnBrk="0" hangingPunct="0">
              <a:spcBef>
                <a:spcPct val="20000"/>
              </a:spcBef>
              <a:buClr>
                <a:schemeClr val="accent2"/>
              </a:buClr>
              <a:buSzPct val="110000"/>
              <a:buChar char="»"/>
              <a:defRPr sz="2000">
                <a:solidFill>
                  <a:schemeClr val="tx1"/>
                </a:solidFill>
                <a:latin typeface="Times New Roman" pitchFamily="18" charset="0"/>
              </a:defRPr>
            </a:lvl5pPr>
            <a:lvl6pPr marL="25146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6pPr>
            <a:lvl7pPr marL="29718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7pPr>
            <a:lvl8pPr marL="34290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8pPr>
            <a:lvl9pPr marL="38862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9pPr>
          </a:lstStyle>
          <a:p>
            <a:pPr fontAlgn="base">
              <a:spcBef>
                <a:spcPct val="50000"/>
              </a:spcBef>
              <a:buClrTx/>
              <a:buSzTx/>
              <a:buFontTx/>
              <a:buNone/>
            </a:pPr>
            <a:r>
              <a:rPr kumimoji="1" lang="en-US" altLang="zh-CN" sz="1800" b="1">
                <a:solidFill>
                  <a:schemeClr val="accent2"/>
                </a:solidFill>
                <a:latin typeface="CordiaUPC" pitchFamily="34" charset="-34"/>
                <a:ea typeface="宋体" pitchFamily="2" charset="-122"/>
              </a:rPr>
              <a:t>interface</a:t>
            </a:r>
          </a:p>
        </p:txBody>
      </p:sp>
      <p:sp>
        <p:nvSpPr>
          <p:cNvPr id="24594" name="Text Box 18"/>
          <p:cNvSpPr txBox="1">
            <a:spLocks noChangeArrowheads="1"/>
          </p:cNvSpPr>
          <p:nvPr/>
        </p:nvSpPr>
        <p:spPr bwMode="auto">
          <a:xfrm>
            <a:off x="3108325" y="4494213"/>
            <a:ext cx="184467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type="none" w="sm" len="sm"/>
                <a:tailEnd/>
              </a14:hiddenLine>
            </a:ext>
          </a:extLst>
        </p:spPr>
        <p:txBody>
          <a:bodyPr>
            <a:spAutoFit/>
          </a:bodyPr>
          <a:lstStyle>
            <a:lvl1pPr algn="l" defTabSz="762000" eaLnBrk="0" fontAlgn="b" hangingPunct="0">
              <a:spcBef>
                <a:spcPct val="20000"/>
              </a:spcBef>
              <a:buClr>
                <a:srgbClr val="FF6600"/>
              </a:buClr>
              <a:buSzPct val="110000"/>
              <a:buFont typeface="Wingdings" pitchFamily="2" charset="2"/>
              <a:buChar char="n"/>
              <a:defRPr sz="2800">
                <a:solidFill>
                  <a:srgbClr val="000099"/>
                </a:solidFill>
                <a:latin typeface="Verdana" pitchFamily="34" charset="0"/>
              </a:defRPr>
            </a:lvl1pPr>
            <a:lvl2pPr marL="742950" indent="-285750" algn="l" defTabSz="762000" eaLnBrk="0" hangingPunct="0">
              <a:spcBef>
                <a:spcPct val="20000"/>
              </a:spcBef>
              <a:buClr>
                <a:srgbClr val="009900"/>
              </a:buClr>
              <a:buSzPct val="110000"/>
              <a:buFont typeface="Wingdings" pitchFamily="2" charset="2"/>
              <a:buChar char="u"/>
              <a:defRPr sz="2400">
                <a:solidFill>
                  <a:schemeClr val="tx1"/>
                </a:solidFill>
                <a:latin typeface="Verdana" pitchFamily="34" charset="0"/>
              </a:defRPr>
            </a:lvl2pPr>
            <a:lvl3pPr marL="1143000" indent="-228600" algn="l" defTabSz="762000" eaLnBrk="0" hangingPunct="0">
              <a:spcBef>
                <a:spcPct val="20000"/>
              </a:spcBef>
              <a:buClr>
                <a:srgbClr val="0000FF"/>
              </a:buClr>
              <a:buSzPct val="110000"/>
              <a:buFont typeface="Wingdings" pitchFamily="2" charset="2"/>
              <a:buChar char="Ø"/>
              <a:defRPr sz="2400">
                <a:solidFill>
                  <a:schemeClr val="tx1"/>
                </a:solidFill>
                <a:latin typeface="Verdana" pitchFamily="34" charset="0"/>
              </a:defRPr>
            </a:lvl3pPr>
            <a:lvl4pPr marL="1600200" indent="-228600" algn="l" defTabSz="762000" eaLnBrk="0" hangingPunct="0">
              <a:spcBef>
                <a:spcPct val="20000"/>
              </a:spcBef>
              <a:buClr>
                <a:schemeClr val="accent2"/>
              </a:buClr>
              <a:buSzPct val="110000"/>
              <a:buChar char="–"/>
              <a:defRPr sz="2000">
                <a:solidFill>
                  <a:schemeClr val="tx1"/>
                </a:solidFill>
                <a:latin typeface="Times New Roman" pitchFamily="18" charset="0"/>
              </a:defRPr>
            </a:lvl4pPr>
            <a:lvl5pPr marL="2057400" indent="-228600" algn="l" defTabSz="762000" eaLnBrk="0" hangingPunct="0">
              <a:spcBef>
                <a:spcPct val="20000"/>
              </a:spcBef>
              <a:buClr>
                <a:schemeClr val="accent2"/>
              </a:buClr>
              <a:buSzPct val="110000"/>
              <a:buChar char="»"/>
              <a:defRPr sz="2000">
                <a:solidFill>
                  <a:schemeClr val="tx1"/>
                </a:solidFill>
                <a:latin typeface="Times New Roman" pitchFamily="18" charset="0"/>
              </a:defRPr>
            </a:lvl5pPr>
            <a:lvl6pPr marL="25146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6pPr>
            <a:lvl7pPr marL="29718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7pPr>
            <a:lvl8pPr marL="34290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8pPr>
            <a:lvl9pPr marL="38862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9pPr>
          </a:lstStyle>
          <a:p>
            <a:pPr fontAlgn="base">
              <a:spcBef>
                <a:spcPct val="50000"/>
              </a:spcBef>
              <a:buClrTx/>
              <a:buSzTx/>
              <a:buFontTx/>
              <a:buNone/>
            </a:pPr>
            <a:r>
              <a:rPr kumimoji="1" lang="en-US" altLang="zh-CN" sz="1800" b="1">
                <a:solidFill>
                  <a:schemeClr val="accent2"/>
                </a:solidFill>
                <a:latin typeface="CordiaUPC" pitchFamily="34" charset="-34"/>
                <a:ea typeface="宋体" pitchFamily="2" charset="-122"/>
              </a:rPr>
              <a:t>Bus channel</a:t>
            </a:r>
          </a:p>
        </p:txBody>
      </p:sp>
      <p:sp>
        <p:nvSpPr>
          <p:cNvPr id="24595" name="Text Box 19"/>
          <p:cNvSpPr txBox="1">
            <a:spLocks noChangeArrowheads="1"/>
          </p:cNvSpPr>
          <p:nvPr/>
        </p:nvSpPr>
        <p:spPr bwMode="auto">
          <a:xfrm>
            <a:off x="2803525" y="4997450"/>
            <a:ext cx="32766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type="none" w="sm" len="sm"/>
                <a:tailEnd/>
              </a14:hiddenLine>
            </a:ext>
          </a:extLst>
        </p:spPr>
        <p:txBody>
          <a:bodyPr>
            <a:spAutoFit/>
          </a:bodyPr>
          <a:lstStyle>
            <a:lvl1pPr algn="l" defTabSz="762000" eaLnBrk="0" fontAlgn="b" hangingPunct="0">
              <a:spcBef>
                <a:spcPct val="20000"/>
              </a:spcBef>
              <a:buClr>
                <a:srgbClr val="FF6600"/>
              </a:buClr>
              <a:buSzPct val="110000"/>
              <a:buFont typeface="Wingdings" pitchFamily="2" charset="2"/>
              <a:buChar char="n"/>
              <a:defRPr sz="2800">
                <a:solidFill>
                  <a:srgbClr val="000099"/>
                </a:solidFill>
                <a:latin typeface="Verdana" pitchFamily="34" charset="0"/>
              </a:defRPr>
            </a:lvl1pPr>
            <a:lvl2pPr marL="742950" indent="-285750" algn="l" defTabSz="762000" eaLnBrk="0" hangingPunct="0">
              <a:spcBef>
                <a:spcPct val="20000"/>
              </a:spcBef>
              <a:buClr>
                <a:srgbClr val="009900"/>
              </a:buClr>
              <a:buSzPct val="110000"/>
              <a:buFont typeface="Wingdings" pitchFamily="2" charset="2"/>
              <a:buChar char="u"/>
              <a:defRPr sz="2400">
                <a:solidFill>
                  <a:schemeClr val="tx1"/>
                </a:solidFill>
                <a:latin typeface="Verdana" pitchFamily="34" charset="0"/>
              </a:defRPr>
            </a:lvl2pPr>
            <a:lvl3pPr marL="1143000" indent="-228600" algn="l" defTabSz="762000" eaLnBrk="0" hangingPunct="0">
              <a:spcBef>
                <a:spcPct val="20000"/>
              </a:spcBef>
              <a:buClr>
                <a:srgbClr val="0000FF"/>
              </a:buClr>
              <a:buSzPct val="110000"/>
              <a:buFont typeface="Wingdings" pitchFamily="2" charset="2"/>
              <a:buChar char="Ø"/>
              <a:defRPr sz="2400">
                <a:solidFill>
                  <a:schemeClr val="tx1"/>
                </a:solidFill>
                <a:latin typeface="Verdana" pitchFamily="34" charset="0"/>
              </a:defRPr>
            </a:lvl3pPr>
            <a:lvl4pPr marL="1600200" indent="-228600" algn="l" defTabSz="762000" eaLnBrk="0" hangingPunct="0">
              <a:spcBef>
                <a:spcPct val="20000"/>
              </a:spcBef>
              <a:buClr>
                <a:schemeClr val="accent2"/>
              </a:buClr>
              <a:buSzPct val="110000"/>
              <a:buChar char="–"/>
              <a:defRPr sz="2000">
                <a:solidFill>
                  <a:schemeClr val="tx1"/>
                </a:solidFill>
                <a:latin typeface="Times New Roman" pitchFamily="18" charset="0"/>
              </a:defRPr>
            </a:lvl4pPr>
            <a:lvl5pPr marL="2057400" indent="-228600" algn="l" defTabSz="762000" eaLnBrk="0" hangingPunct="0">
              <a:spcBef>
                <a:spcPct val="20000"/>
              </a:spcBef>
              <a:buClr>
                <a:schemeClr val="accent2"/>
              </a:buClr>
              <a:buSzPct val="110000"/>
              <a:buChar char="»"/>
              <a:defRPr sz="2000">
                <a:solidFill>
                  <a:schemeClr val="tx1"/>
                </a:solidFill>
                <a:latin typeface="Times New Roman" pitchFamily="18" charset="0"/>
              </a:defRPr>
            </a:lvl5pPr>
            <a:lvl6pPr marL="25146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6pPr>
            <a:lvl7pPr marL="29718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7pPr>
            <a:lvl8pPr marL="34290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8pPr>
            <a:lvl9pPr marL="38862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9pPr>
          </a:lstStyle>
          <a:p>
            <a:pPr fontAlgn="base">
              <a:spcBef>
                <a:spcPct val="50000"/>
              </a:spcBef>
              <a:buClrTx/>
              <a:buSzTx/>
              <a:buFontTx/>
              <a:buNone/>
            </a:pPr>
            <a:r>
              <a:rPr lang="en-US" altLang="zh-CN" sz="1800" b="1">
                <a:solidFill>
                  <a:schemeClr val="accent2"/>
                </a:solidFill>
                <a:latin typeface="CordiaUPC" pitchFamily="34" charset="-34"/>
                <a:ea typeface="宋体" pitchFamily="2" charset="-122"/>
              </a:rPr>
              <a:t>The model of A</a:t>
            </a:r>
            <a:r>
              <a:rPr kumimoji="1" lang="en-US" altLang="zh-CN" sz="1800" b="1">
                <a:solidFill>
                  <a:schemeClr val="accent2"/>
                </a:solidFill>
                <a:latin typeface="CordiaUPC" pitchFamily="34" charset="-34"/>
                <a:ea typeface="宋体" pitchFamily="2" charset="-122"/>
              </a:rPr>
              <a:t>LOHA</a:t>
            </a:r>
            <a:endParaRPr kumimoji="1" lang="zh-CN" altLang="en-US" sz="1800" b="1">
              <a:solidFill>
                <a:schemeClr val="accent2"/>
              </a:solidFill>
              <a:latin typeface="CordiaUPC" pitchFamily="34" charset="-34"/>
              <a:ea typeface="宋体" pitchFamily="2" charset="-122"/>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a:xfrm>
            <a:off x="157163" y="157163"/>
            <a:ext cx="8794750" cy="696912"/>
          </a:xfrm>
        </p:spPr>
        <p:txBody>
          <a:bodyPr/>
          <a:lstStyle/>
          <a:p>
            <a:pPr eaLnBrk="1" hangingPunct="1"/>
            <a:r>
              <a:rPr lang="en-US" altLang="zh-CN" sz="3600">
                <a:ea typeface="宋体" pitchFamily="2" charset="-122"/>
              </a:rPr>
              <a:t>Pure ALOHA: Collision Demo(1)</a:t>
            </a:r>
            <a:endParaRPr lang="zh-CN" altLang="en-US" sz="3600">
              <a:ea typeface="宋体" pitchFamily="2" charset="-122"/>
            </a:endParaRPr>
          </a:p>
        </p:txBody>
      </p:sp>
      <p:sp>
        <p:nvSpPr>
          <p:cNvPr id="25603" name="Rectangle 3"/>
          <p:cNvSpPr>
            <a:spLocks noChangeArrowheads="1"/>
          </p:cNvSpPr>
          <p:nvPr/>
        </p:nvSpPr>
        <p:spPr bwMode="auto">
          <a:xfrm>
            <a:off x="7938" y="4251325"/>
            <a:ext cx="864393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type="none" w="sm" len="sm"/>
                <a:tailEnd/>
              </a14:hiddenLine>
            </a:ext>
          </a:extLst>
        </p:spPr>
        <p:txBody>
          <a:bodyPr wrap="none" lIns="90000" tIns="46800" rIns="90000" bIns="46800" anchor="ctr">
            <a:spAutoFit/>
          </a:bodyPr>
          <a:lstStyle>
            <a:lvl1pPr algn="l" defTabSz="762000" eaLnBrk="0" fontAlgn="b" hangingPunct="0">
              <a:spcBef>
                <a:spcPct val="20000"/>
              </a:spcBef>
              <a:buClr>
                <a:srgbClr val="FF6600"/>
              </a:buClr>
              <a:buSzPct val="110000"/>
              <a:buFont typeface="Wingdings" pitchFamily="2" charset="2"/>
              <a:buChar char="n"/>
              <a:defRPr sz="2800">
                <a:solidFill>
                  <a:srgbClr val="000099"/>
                </a:solidFill>
                <a:latin typeface="Verdana" pitchFamily="34" charset="0"/>
              </a:defRPr>
            </a:lvl1pPr>
            <a:lvl2pPr marL="742950" indent="-285750" algn="l" defTabSz="762000" eaLnBrk="0" hangingPunct="0">
              <a:spcBef>
                <a:spcPct val="20000"/>
              </a:spcBef>
              <a:buClr>
                <a:srgbClr val="009900"/>
              </a:buClr>
              <a:buSzPct val="110000"/>
              <a:buFont typeface="Wingdings" pitchFamily="2" charset="2"/>
              <a:buChar char="u"/>
              <a:defRPr sz="2400">
                <a:solidFill>
                  <a:schemeClr val="tx1"/>
                </a:solidFill>
                <a:latin typeface="Verdana" pitchFamily="34" charset="0"/>
              </a:defRPr>
            </a:lvl2pPr>
            <a:lvl3pPr marL="1143000" indent="-228600" algn="l" defTabSz="762000" eaLnBrk="0" hangingPunct="0">
              <a:spcBef>
                <a:spcPct val="20000"/>
              </a:spcBef>
              <a:buClr>
                <a:srgbClr val="0000FF"/>
              </a:buClr>
              <a:buSzPct val="110000"/>
              <a:buFont typeface="Wingdings" pitchFamily="2" charset="2"/>
              <a:buChar char="Ø"/>
              <a:defRPr sz="2400">
                <a:solidFill>
                  <a:schemeClr val="tx1"/>
                </a:solidFill>
                <a:latin typeface="Verdana" pitchFamily="34" charset="0"/>
              </a:defRPr>
            </a:lvl3pPr>
            <a:lvl4pPr marL="1600200" indent="-228600" algn="l" defTabSz="762000" eaLnBrk="0" hangingPunct="0">
              <a:spcBef>
                <a:spcPct val="20000"/>
              </a:spcBef>
              <a:buClr>
                <a:schemeClr val="accent2"/>
              </a:buClr>
              <a:buSzPct val="110000"/>
              <a:buChar char="–"/>
              <a:defRPr sz="2000">
                <a:solidFill>
                  <a:schemeClr val="tx1"/>
                </a:solidFill>
                <a:latin typeface="Times New Roman" pitchFamily="18" charset="0"/>
              </a:defRPr>
            </a:lvl4pPr>
            <a:lvl5pPr marL="2057400" indent="-228600" algn="l" defTabSz="762000" eaLnBrk="0" hangingPunct="0">
              <a:spcBef>
                <a:spcPct val="20000"/>
              </a:spcBef>
              <a:buClr>
                <a:schemeClr val="accent2"/>
              </a:buClr>
              <a:buSzPct val="110000"/>
              <a:buChar char="»"/>
              <a:defRPr sz="2000">
                <a:solidFill>
                  <a:schemeClr val="tx1"/>
                </a:solidFill>
                <a:latin typeface="Times New Roman" pitchFamily="18" charset="0"/>
              </a:defRPr>
            </a:lvl5pPr>
            <a:lvl6pPr marL="25146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6pPr>
            <a:lvl7pPr marL="29718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7pPr>
            <a:lvl8pPr marL="34290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8pPr>
            <a:lvl9pPr marL="38862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9pPr>
          </a:lstStyle>
          <a:p>
            <a:pPr algn="ctr" fontAlgn="base">
              <a:spcBef>
                <a:spcPct val="0"/>
              </a:spcBef>
              <a:buClrTx/>
              <a:buSzTx/>
              <a:buFontTx/>
              <a:buNone/>
            </a:pPr>
            <a:r>
              <a:rPr kumimoji="1" lang="en-US" altLang="zh-CN" sz="2400" b="1">
                <a:solidFill>
                  <a:schemeClr val="accent2"/>
                </a:solidFill>
                <a:latin typeface="Arial" pitchFamily="34" charset="0"/>
                <a:ea typeface="宋体" pitchFamily="2" charset="-122"/>
              </a:rPr>
              <a:t>Collision reason</a:t>
            </a:r>
            <a:r>
              <a:rPr kumimoji="1" lang="zh-CN" altLang="en-US" sz="2400" b="1">
                <a:solidFill>
                  <a:schemeClr val="accent2"/>
                </a:solidFill>
                <a:latin typeface="Arial" pitchFamily="34" charset="0"/>
                <a:ea typeface="宋体" pitchFamily="2" charset="-122"/>
              </a:rPr>
              <a:t>：</a:t>
            </a:r>
            <a:r>
              <a:rPr kumimoji="1" lang="en-US" altLang="zh-CN" sz="2400" b="1">
                <a:solidFill>
                  <a:schemeClr val="accent2"/>
                </a:solidFill>
                <a:latin typeface="Arial" pitchFamily="34" charset="0"/>
                <a:ea typeface="宋体" pitchFamily="2" charset="-122"/>
              </a:rPr>
              <a:t>two station send frame </a:t>
            </a:r>
            <a:r>
              <a:rPr kumimoji="1" lang="en-US" altLang="en-US" sz="2400" b="1">
                <a:solidFill>
                  <a:schemeClr val="accent2"/>
                </a:solidFill>
                <a:latin typeface="Arial" pitchFamily="34" charset="0"/>
              </a:rPr>
              <a:t>simultaneously</a:t>
            </a:r>
            <a:r>
              <a:rPr kumimoji="1" lang="en-US" altLang="zh-CN" sz="2400" b="1">
                <a:solidFill>
                  <a:schemeClr val="accent2"/>
                </a:solidFill>
                <a:latin typeface="Arial" pitchFamily="34" charset="0"/>
                <a:ea typeface="宋体" pitchFamily="2" charset="-122"/>
              </a:rPr>
              <a:t>  </a:t>
            </a:r>
            <a:endParaRPr kumimoji="1" lang="zh-CN" altLang="en-US" sz="2400" b="1">
              <a:solidFill>
                <a:schemeClr val="accent2"/>
              </a:solidFill>
              <a:latin typeface="Arial" pitchFamily="34" charset="0"/>
              <a:ea typeface="宋体" pitchFamily="2" charset="-122"/>
            </a:endParaRPr>
          </a:p>
        </p:txBody>
      </p:sp>
      <p:sp>
        <p:nvSpPr>
          <p:cNvPr id="25604" name="Line 4"/>
          <p:cNvSpPr>
            <a:spLocks noChangeShapeType="1"/>
          </p:cNvSpPr>
          <p:nvPr/>
        </p:nvSpPr>
        <p:spPr bwMode="auto">
          <a:xfrm>
            <a:off x="1404938" y="3656013"/>
            <a:ext cx="5408612" cy="0"/>
          </a:xfrm>
          <a:prstGeom prst="line">
            <a:avLst/>
          </a:prstGeom>
          <a:noFill/>
          <a:ln w="25400">
            <a:solidFill>
              <a:srgbClr val="C0C0C0"/>
            </a:solidFill>
            <a:round/>
            <a:headEnd type="none" w="sm" len="sm"/>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25605" name="Rectangle 5"/>
          <p:cNvSpPr>
            <a:spLocks noChangeArrowheads="1"/>
          </p:cNvSpPr>
          <p:nvPr/>
        </p:nvSpPr>
        <p:spPr bwMode="auto">
          <a:xfrm>
            <a:off x="1328738" y="3581400"/>
            <a:ext cx="152400" cy="152400"/>
          </a:xfrm>
          <a:prstGeom prst="rect">
            <a:avLst/>
          </a:prstGeom>
          <a:solidFill>
            <a:srgbClr val="FFFF00">
              <a:alpha val="50195"/>
            </a:srgbClr>
          </a:solidFill>
          <a:ln w="12700">
            <a:solidFill>
              <a:schemeClr val="bg1"/>
            </a:solidFill>
            <a:miter lim="800000"/>
            <a:headEnd type="none" w="sm" len="sm"/>
            <a:tailEnd/>
          </a:ln>
        </p:spPr>
        <p:txBody>
          <a:bodyPr wrap="none" anchor="ctr"/>
          <a:lstStyle>
            <a:lvl1pPr algn="l" eaLnBrk="0" fontAlgn="b" hangingPunct="0">
              <a:spcBef>
                <a:spcPct val="20000"/>
              </a:spcBef>
              <a:buClr>
                <a:srgbClr val="FF6600"/>
              </a:buClr>
              <a:buSzPct val="110000"/>
              <a:buFont typeface="Wingdings" pitchFamily="2" charset="2"/>
              <a:buChar char="n"/>
              <a:defRPr sz="2800">
                <a:solidFill>
                  <a:srgbClr val="000099"/>
                </a:solidFill>
                <a:latin typeface="Verdana" pitchFamily="34" charset="0"/>
              </a:defRPr>
            </a:lvl1pPr>
            <a:lvl2pPr marL="742950" indent="-285750" algn="l" eaLnBrk="0" hangingPunct="0">
              <a:spcBef>
                <a:spcPct val="20000"/>
              </a:spcBef>
              <a:buClr>
                <a:srgbClr val="009900"/>
              </a:buClr>
              <a:buSzPct val="110000"/>
              <a:buFont typeface="Wingdings" pitchFamily="2" charset="2"/>
              <a:buChar char="u"/>
              <a:defRPr sz="2400">
                <a:solidFill>
                  <a:schemeClr val="tx1"/>
                </a:solidFill>
                <a:latin typeface="Verdana" pitchFamily="34" charset="0"/>
              </a:defRPr>
            </a:lvl2pPr>
            <a:lvl3pPr marL="1143000" indent="-228600" algn="l" eaLnBrk="0" hangingPunct="0">
              <a:spcBef>
                <a:spcPct val="20000"/>
              </a:spcBef>
              <a:buClr>
                <a:srgbClr val="0000FF"/>
              </a:buClr>
              <a:buSzPct val="110000"/>
              <a:buFont typeface="Wingdings" pitchFamily="2" charset="2"/>
              <a:buChar char="Ø"/>
              <a:defRPr sz="2400">
                <a:solidFill>
                  <a:schemeClr val="tx1"/>
                </a:solidFill>
                <a:latin typeface="Verdana" pitchFamily="34" charset="0"/>
              </a:defRPr>
            </a:lvl3pPr>
            <a:lvl4pPr marL="1600200" indent="-228600" algn="l" eaLnBrk="0" hangingPunct="0">
              <a:spcBef>
                <a:spcPct val="20000"/>
              </a:spcBef>
              <a:buClr>
                <a:schemeClr val="accent2"/>
              </a:buClr>
              <a:buSzPct val="110000"/>
              <a:buChar char="–"/>
              <a:defRPr sz="2000">
                <a:solidFill>
                  <a:schemeClr val="tx1"/>
                </a:solidFill>
                <a:latin typeface="Times New Roman" pitchFamily="18" charset="0"/>
              </a:defRPr>
            </a:lvl4pPr>
            <a:lvl5pPr marL="2057400" indent="-228600" algn="l" eaLnBrk="0" hangingPunct="0">
              <a:spcBef>
                <a:spcPct val="20000"/>
              </a:spcBef>
              <a:buClr>
                <a:schemeClr val="accent2"/>
              </a:buClr>
              <a:buSzPct val="110000"/>
              <a:buChar char="»"/>
              <a:defRPr sz="2000">
                <a:solidFill>
                  <a:schemeClr val="tx1"/>
                </a:solidFill>
                <a:latin typeface="Times New Roman" pitchFamily="18" charset="0"/>
              </a:defRPr>
            </a:lvl5pPr>
            <a:lvl6pPr marL="25146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6pPr>
            <a:lvl7pPr marL="29718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7pPr>
            <a:lvl8pPr marL="34290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8pPr>
            <a:lvl9pPr marL="38862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9pPr>
          </a:lstStyle>
          <a:p>
            <a:pPr algn="ctr" eaLnBrk="1" fontAlgn="base" hangingPunct="1">
              <a:spcBef>
                <a:spcPct val="0"/>
              </a:spcBef>
              <a:buClrTx/>
              <a:buSzTx/>
              <a:buFontTx/>
              <a:buNone/>
            </a:pPr>
            <a:endParaRPr lang="zh-CN" altLang="en-US" sz="5400">
              <a:solidFill>
                <a:schemeClr val="tx1"/>
              </a:solidFill>
              <a:latin typeface="Arial" pitchFamily="34" charset="0"/>
              <a:ea typeface="宋体" pitchFamily="2" charset="-122"/>
            </a:endParaRPr>
          </a:p>
        </p:txBody>
      </p:sp>
      <p:sp>
        <p:nvSpPr>
          <p:cNvPr id="25606" name="Rectangle 6"/>
          <p:cNvSpPr>
            <a:spLocks noChangeArrowheads="1"/>
          </p:cNvSpPr>
          <p:nvPr/>
        </p:nvSpPr>
        <p:spPr bwMode="auto">
          <a:xfrm>
            <a:off x="2776538" y="3581400"/>
            <a:ext cx="152400" cy="152400"/>
          </a:xfrm>
          <a:prstGeom prst="rect">
            <a:avLst/>
          </a:prstGeom>
          <a:solidFill>
            <a:srgbClr val="FFFF00">
              <a:alpha val="50195"/>
            </a:srgbClr>
          </a:solidFill>
          <a:ln w="12700">
            <a:solidFill>
              <a:schemeClr val="bg1"/>
            </a:solidFill>
            <a:miter lim="800000"/>
            <a:headEnd type="none" w="sm" len="sm"/>
            <a:tailEnd/>
          </a:ln>
        </p:spPr>
        <p:txBody>
          <a:bodyPr wrap="none" anchor="ctr"/>
          <a:lstStyle>
            <a:lvl1pPr algn="l" eaLnBrk="0" fontAlgn="b" hangingPunct="0">
              <a:spcBef>
                <a:spcPct val="20000"/>
              </a:spcBef>
              <a:buClr>
                <a:srgbClr val="FF6600"/>
              </a:buClr>
              <a:buSzPct val="110000"/>
              <a:buFont typeface="Wingdings" pitchFamily="2" charset="2"/>
              <a:buChar char="n"/>
              <a:defRPr sz="2800">
                <a:solidFill>
                  <a:srgbClr val="000099"/>
                </a:solidFill>
                <a:latin typeface="Verdana" pitchFamily="34" charset="0"/>
              </a:defRPr>
            </a:lvl1pPr>
            <a:lvl2pPr marL="742950" indent="-285750" algn="l" eaLnBrk="0" hangingPunct="0">
              <a:spcBef>
                <a:spcPct val="20000"/>
              </a:spcBef>
              <a:buClr>
                <a:srgbClr val="009900"/>
              </a:buClr>
              <a:buSzPct val="110000"/>
              <a:buFont typeface="Wingdings" pitchFamily="2" charset="2"/>
              <a:buChar char="u"/>
              <a:defRPr sz="2400">
                <a:solidFill>
                  <a:schemeClr val="tx1"/>
                </a:solidFill>
                <a:latin typeface="Verdana" pitchFamily="34" charset="0"/>
              </a:defRPr>
            </a:lvl2pPr>
            <a:lvl3pPr marL="1143000" indent="-228600" algn="l" eaLnBrk="0" hangingPunct="0">
              <a:spcBef>
                <a:spcPct val="20000"/>
              </a:spcBef>
              <a:buClr>
                <a:srgbClr val="0000FF"/>
              </a:buClr>
              <a:buSzPct val="110000"/>
              <a:buFont typeface="Wingdings" pitchFamily="2" charset="2"/>
              <a:buChar char="Ø"/>
              <a:defRPr sz="2400">
                <a:solidFill>
                  <a:schemeClr val="tx1"/>
                </a:solidFill>
                <a:latin typeface="Verdana" pitchFamily="34" charset="0"/>
              </a:defRPr>
            </a:lvl3pPr>
            <a:lvl4pPr marL="1600200" indent="-228600" algn="l" eaLnBrk="0" hangingPunct="0">
              <a:spcBef>
                <a:spcPct val="20000"/>
              </a:spcBef>
              <a:buClr>
                <a:schemeClr val="accent2"/>
              </a:buClr>
              <a:buSzPct val="110000"/>
              <a:buChar char="–"/>
              <a:defRPr sz="2000">
                <a:solidFill>
                  <a:schemeClr val="tx1"/>
                </a:solidFill>
                <a:latin typeface="Times New Roman" pitchFamily="18" charset="0"/>
              </a:defRPr>
            </a:lvl4pPr>
            <a:lvl5pPr marL="2057400" indent="-228600" algn="l" eaLnBrk="0" hangingPunct="0">
              <a:spcBef>
                <a:spcPct val="20000"/>
              </a:spcBef>
              <a:buClr>
                <a:schemeClr val="accent2"/>
              </a:buClr>
              <a:buSzPct val="110000"/>
              <a:buChar char="»"/>
              <a:defRPr sz="2000">
                <a:solidFill>
                  <a:schemeClr val="tx1"/>
                </a:solidFill>
                <a:latin typeface="Times New Roman" pitchFamily="18" charset="0"/>
              </a:defRPr>
            </a:lvl5pPr>
            <a:lvl6pPr marL="25146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6pPr>
            <a:lvl7pPr marL="29718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7pPr>
            <a:lvl8pPr marL="34290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8pPr>
            <a:lvl9pPr marL="38862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9pPr>
          </a:lstStyle>
          <a:p>
            <a:pPr algn="ctr" eaLnBrk="1" fontAlgn="base" hangingPunct="1">
              <a:spcBef>
                <a:spcPct val="0"/>
              </a:spcBef>
              <a:buClrTx/>
              <a:buSzTx/>
              <a:buFontTx/>
              <a:buNone/>
            </a:pPr>
            <a:endParaRPr lang="zh-CN" altLang="en-US" sz="5400">
              <a:solidFill>
                <a:schemeClr val="tx1"/>
              </a:solidFill>
              <a:latin typeface="Arial" pitchFamily="34" charset="0"/>
              <a:ea typeface="宋体" pitchFamily="2" charset="-122"/>
            </a:endParaRPr>
          </a:p>
        </p:txBody>
      </p:sp>
      <p:sp>
        <p:nvSpPr>
          <p:cNvPr id="25607" name="Rectangle 7"/>
          <p:cNvSpPr>
            <a:spLocks noChangeArrowheads="1"/>
          </p:cNvSpPr>
          <p:nvPr/>
        </p:nvSpPr>
        <p:spPr bwMode="auto">
          <a:xfrm>
            <a:off x="4986338" y="3581400"/>
            <a:ext cx="152400" cy="152400"/>
          </a:xfrm>
          <a:prstGeom prst="rect">
            <a:avLst/>
          </a:prstGeom>
          <a:solidFill>
            <a:srgbClr val="FFFF00">
              <a:alpha val="50195"/>
            </a:srgbClr>
          </a:solidFill>
          <a:ln w="12700">
            <a:solidFill>
              <a:schemeClr val="bg1"/>
            </a:solidFill>
            <a:miter lim="800000"/>
            <a:headEnd type="none" w="sm" len="sm"/>
            <a:tailEnd/>
          </a:ln>
        </p:spPr>
        <p:txBody>
          <a:bodyPr wrap="none" anchor="ctr"/>
          <a:lstStyle>
            <a:lvl1pPr algn="l" eaLnBrk="0" fontAlgn="b" hangingPunct="0">
              <a:spcBef>
                <a:spcPct val="20000"/>
              </a:spcBef>
              <a:buClr>
                <a:srgbClr val="FF6600"/>
              </a:buClr>
              <a:buSzPct val="110000"/>
              <a:buFont typeface="Wingdings" pitchFamily="2" charset="2"/>
              <a:buChar char="n"/>
              <a:defRPr sz="2800">
                <a:solidFill>
                  <a:srgbClr val="000099"/>
                </a:solidFill>
                <a:latin typeface="Verdana" pitchFamily="34" charset="0"/>
              </a:defRPr>
            </a:lvl1pPr>
            <a:lvl2pPr marL="742950" indent="-285750" algn="l" eaLnBrk="0" hangingPunct="0">
              <a:spcBef>
                <a:spcPct val="20000"/>
              </a:spcBef>
              <a:buClr>
                <a:srgbClr val="009900"/>
              </a:buClr>
              <a:buSzPct val="110000"/>
              <a:buFont typeface="Wingdings" pitchFamily="2" charset="2"/>
              <a:buChar char="u"/>
              <a:defRPr sz="2400">
                <a:solidFill>
                  <a:schemeClr val="tx1"/>
                </a:solidFill>
                <a:latin typeface="Verdana" pitchFamily="34" charset="0"/>
              </a:defRPr>
            </a:lvl2pPr>
            <a:lvl3pPr marL="1143000" indent="-228600" algn="l" eaLnBrk="0" hangingPunct="0">
              <a:spcBef>
                <a:spcPct val="20000"/>
              </a:spcBef>
              <a:buClr>
                <a:srgbClr val="0000FF"/>
              </a:buClr>
              <a:buSzPct val="110000"/>
              <a:buFont typeface="Wingdings" pitchFamily="2" charset="2"/>
              <a:buChar char="Ø"/>
              <a:defRPr sz="2400">
                <a:solidFill>
                  <a:schemeClr val="tx1"/>
                </a:solidFill>
                <a:latin typeface="Verdana" pitchFamily="34" charset="0"/>
              </a:defRPr>
            </a:lvl3pPr>
            <a:lvl4pPr marL="1600200" indent="-228600" algn="l" eaLnBrk="0" hangingPunct="0">
              <a:spcBef>
                <a:spcPct val="20000"/>
              </a:spcBef>
              <a:buClr>
                <a:schemeClr val="accent2"/>
              </a:buClr>
              <a:buSzPct val="110000"/>
              <a:buChar char="–"/>
              <a:defRPr sz="2000">
                <a:solidFill>
                  <a:schemeClr val="tx1"/>
                </a:solidFill>
                <a:latin typeface="Times New Roman" pitchFamily="18" charset="0"/>
              </a:defRPr>
            </a:lvl4pPr>
            <a:lvl5pPr marL="2057400" indent="-228600" algn="l" eaLnBrk="0" hangingPunct="0">
              <a:spcBef>
                <a:spcPct val="20000"/>
              </a:spcBef>
              <a:buClr>
                <a:schemeClr val="accent2"/>
              </a:buClr>
              <a:buSzPct val="110000"/>
              <a:buChar char="»"/>
              <a:defRPr sz="2000">
                <a:solidFill>
                  <a:schemeClr val="tx1"/>
                </a:solidFill>
                <a:latin typeface="Times New Roman" pitchFamily="18" charset="0"/>
              </a:defRPr>
            </a:lvl5pPr>
            <a:lvl6pPr marL="25146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6pPr>
            <a:lvl7pPr marL="29718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7pPr>
            <a:lvl8pPr marL="34290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8pPr>
            <a:lvl9pPr marL="38862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9pPr>
          </a:lstStyle>
          <a:p>
            <a:pPr algn="ctr" eaLnBrk="1" fontAlgn="base" hangingPunct="1">
              <a:spcBef>
                <a:spcPct val="0"/>
              </a:spcBef>
              <a:buClrTx/>
              <a:buSzTx/>
              <a:buFontTx/>
              <a:buNone/>
            </a:pPr>
            <a:endParaRPr lang="zh-CN" altLang="en-US" sz="5400">
              <a:solidFill>
                <a:schemeClr val="tx1"/>
              </a:solidFill>
              <a:latin typeface="Arial" pitchFamily="34" charset="0"/>
              <a:ea typeface="宋体" pitchFamily="2" charset="-122"/>
            </a:endParaRPr>
          </a:p>
        </p:txBody>
      </p:sp>
      <p:sp>
        <p:nvSpPr>
          <p:cNvPr id="25608" name="Rectangle 8"/>
          <p:cNvSpPr>
            <a:spLocks noChangeArrowheads="1"/>
          </p:cNvSpPr>
          <p:nvPr/>
        </p:nvSpPr>
        <p:spPr bwMode="auto">
          <a:xfrm>
            <a:off x="6662738" y="3581400"/>
            <a:ext cx="152400" cy="152400"/>
          </a:xfrm>
          <a:prstGeom prst="rect">
            <a:avLst/>
          </a:prstGeom>
          <a:solidFill>
            <a:srgbClr val="FFFF00">
              <a:alpha val="50195"/>
            </a:srgbClr>
          </a:solidFill>
          <a:ln w="12700">
            <a:solidFill>
              <a:schemeClr val="bg1"/>
            </a:solidFill>
            <a:miter lim="800000"/>
            <a:headEnd type="none" w="sm" len="sm"/>
            <a:tailEnd/>
          </a:ln>
        </p:spPr>
        <p:txBody>
          <a:bodyPr wrap="none" anchor="ctr"/>
          <a:lstStyle>
            <a:lvl1pPr algn="l" eaLnBrk="0" fontAlgn="b" hangingPunct="0">
              <a:spcBef>
                <a:spcPct val="20000"/>
              </a:spcBef>
              <a:buClr>
                <a:srgbClr val="FF6600"/>
              </a:buClr>
              <a:buSzPct val="110000"/>
              <a:buFont typeface="Wingdings" pitchFamily="2" charset="2"/>
              <a:buChar char="n"/>
              <a:defRPr sz="2800">
                <a:solidFill>
                  <a:srgbClr val="000099"/>
                </a:solidFill>
                <a:latin typeface="Verdana" pitchFamily="34" charset="0"/>
              </a:defRPr>
            </a:lvl1pPr>
            <a:lvl2pPr marL="742950" indent="-285750" algn="l" eaLnBrk="0" hangingPunct="0">
              <a:spcBef>
                <a:spcPct val="20000"/>
              </a:spcBef>
              <a:buClr>
                <a:srgbClr val="009900"/>
              </a:buClr>
              <a:buSzPct val="110000"/>
              <a:buFont typeface="Wingdings" pitchFamily="2" charset="2"/>
              <a:buChar char="u"/>
              <a:defRPr sz="2400">
                <a:solidFill>
                  <a:schemeClr val="tx1"/>
                </a:solidFill>
                <a:latin typeface="Verdana" pitchFamily="34" charset="0"/>
              </a:defRPr>
            </a:lvl2pPr>
            <a:lvl3pPr marL="1143000" indent="-228600" algn="l" eaLnBrk="0" hangingPunct="0">
              <a:spcBef>
                <a:spcPct val="20000"/>
              </a:spcBef>
              <a:buClr>
                <a:srgbClr val="0000FF"/>
              </a:buClr>
              <a:buSzPct val="110000"/>
              <a:buFont typeface="Wingdings" pitchFamily="2" charset="2"/>
              <a:buChar char="Ø"/>
              <a:defRPr sz="2400">
                <a:solidFill>
                  <a:schemeClr val="tx1"/>
                </a:solidFill>
                <a:latin typeface="Verdana" pitchFamily="34" charset="0"/>
              </a:defRPr>
            </a:lvl3pPr>
            <a:lvl4pPr marL="1600200" indent="-228600" algn="l" eaLnBrk="0" hangingPunct="0">
              <a:spcBef>
                <a:spcPct val="20000"/>
              </a:spcBef>
              <a:buClr>
                <a:schemeClr val="accent2"/>
              </a:buClr>
              <a:buSzPct val="110000"/>
              <a:buChar char="–"/>
              <a:defRPr sz="2000">
                <a:solidFill>
                  <a:schemeClr val="tx1"/>
                </a:solidFill>
                <a:latin typeface="Times New Roman" pitchFamily="18" charset="0"/>
              </a:defRPr>
            </a:lvl4pPr>
            <a:lvl5pPr marL="2057400" indent="-228600" algn="l" eaLnBrk="0" hangingPunct="0">
              <a:spcBef>
                <a:spcPct val="20000"/>
              </a:spcBef>
              <a:buClr>
                <a:schemeClr val="accent2"/>
              </a:buClr>
              <a:buSzPct val="110000"/>
              <a:buChar char="»"/>
              <a:defRPr sz="2000">
                <a:solidFill>
                  <a:schemeClr val="tx1"/>
                </a:solidFill>
                <a:latin typeface="Times New Roman" pitchFamily="18" charset="0"/>
              </a:defRPr>
            </a:lvl5pPr>
            <a:lvl6pPr marL="25146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6pPr>
            <a:lvl7pPr marL="29718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7pPr>
            <a:lvl8pPr marL="34290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8pPr>
            <a:lvl9pPr marL="38862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9pPr>
          </a:lstStyle>
          <a:p>
            <a:pPr algn="ctr" eaLnBrk="1" fontAlgn="base" hangingPunct="1">
              <a:spcBef>
                <a:spcPct val="0"/>
              </a:spcBef>
              <a:buClrTx/>
              <a:buSzTx/>
              <a:buFontTx/>
              <a:buNone/>
            </a:pPr>
            <a:endParaRPr lang="zh-CN" altLang="en-US" sz="5400">
              <a:solidFill>
                <a:schemeClr val="tx1"/>
              </a:solidFill>
              <a:latin typeface="Arial" pitchFamily="34" charset="0"/>
              <a:ea typeface="宋体" pitchFamily="2" charset="-122"/>
            </a:endParaRPr>
          </a:p>
        </p:txBody>
      </p:sp>
      <p:sp>
        <p:nvSpPr>
          <p:cNvPr id="213001" name="Line 9"/>
          <p:cNvSpPr>
            <a:spLocks noChangeShapeType="1"/>
          </p:cNvSpPr>
          <p:nvPr/>
        </p:nvSpPr>
        <p:spPr bwMode="auto">
          <a:xfrm>
            <a:off x="1416050" y="3048000"/>
            <a:ext cx="0" cy="593725"/>
          </a:xfrm>
          <a:prstGeom prst="line">
            <a:avLst/>
          </a:prstGeom>
          <a:noFill/>
          <a:ln w="50800">
            <a:solidFill>
              <a:srgbClr val="FF0033"/>
            </a:solidFill>
            <a:round/>
            <a:headEnd type="none" w="sm" len="sm"/>
            <a:tailEnd type="stealth"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3002" name="Line 10"/>
          <p:cNvSpPr>
            <a:spLocks noChangeShapeType="1"/>
          </p:cNvSpPr>
          <p:nvPr/>
        </p:nvSpPr>
        <p:spPr bwMode="auto">
          <a:xfrm>
            <a:off x="4757738" y="3657600"/>
            <a:ext cx="1905000" cy="1588"/>
          </a:xfrm>
          <a:prstGeom prst="line">
            <a:avLst/>
          </a:prstGeom>
          <a:noFill/>
          <a:ln w="50800">
            <a:solidFill>
              <a:srgbClr val="FF0033"/>
            </a:solidFill>
            <a:round/>
            <a:headEnd type="stealth" w="med" len="med"/>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3003" name="Line 11"/>
          <p:cNvSpPr>
            <a:spLocks noChangeShapeType="1"/>
          </p:cNvSpPr>
          <p:nvPr/>
        </p:nvSpPr>
        <p:spPr bwMode="auto">
          <a:xfrm>
            <a:off x="6705600" y="3124200"/>
            <a:ext cx="0" cy="593725"/>
          </a:xfrm>
          <a:prstGeom prst="line">
            <a:avLst/>
          </a:prstGeom>
          <a:noFill/>
          <a:ln w="50800">
            <a:solidFill>
              <a:srgbClr val="FF0033"/>
            </a:solidFill>
            <a:round/>
            <a:headEnd type="none" w="sm" len="sm"/>
            <a:tailEnd type="stealth"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3004" name="Line 12"/>
          <p:cNvSpPr>
            <a:spLocks noChangeShapeType="1"/>
          </p:cNvSpPr>
          <p:nvPr/>
        </p:nvSpPr>
        <p:spPr bwMode="auto">
          <a:xfrm>
            <a:off x="1447800" y="3657600"/>
            <a:ext cx="2243138" cy="0"/>
          </a:xfrm>
          <a:prstGeom prst="line">
            <a:avLst/>
          </a:prstGeom>
          <a:noFill/>
          <a:ln w="50800">
            <a:solidFill>
              <a:srgbClr val="FF0033"/>
            </a:solidFill>
            <a:round/>
            <a:headEnd type="none" w="sm" len="sm"/>
            <a:tailEnd type="stealth" w="med" len="me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2" name="Group 13"/>
          <p:cNvGrpSpPr>
            <a:grpSpLocks/>
          </p:cNvGrpSpPr>
          <p:nvPr/>
        </p:nvGrpSpPr>
        <p:grpSpPr bwMode="auto">
          <a:xfrm>
            <a:off x="3617913" y="2898775"/>
            <a:ext cx="1214437" cy="1292225"/>
            <a:chOff x="2279" y="1538"/>
            <a:chExt cx="765" cy="814"/>
          </a:xfrm>
        </p:grpSpPr>
        <p:grpSp>
          <p:nvGrpSpPr>
            <p:cNvPr id="25712" name="Group 14"/>
            <p:cNvGrpSpPr>
              <a:grpSpLocks/>
            </p:cNvGrpSpPr>
            <p:nvPr/>
          </p:nvGrpSpPr>
          <p:grpSpPr bwMode="auto">
            <a:xfrm>
              <a:off x="2709" y="1538"/>
              <a:ext cx="335" cy="814"/>
              <a:chOff x="3074" y="1443"/>
              <a:chExt cx="335" cy="814"/>
            </a:xfrm>
          </p:grpSpPr>
          <p:grpSp>
            <p:nvGrpSpPr>
              <p:cNvPr id="25726" name="Group 15"/>
              <p:cNvGrpSpPr>
                <a:grpSpLocks/>
              </p:cNvGrpSpPr>
              <p:nvPr/>
            </p:nvGrpSpPr>
            <p:grpSpPr bwMode="auto">
              <a:xfrm>
                <a:off x="3246" y="1443"/>
                <a:ext cx="163" cy="814"/>
                <a:chOff x="3246" y="1443"/>
                <a:chExt cx="163" cy="814"/>
              </a:xfrm>
            </p:grpSpPr>
            <p:sp>
              <p:nvSpPr>
                <p:cNvPr id="25735" name="Arc 16"/>
                <p:cNvSpPr>
                  <a:spLocks/>
                </p:cNvSpPr>
                <p:nvPr/>
              </p:nvSpPr>
              <p:spPr bwMode="auto">
                <a:xfrm>
                  <a:off x="3308" y="1443"/>
                  <a:ext cx="101" cy="814"/>
                </a:xfrm>
                <a:custGeom>
                  <a:avLst/>
                  <a:gdLst>
                    <a:gd name="T0" fmla="*/ 0 w 21600"/>
                    <a:gd name="T1" fmla="*/ 0 h 42072"/>
                    <a:gd name="T2" fmla="*/ 0 w 21600"/>
                    <a:gd name="T3" fmla="*/ 0 h 42072"/>
                    <a:gd name="T4" fmla="*/ 0 w 21600"/>
                    <a:gd name="T5" fmla="*/ 0 h 42072"/>
                    <a:gd name="T6" fmla="*/ 0 60000 65536"/>
                    <a:gd name="T7" fmla="*/ 0 60000 65536"/>
                    <a:gd name="T8" fmla="*/ 0 60000 65536"/>
                    <a:gd name="T9" fmla="*/ 0 w 21600"/>
                    <a:gd name="T10" fmla="*/ 0 h 42072"/>
                    <a:gd name="T11" fmla="*/ 21600 w 21600"/>
                    <a:gd name="T12" fmla="*/ 42072 h 42072"/>
                  </a:gdLst>
                  <a:ahLst/>
                  <a:cxnLst>
                    <a:cxn ang="T6">
                      <a:pos x="T0" y="T1"/>
                    </a:cxn>
                    <a:cxn ang="T7">
                      <a:pos x="T2" y="T3"/>
                    </a:cxn>
                    <a:cxn ang="T8">
                      <a:pos x="T4" y="T5"/>
                    </a:cxn>
                  </a:cxnLst>
                  <a:rect l="T9" t="T10" r="T11" b="T12"/>
                  <a:pathLst>
                    <a:path w="21600" h="42072" fill="none" extrusionOk="0">
                      <a:moveTo>
                        <a:pt x="4087" y="0"/>
                      </a:moveTo>
                      <a:cubicBezTo>
                        <a:pt x="14253" y="1959"/>
                        <a:pt x="21600" y="10856"/>
                        <a:pt x="21600" y="21210"/>
                      </a:cubicBezTo>
                      <a:cubicBezTo>
                        <a:pt x="21600" y="30983"/>
                        <a:pt x="15037" y="39539"/>
                        <a:pt x="5597" y="42071"/>
                      </a:cubicBezTo>
                    </a:path>
                    <a:path w="21600" h="42072" stroke="0" extrusionOk="0">
                      <a:moveTo>
                        <a:pt x="4087" y="0"/>
                      </a:moveTo>
                      <a:cubicBezTo>
                        <a:pt x="14253" y="1959"/>
                        <a:pt x="21600" y="10856"/>
                        <a:pt x="21600" y="21210"/>
                      </a:cubicBezTo>
                      <a:cubicBezTo>
                        <a:pt x="21600" y="30983"/>
                        <a:pt x="15037" y="39539"/>
                        <a:pt x="5597" y="42071"/>
                      </a:cubicBezTo>
                      <a:lnTo>
                        <a:pt x="0" y="21210"/>
                      </a:lnTo>
                      <a:lnTo>
                        <a:pt x="4087" y="0"/>
                      </a:lnTo>
                      <a:close/>
                    </a:path>
                  </a:pathLst>
                </a:custGeom>
                <a:noFill/>
                <a:ln w="25400" cap="rnd">
                  <a:solidFill>
                    <a:srgbClr val="FFFF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5736" name="Arc 17"/>
                <p:cNvSpPr>
                  <a:spLocks/>
                </p:cNvSpPr>
                <p:nvPr/>
              </p:nvSpPr>
              <p:spPr bwMode="auto">
                <a:xfrm>
                  <a:off x="3280" y="1495"/>
                  <a:ext cx="87" cy="702"/>
                </a:xfrm>
                <a:custGeom>
                  <a:avLst/>
                  <a:gdLst>
                    <a:gd name="T0" fmla="*/ 0 w 21600"/>
                    <a:gd name="T1" fmla="*/ 0 h 42111"/>
                    <a:gd name="T2" fmla="*/ 0 w 21600"/>
                    <a:gd name="T3" fmla="*/ 0 h 42111"/>
                    <a:gd name="T4" fmla="*/ 0 w 21600"/>
                    <a:gd name="T5" fmla="*/ 0 h 42111"/>
                    <a:gd name="T6" fmla="*/ 0 60000 65536"/>
                    <a:gd name="T7" fmla="*/ 0 60000 65536"/>
                    <a:gd name="T8" fmla="*/ 0 60000 65536"/>
                    <a:gd name="T9" fmla="*/ 0 w 21600"/>
                    <a:gd name="T10" fmla="*/ 0 h 42111"/>
                    <a:gd name="T11" fmla="*/ 21600 w 21600"/>
                    <a:gd name="T12" fmla="*/ 42111 h 42111"/>
                  </a:gdLst>
                  <a:ahLst/>
                  <a:cxnLst>
                    <a:cxn ang="T6">
                      <a:pos x="T0" y="T1"/>
                    </a:cxn>
                    <a:cxn ang="T7">
                      <a:pos x="T2" y="T3"/>
                    </a:cxn>
                    <a:cxn ang="T8">
                      <a:pos x="T4" y="T5"/>
                    </a:cxn>
                  </a:cxnLst>
                  <a:rect l="T9" t="T10" r="T11" b="T12"/>
                  <a:pathLst>
                    <a:path w="21600" h="42111" fill="none" extrusionOk="0">
                      <a:moveTo>
                        <a:pt x="4003" y="0"/>
                      </a:moveTo>
                      <a:cubicBezTo>
                        <a:pt x="14209" y="1925"/>
                        <a:pt x="21600" y="10840"/>
                        <a:pt x="21600" y="21226"/>
                      </a:cubicBezTo>
                      <a:cubicBezTo>
                        <a:pt x="21600" y="31032"/>
                        <a:pt x="14993" y="39609"/>
                        <a:pt x="5511" y="42111"/>
                      </a:cubicBezTo>
                    </a:path>
                    <a:path w="21600" h="42111" stroke="0" extrusionOk="0">
                      <a:moveTo>
                        <a:pt x="4003" y="0"/>
                      </a:moveTo>
                      <a:cubicBezTo>
                        <a:pt x="14209" y="1925"/>
                        <a:pt x="21600" y="10840"/>
                        <a:pt x="21600" y="21226"/>
                      </a:cubicBezTo>
                      <a:cubicBezTo>
                        <a:pt x="21600" y="31032"/>
                        <a:pt x="14993" y="39609"/>
                        <a:pt x="5511" y="42111"/>
                      </a:cubicBezTo>
                      <a:lnTo>
                        <a:pt x="0" y="21226"/>
                      </a:lnTo>
                      <a:lnTo>
                        <a:pt x="4003" y="0"/>
                      </a:lnTo>
                      <a:close/>
                    </a:path>
                  </a:pathLst>
                </a:custGeom>
                <a:noFill/>
                <a:ln w="25400" cap="rnd">
                  <a:solidFill>
                    <a:srgbClr val="FFFF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5737" name="Arc 18"/>
                <p:cNvSpPr>
                  <a:spLocks/>
                </p:cNvSpPr>
                <p:nvPr/>
              </p:nvSpPr>
              <p:spPr bwMode="auto">
                <a:xfrm>
                  <a:off x="3246" y="1556"/>
                  <a:ext cx="81" cy="593"/>
                </a:xfrm>
                <a:custGeom>
                  <a:avLst/>
                  <a:gdLst>
                    <a:gd name="T0" fmla="*/ 0 w 21600"/>
                    <a:gd name="T1" fmla="*/ 0 h 42138"/>
                    <a:gd name="T2" fmla="*/ 0 w 21600"/>
                    <a:gd name="T3" fmla="*/ 0 h 42138"/>
                    <a:gd name="T4" fmla="*/ 0 w 21600"/>
                    <a:gd name="T5" fmla="*/ 0 h 42138"/>
                    <a:gd name="T6" fmla="*/ 0 60000 65536"/>
                    <a:gd name="T7" fmla="*/ 0 60000 65536"/>
                    <a:gd name="T8" fmla="*/ 0 60000 65536"/>
                    <a:gd name="T9" fmla="*/ 0 w 21600"/>
                    <a:gd name="T10" fmla="*/ 0 h 42138"/>
                    <a:gd name="T11" fmla="*/ 21600 w 21600"/>
                    <a:gd name="T12" fmla="*/ 42138 h 42138"/>
                  </a:gdLst>
                  <a:ahLst/>
                  <a:cxnLst>
                    <a:cxn ang="T6">
                      <a:pos x="T0" y="T1"/>
                    </a:cxn>
                    <a:cxn ang="T7">
                      <a:pos x="T2" y="T3"/>
                    </a:cxn>
                    <a:cxn ang="T8">
                      <a:pos x="T4" y="T5"/>
                    </a:cxn>
                  </a:cxnLst>
                  <a:rect l="T9" t="T10" r="T11" b="T12"/>
                  <a:pathLst>
                    <a:path w="21600" h="42138" fill="none" extrusionOk="0">
                      <a:moveTo>
                        <a:pt x="4021" y="-1"/>
                      </a:moveTo>
                      <a:cubicBezTo>
                        <a:pt x="14218" y="1931"/>
                        <a:pt x="21600" y="10843"/>
                        <a:pt x="21600" y="21222"/>
                      </a:cubicBezTo>
                      <a:cubicBezTo>
                        <a:pt x="21600" y="31074"/>
                        <a:pt x="14932" y="39678"/>
                        <a:pt x="5392" y="42138"/>
                      </a:cubicBezTo>
                    </a:path>
                    <a:path w="21600" h="42138" stroke="0" extrusionOk="0">
                      <a:moveTo>
                        <a:pt x="4021" y="-1"/>
                      </a:moveTo>
                      <a:cubicBezTo>
                        <a:pt x="14218" y="1931"/>
                        <a:pt x="21600" y="10843"/>
                        <a:pt x="21600" y="21222"/>
                      </a:cubicBezTo>
                      <a:cubicBezTo>
                        <a:pt x="21600" y="31074"/>
                        <a:pt x="14932" y="39678"/>
                        <a:pt x="5392" y="42138"/>
                      </a:cubicBezTo>
                      <a:lnTo>
                        <a:pt x="0" y="21222"/>
                      </a:lnTo>
                      <a:lnTo>
                        <a:pt x="4021" y="-1"/>
                      </a:lnTo>
                      <a:close/>
                    </a:path>
                  </a:pathLst>
                </a:custGeom>
                <a:noFill/>
                <a:ln w="25400" cap="rnd">
                  <a:solidFill>
                    <a:srgbClr val="FFFF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grpSp>
            <p:nvGrpSpPr>
              <p:cNvPr id="25727" name="Group 19"/>
              <p:cNvGrpSpPr>
                <a:grpSpLocks/>
              </p:cNvGrpSpPr>
              <p:nvPr/>
            </p:nvGrpSpPr>
            <p:grpSpPr bwMode="auto">
              <a:xfrm>
                <a:off x="3153" y="1597"/>
                <a:ext cx="137" cy="541"/>
                <a:chOff x="3153" y="1597"/>
                <a:chExt cx="137" cy="541"/>
              </a:xfrm>
            </p:grpSpPr>
            <p:sp>
              <p:nvSpPr>
                <p:cNvPr id="25732" name="Arc 20"/>
                <p:cNvSpPr>
                  <a:spLocks/>
                </p:cNvSpPr>
                <p:nvPr/>
              </p:nvSpPr>
              <p:spPr bwMode="auto">
                <a:xfrm>
                  <a:off x="3205" y="1597"/>
                  <a:ext cx="85" cy="541"/>
                </a:xfrm>
                <a:custGeom>
                  <a:avLst/>
                  <a:gdLst>
                    <a:gd name="T0" fmla="*/ 0 w 21600"/>
                    <a:gd name="T1" fmla="*/ 0 h 42073"/>
                    <a:gd name="T2" fmla="*/ 0 w 21600"/>
                    <a:gd name="T3" fmla="*/ 0 h 42073"/>
                    <a:gd name="T4" fmla="*/ 0 w 21600"/>
                    <a:gd name="T5" fmla="*/ 0 h 42073"/>
                    <a:gd name="T6" fmla="*/ 0 60000 65536"/>
                    <a:gd name="T7" fmla="*/ 0 60000 65536"/>
                    <a:gd name="T8" fmla="*/ 0 60000 65536"/>
                    <a:gd name="T9" fmla="*/ 0 w 21600"/>
                    <a:gd name="T10" fmla="*/ 0 h 42073"/>
                    <a:gd name="T11" fmla="*/ 21600 w 21600"/>
                    <a:gd name="T12" fmla="*/ 42073 h 42073"/>
                  </a:gdLst>
                  <a:ahLst/>
                  <a:cxnLst>
                    <a:cxn ang="T6">
                      <a:pos x="T0" y="T1"/>
                    </a:cxn>
                    <a:cxn ang="T7">
                      <a:pos x="T2" y="T3"/>
                    </a:cxn>
                    <a:cxn ang="T8">
                      <a:pos x="T4" y="T5"/>
                    </a:cxn>
                  </a:cxnLst>
                  <a:rect l="T9" t="T10" r="T11" b="T12"/>
                  <a:pathLst>
                    <a:path w="21600" h="42073" fill="none" extrusionOk="0">
                      <a:moveTo>
                        <a:pt x="4059" y="-1"/>
                      </a:moveTo>
                      <a:cubicBezTo>
                        <a:pt x="14238" y="1947"/>
                        <a:pt x="21600" y="10850"/>
                        <a:pt x="21600" y="21215"/>
                      </a:cubicBezTo>
                      <a:cubicBezTo>
                        <a:pt x="21600" y="30983"/>
                        <a:pt x="15044" y="39535"/>
                        <a:pt x="5611" y="42073"/>
                      </a:cubicBezTo>
                    </a:path>
                    <a:path w="21600" h="42073" stroke="0" extrusionOk="0">
                      <a:moveTo>
                        <a:pt x="4059" y="-1"/>
                      </a:moveTo>
                      <a:cubicBezTo>
                        <a:pt x="14238" y="1947"/>
                        <a:pt x="21600" y="10850"/>
                        <a:pt x="21600" y="21215"/>
                      </a:cubicBezTo>
                      <a:cubicBezTo>
                        <a:pt x="21600" y="30983"/>
                        <a:pt x="15044" y="39535"/>
                        <a:pt x="5611" y="42073"/>
                      </a:cubicBezTo>
                      <a:lnTo>
                        <a:pt x="0" y="21215"/>
                      </a:lnTo>
                      <a:lnTo>
                        <a:pt x="4059" y="-1"/>
                      </a:lnTo>
                      <a:close/>
                    </a:path>
                  </a:pathLst>
                </a:custGeom>
                <a:noFill/>
                <a:ln w="25400" cap="rnd">
                  <a:solidFill>
                    <a:srgbClr val="FFFF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5733" name="Arc 21"/>
                <p:cNvSpPr>
                  <a:spLocks/>
                </p:cNvSpPr>
                <p:nvPr/>
              </p:nvSpPr>
              <p:spPr bwMode="auto">
                <a:xfrm>
                  <a:off x="3182" y="1630"/>
                  <a:ext cx="74" cy="467"/>
                </a:xfrm>
                <a:custGeom>
                  <a:avLst/>
                  <a:gdLst>
                    <a:gd name="T0" fmla="*/ 0 w 21600"/>
                    <a:gd name="T1" fmla="*/ 0 h 42197"/>
                    <a:gd name="T2" fmla="*/ 0 w 21600"/>
                    <a:gd name="T3" fmla="*/ 0 h 42197"/>
                    <a:gd name="T4" fmla="*/ 0 w 21600"/>
                    <a:gd name="T5" fmla="*/ 0 h 42197"/>
                    <a:gd name="T6" fmla="*/ 0 60000 65536"/>
                    <a:gd name="T7" fmla="*/ 0 60000 65536"/>
                    <a:gd name="T8" fmla="*/ 0 60000 65536"/>
                    <a:gd name="T9" fmla="*/ 0 w 21600"/>
                    <a:gd name="T10" fmla="*/ 0 h 42197"/>
                    <a:gd name="T11" fmla="*/ 21600 w 21600"/>
                    <a:gd name="T12" fmla="*/ 42197 h 42197"/>
                  </a:gdLst>
                  <a:ahLst/>
                  <a:cxnLst>
                    <a:cxn ang="T6">
                      <a:pos x="T0" y="T1"/>
                    </a:cxn>
                    <a:cxn ang="T7">
                      <a:pos x="T2" y="T3"/>
                    </a:cxn>
                    <a:cxn ang="T8">
                      <a:pos x="T4" y="T5"/>
                    </a:cxn>
                  </a:cxnLst>
                  <a:rect l="T9" t="T10" r="T11" b="T12"/>
                  <a:pathLst>
                    <a:path w="21600" h="42197" fill="none" extrusionOk="0">
                      <a:moveTo>
                        <a:pt x="3823" y="0"/>
                      </a:moveTo>
                      <a:cubicBezTo>
                        <a:pt x="14113" y="1850"/>
                        <a:pt x="21600" y="10804"/>
                        <a:pt x="21600" y="21259"/>
                      </a:cubicBezTo>
                      <a:cubicBezTo>
                        <a:pt x="21600" y="31145"/>
                        <a:pt x="14888" y="39769"/>
                        <a:pt x="5305" y="42197"/>
                      </a:cubicBezTo>
                    </a:path>
                    <a:path w="21600" h="42197" stroke="0" extrusionOk="0">
                      <a:moveTo>
                        <a:pt x="3823" y="0"/>
                      </a:moveTo>
                      <a:cubicBezTo>
                        <a:pt x="14113" y="1850"/>
                        <a:pt x="21600" y="10804"/>
                        <a:pt x="21600" y="21259"/>
                      </a:cubicBezTo>
                      <a:cubicBezTo>
                        <a:pt x="21600" y="31145"/>
                        <a:pt x="14888" y="39769"/>
                        <a:pt x="5305" y="42197"/>
                      </a:cubicBezTo>
                      <a:lnTo>
                        <a:pt x="0" y="21259"/>
                      </a:lnTo>
                      <a:lnTo>
                        <a:pt x="3823" y="0"/>
                      </a:lnTo>
                      <a:close/>
                    </a:path>
                  </a:pathLst>
                </a:custGeom>
                <a:noFill/>
                <a:ln w="25400" cap="rnd">
                  <a:solidFill>
                    <a:srgbClr val="FFFF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5734" name="Arc 22"/>
                <p:cNvSpPr>
                  <a:spLocks/>
                </p:cNvSpPr>
                <p:nvPr/>
              </p:nvSpPr>
              <p:spPr bwMode="auto">
                <a:xfrm>
                  <a:off x="3153" y="1671"/>
                  <a:ext cx="69" cy="394"/>
                </a:xfrm>
                <a:custGeom>
                  <a:avLst/>
                  <a:gdLst>
                    <a:gd name="T0" fmla="*/ 0 w 21600"/>
                    <a:gd name="T1" fmla="*/ 0 h 42119"/>
                    <a:gd name="T2" fmla="*/ 0 w 21600"/>
                    <a:gd name="T3" fmla="*/ 0 h 42119"/>
                    <a:gd name="T4" fmla="*/ 0 w 21600"/>
                    <a:gd name="T5" fmla="*/ 0 h 42119"/>
                    <a:gd name="T6" fmla="*/ 0 60000 65536"/>
                    <a:gd name="T7" fmla="*/ 0 60000 65536"/>
                    <a:gd name="T8" fmla="*/ 0 60000 65536"/>
                    <a:gd name="T9" fmla="*/ 0 w 21600"/>
                    <a:gd name="T10" fmla="*/ 0 h 42119"/>
                    <a:gd name="T11" fmla="*/ 21600 w 21600"/>
                    <a:gd name="T12" fmla="*/ 42119 h 42119"/>
                  </a:gdLst>
                  <a:ahLst/>
                  <a:cxnLst>
                    <a:cxn ang="T6">
                      <a:pos x="T0" y="T1"/>
                    </a:cxn>
                    <a:cxn ang="T7">
                      <a:pos x="T2" y="T3"/>
                    </a:cxn>
                    <a:cxn ang="T8">
                      <a:pos x="T4" y="T5"/>
                    </a:cxn>
                  </a:cxnLst>
                  <a:rect l="T9" t="T10" r="T11" b="T12"/>
                  <a:pathLst>
                    <a:path w="21600" h="42119" fill="none" extrusionOk="0">
                      <a:moveTo>
                        <a:pt x="4106" y="-1"/>
                      </a:moveTo>
                      <a:cubicBezTo>
                        <a:pt x="14263" y="1966"/>
                        <a:pt x="21600" y="10859"/>
                        <a:pt x="21600" y="21206"/>
                      </a:cubicBezTo>
                      <a:cubicBezTo>
                        <a:pt x="21600" y="31054"/>
                        <a:pt x="14938" y="39655"/>
                        <a:pt x="5404" y="42119"/>
                      </a:cubicBezTo>
                    </a:path>
                    <a:path w="21600" h="42119" stroke="0" extrusionOk="0">
                      <a:moveTo>
                        <a:pt x="4106" y="-1"/>
                      </a:moveTo>
                      <a:cubicBezTo>
                        <a:pt x="14263" y="1966"/>
                        <a:pt x="21600" y="10859"/>
                        <a:pt x="21600" y="21206"/>
                      </a:cubicBezTo>
                      <a:cubicBezTo>
                        <a:pt x="21600" y="31054"/>
                        <a:pt x="14938" y="39655"/>
                        <a:pt x="5404" y="42119"/>
                      </a:cubicBezTo>
                      <a:lnTo>
                        <a:pt x="0" y="21206"/>
                      </a:lnTo>
                      <a:lnTo>
                        <a:pt x="4106" y="-1"/>
                      </a:lnTo>
                      <a:close/>
                    </a:path>
                  </a:pathLst>
                </a:custGeom>
                <a:noFill/>
                <a:ln w="25400" cap="rnd">
                  <a:solidFill>
                    <a:srgbClr val="FFFF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sp>
            <p:nvSpPr>
              <p:cNvPr id="25728" name="Arc 23"/>
              <p:cNvSpPr>
                <a:spLocks/>
              </p:cNvSpPr>
              <p:nvPr/>
            </p:nvSpPr>
            <p:spPr bwMode="auto">
              <a:xfrm>
                <a:off x="3129" y="1705"/>
                <a:ext cx="62" cy="342"/>
              </a:xfrm>
              <a:custGeom>
                <a:avLst/>
                <a:gdLst>
                  <a:gd name="T0" fmla="*/ 0 w 21600"/>
                  <a:gd name="T1" fmla="*/ 0 h 42193"/>
                  <a:gd name="T2" fmla="*/ 0 w 21600"/>
                  <a:gd name="T3" fmla="*/ 0 h 42193"/>
                  <a:gd name="T4" fmla="*/ 0 w 21600"/>
                  <a:gd name="T5" fmla="*/ 0 h 42193"/>
                  <a:gd name="T6" fmla="*/ 0 60000 65536"/>
                  <a:gd name="T7" fmla="*/ 0 60000 65536"/>
                  <a:gd name="T8" fmla="*/ 0 60000 65536"/>
                  <a:gd name="T9" fmla="*/ 0 w 21600"/>
                  <a:gd name="T10" fmla="*/ 0 h 42193"/>
                  <a:gd name="T11" fmla="*/ 21600 w 21600"/>
                  <a:gd name="T12" fmla="*/ 42193 h 42193"/>
                </a:gdLst>
                <a:ahLst/>
                <a:cxnLst>
                  <a:cxn ang="T6">
                    <a:pos x="T0" y="T1"/>
                  </a:cxn>
                  <a:cxn ang="T7">
                    <a:pos x="T2" y="T3"/>
                  </a:cxn>
                  <a:cxn ang="T8">
                    <a:pos x="T4" y="T5"/>
                  </a:cxn>
                </a:cxnLst>
                <a:rect l="T9" t="T10" r="T11" b="T12"/>
                <a:pathLst>
                  <a:path w="21600" h="42193" fill="none" extrusionOk="0">
                    <a:moveTo>
                      <a:pt x="3867" y="-1"/>
                    </a:moveTo>
                    <a:cubicBezTo>
                      <a:pt x="14136" y="1868"/>
                      <a:pt x="21600" y="10813"/>
                      <a:pt x="21600" y="21251"/>
                    </a:cubicBezTo>
                    <a:cubicBezTo>
                      <a:pt x="21600" y="31143"/>
                      <a:pt x="14880" y="39771"/>
                      <a:pt x="5289" y="42193"/>
                    </a:cubicBezTo>
                  </a:path>
                  <a:path w="21600" h="42193" stroke="0" extrusionOk="0">
                    <a:moveTo>
                      <a:pt x="3867" y="-1"/>
                    </a:moveTo>
                    <a:cubicBezTo>
                      <a:pt x="14136" y="1868"/>
                      <a:pt x="21600" y="10813"/>
                      <a:pt x="21600" y="21251"/>
                    </a:cubicBezTo>
                    <a:cubicBezTo>
                      <a:pt x="21600" y="31143"/>
                      <a:pt x="14880" y="39771"/>
                      <a:pt x="5289" y="42193"/>
                    </a:cubicBezTo>
                    <a:lnTo>
                      <a:pt x="0" y="21251"/>
                    </a:lnTo>
                    <a:lnTo>
                      <a:pt x="3867" y="-1"/>
                    </a:lnTo>
                    <a:close/>
                  </a:path>
                </a:pathLst>
              </a:custGeom>
              <a:noFill/>
              <a:ln w="25400" cap="rnd">
                <a:solidFill>
                  <a:srgbClr val="FFFF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5729" name="Arc 24"/>
              <p:cNvSpPr>
                <a:spLocks/>
              </p:cNvSpPr>
              <p:nvPr/>
            </p:nvSpPr>
            <p:spPr bwMode="auto">
              <a:xfrm>
                <a:off x="3104" y="1727"/>
                <a:ext cx="54" cy="295"/>
              </a:xfrm>
              <a:custGeom>
                <a:avLst/>
                <a:gdLst>
                  <a:gd name="T0" fmla="*/ 0 w 21600"/>
                  <a:gd name="T1" fmla="*/ 0 h 42233"/>
                  <a:gd name="T2" fmla="*/ 0 w 21600"/>
                  <a:gd name="T3" fmla="*/ 0 h 42233"/>
                  <a:gd name="T4" fmla="*/ 0 w 21600"/>
                  <a:gd name="T5" fmla="*/ 0 h 42233"/>
                  <a:gd name="T6" fmla="*/ 0 60000 65536"/>
                  <a:gd name="T7" fmla="*/ 0 60000 65536"/>
                  <a:gd name="T8" fmla="*/ 0 60000 65536"/>
                  <a:gd name="T9" fmla="*/ 0 w 21600"/>
                  <a:gd name="T10" fmla="*/ 0 h 42233"/>
                  <a:gd name="T11" fmla="*/ 21600 w 21600"/>
                  <a:gd name="T12" fmla="*/ 42233 h 42233"/>
                </a:gdLst>
                <a:ahLst/>
                <a:cxnLst>
                  <a:cxn ang="T6">
                    <a:pos x="T0" y="T1"/>
                  </a:cxn>
                  <a:cxn ang="T7">
                    <a:pos x="T2" y="T3"/>
                  </a:cxn>
                  <a:cxn ang="T8">
                    <a:pos x="T4" y="T5"/>
                  </a:cxn>
                </a:cxnLst>
                <a:rect l="T9" t="T10" r="T11" b="T12"/>
                <a:pathLst>
                  <a:path w="21600" h="42233" fill="none" extrusionOk="0">
                    <a:moveTo>
                      <a:pt x="3629" y="0"/>
                    </a:moveTo>
                    <a:cubicBezTo>
                      <a:pt x="14008" y="1769"/>
                      <a:pt x="21600" y="10764"/>
                      <a:pt x="21600" y="21293"/>
                    </a:cubicBezTo>
                    <a:cubicBezTo>
                      <a:pt x="21600" y="31181"/>
                      <a:pt x="14885" y="39807"/>
                      <a:pt x="5298" y="42232"/>
                    </a:cubicBezTo>
                  </a:path>
                  <a:path w="21600" h="42233" stroke="0" extrusionOk="0">
                    <a:moveTo>
                      <a:pt x="3629" y="0"/>
                    </a:moveTo>
                    <a:cubicBezTo>
                      <a:pt x="14008" y="1769"/>
                      <a:pt x="21600" y="10764"/>
                      <a:pt x="21600" y="21293"/>
                    </a:cubicBezTo>
                    <a:cubicBezTo>
                      <a:pt x="21600" y="31181"/>
                      <a:pt x="14885" y="39807"/>
                      <a:pt x="5298" y="42232"/>
                    </a:cubicBezTo>
                    <a:lnTo>
                      <a:pt x="0" y="21293"/>
                    </a:lnTo>
                    <a:lnTo>
                      <a:pt x="3629" y="0"/>
                    </a:lnTo>
                    <a:close/>
                  </a:path>
                </a:pathLst>
              </a:custGeom>
              <a:noFill/>
              <a:ln w="25400" cap="rnd">
                <a:solidFill>
                  <a:srgbClr val="FFFF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5730" name="Arc 25"/>
              <p:cNvSpPr>
                <a:spLocks/>
              </p:cNvSpPr>
              <p:nvPr/>
            </p:nvSpPr>
            <p:spPr bwMode="auto">
              <a:xfrm>
                <a:off x="3083" y="1768"/>
                <a:ext cx="46" cy="230"/>
              </a:xfrm>
              <a:custGeom>
                <a:avLst/>
                <a:gdLst>
                  <a:gd name="T0" fmla="*/ 0 w 21600"/>
                  <a:gd name="T1" fmla="*/ 0 h 42026"/>
                  <a:gd name="T2" fmla="*/ 0 w 21600"/>
                  <a:gd name="T3" fmla="*/ 0 h 42026"/>
                  <a:gd name="T4" fmla="*/ 0 w 21600"/>
                  <a:gd name="T5" fmla="*/ 0 h 42026"/>
                  <a:gd name="T6" fmla="*/ 0 60000 65536"/>
                  <a:gd name="T7" fmla="*/ 0 60000 65536"/>
                  <a:gd name="T8" fmla="*/ 0 60000 65536"/>
                  <a:gd name="T9" fmla="*/ 0 w 21600"/>
                  <a:gd name="T10" fmla="*/ 0 h 42026"/>
                  <a:gd name="T11" fmla="*/ 21600 w 21600"/>
                  <a:gd name="T12" fmla="*/ 42026 h 42026"/>
                </a:gdLst>
                <a:ahLst/>
                <a:cxnLst>
                  <a:cxn ang="T6">
                    <a:pos x="T0" y="T1"/>
                  </a:cxn>
                  <a:cxn ang="T7">
                    <a:pos x="T2" y="T3"/>
                  </a:cxn>
                  <a:cxn ang="T8">
                    <a:pos x="T4" y="T5"/>
                  </a:cxn>
                </a:cxnLst>
                <a:rect l="T9" t="T10" r="T11" b="T12"/>
                <a:pathLst>
                  <a:path w="21600" h="42026" fill="none" extrusionOk="0">
                    <a:moveTo>
                      <a:pt x="4215" y="0"/>
                    </a:moveTo>
                    <a:cubicBezTo>
                      <a:pt x="14321" y="2011"/>
                      <a:pt x="21600" y="10880"/>
                      <a:pt x="21600" y="21185"/>
                    </a:cubicBezTo>
                    <a:cubicBezTo>
                      <a:pt x="21600" y="30928"/>
                      <a:pt x="15077" y="39464"/>
                      <a:pt x="5676" y="42025"/>
                    </a:cubicBezTo>
                  </a:path>
                  <a:path w="21600" h="42026" stroke="0" extrusionOk="0">
                    <a:moveTo>
                      <a:pt x="4215" y="0"/>
                    </a:moveTo>
                    <a:cubicBezTo>
                      <a:pt x="14321" y="2011"/>
                      <a:pt x="21600" y="10880"/>
                      <a:pt x="21600" y="21185"/>
                    </a:cubicBezTo>
                    <a:cubicBezTo>
                      <a:pt x="21600" y="30928"/>
                      <a:pt x="15077" y="39464"/>
                      <a:pt x="5676" y="42025"/>
                    </a:cubicBezTo>
                    <a:lnTo>
                      <a:pt x="0" y="21185"/>
                    </a:lnTo>
                    <a:lnTo>
                      <a:pt x="4215" y="0"/>
                    </a:lnTo>
                    <a:close/>
                  </a:path>
                </a:pathLst>
              </a:custGeom>
              <a:noFill/>
              <a:ln w="25400" cap="rnd">
                <a:solidFill>
                  <a:srgbClr val="FFFF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5731" name="Arc 26"/>
              <p:cNvSpPr>
                <a:spLocks/>
              </p:cNvSpPr>
              <p:nvPr/>
            </p:nvSpPr>
            <p:spPr bwMode="auto">
              <a:xfrm>
                <a:off x="3074" y="1801"/>
                <a:ext cx="28" cy="175"/>
              </a:xfrm>
              <a:custGeom>
                <a:avLst/>
                <a:gdLst>
                  <a:gd name="T0" fmla="*/ 0 w 21600"/>
                  <a:gd name="T1" fmla="*/ 0 h 42148"/>
                  <a:gd name="T2" fmla="*/ 0 w 21600"/>
                  <a:gd name="T3" fmla="*/ 0 h 42148"/>
                  <a:gd name="T4" fmla="*/ 0 w 21600"/>
                  <a:gd name="T5" fmla="*/ 0 h 42148"/>
                  <a:gd name="T6" fmla="*/ 0 60000 65536"/>
                  <a:gd name="T7" fmla="*/ 0 60000 65536"/>
                  <a:gd name="T8" fmla="*/ 0 60000 65536"/>
                  <a:gd name="T9" fmla="*/ 0 w 21600"/>
                  <a:gd name="T10" fmla="*/ 0 h 42148"/>
                  <a:gd name="T11" fmla="*/ 21600 w 21600"/>
                  <a:gd name="T12" fmla="*/ 42148 h 42148"/>
                </a:gdLst>
                <a:ahLst/>
                <a:cxnLst>
                  <a:cxn ang="T6">
                    <a:pos x="T0" y="T1"/>
                  </a:cxn>
                  <a:cxn ang="T7">
                    <a:pos x="T2" y="T3"/>
                  </a:cxn>
                  <a:cxn ang="T8">
                    <a:pos x="T4" y="T5"/>
                  </a:cxn>
                </a:cxnLst>
                <a:rect l="T9" t="T10" r="T11" b="T12"/>
                <a:pathLst>
                  <a:path w="21600" h="42148" fill="none" extrusionOk="0">
                    <a:moveTo>
                      <a:pt x="3817" y="0"/>
                    </a:moveTo>
                    <a:cubicBezTo>
                      <a:pt x="14109" y="1848"/>
                      <a:pt x="21600" y="10803"/>
                      <a:pt x="21600" y="21260"/>
                    </a:cubicBezTo>
                    <a:cubicBezTo>
                      <a:pt x="21600" y="31071"/>
                      <a:pt x="14987" y="39650"/>
                      <a:pt x="5499" y="42148"/>
                    </a:cubicBezTo>
                  </a:path>
                  <a:path w="21600" h="42148" stroke="0" extrusionOk="0">
                    <a:moveTo>
                      <a:pt x="3817" y="0"/>
                    </a:moveTo>
                    <a:cubicBezTo>
                      <a:pt x="14109" y="1848"/>
                      <a:pt x="21600" y="10803"/>
                      <a:pt x="21600" y="21260"/>
                    </a:cubicBezTo>
                    <a:cubicBezTo>
                      <a:pt x="21600" y="31071"/>
                      <a:pt x="14987" y="39650"/>
                      <a:pt x="5499" y="42148"/>
                    </a:cubicBezTo>
                    <a:lnTo>
                      <a:pt x="0" y="21260"/>
                    </a:lnTo>
                    <a:lnTo>
                      <a:pt x="3817" y="0"/>
                    </a:lnTo>
                    <a:close/>
                  </a:path>
                </a:pathLst>
              </a:custGeom>
              <a:noFill/>
              <a:ln w="25400" cap="rnd">
                <a:solidFill>
                  <a:srgbClr val="FFFF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grpSp>
          <p:nvGrpSpPr>
            <p:cNvPr id="25713" name="Group 27"/>
            <p:cNvGrpSpPr>
              <a:grpSpLocks/>
            </p:cNvGrpSpPr>
            <p:nvPr/>
          </p:nvGrpSpPr>
          <p:grpSpPr bwMode="auto">
            <a:xfrm>
              <a:off x="2279" y="1540"/>
              <a:ext cx="334" cy="810"/>
              <a:chOff x="2451" y="1445"/>
              <a:chExt cx="334" cy="810"/>
            </a:xfrm>
          </p:grpSpPr>
          <p:grpSp>
            <p:nvGrpSpPr>
              <p:cNvPr id="25714" name="Group 28"/>
              <p:cNvGrpSpPr>
                <a:grpSpLocks/>
              </p:cNvGrpSpPr>
              <p:nvPr/>
            </p:nvGrpSpPr>
            <p:grpSpPr bwMode="auto">
              <a:xfrm>
                <a:off x="2451" y="1445"/>
                <a:ext cx="163" cy="810"/>
                <a:chOff x="2451" y="1445"/>
                <a:chExt cx="163" cy="810"/>
              </a:xfrm>
            </p:grpSpPr>
            <p:sp>
              <p:nvSpPr>
                <p:cNvPr id="25723" name="Arc 29"/>
                <p:cNvSpPr>
                  <a:spLocks/>
                </p:cNvSpPr>
                <p:nvPr/>
              </p:nvSpPr>
              <p:spPr bwMode="auto">
                <a:xfrm>
                  <a:off x="2451" y="1445"/>
                  <a:ext cx="101" cy="810"/>
                </a:xfrm>
                <a:custGeom>
                  <a:avLst/>
                  <a:gdLst>
                    <a:gd name="T0" fmla="*/ 0 w 21600"/>
                    <a:gd name="T1" fmla="*/ 0 h 41877"/>
                    <a:gd name="T2" fmla="*/ 0 w 21600"/>
                    <a:gd name="T3" fmla="*/ 0 h 41877"/>
                    <a:gd name="T4" fmla="*/ 0 w 21600"/>
                    <a:gd name="T5" fmla="*/ 0 h 41877"/>
                    <a:gd name="T6" fmla="*/ 0 60000 65536"/>
                    <a:gd name="T7" fmla="*/ 0 60000 65536"/>
                    <a:gd name="T8" fmla="*/ 0 60000 65536"/>
                    <a:gd name="T9" fmla="*/ 0 w 21600"/>
                    <a:gd name="T10" fmla="*/ 0 h 41877"/>
                    <a:gd name="T11" fmla="*/ 21600 w 21600"/>
                    <a:gd name="T12" fmla="*/ 41877 h 41877"/>
                  </a:gdLst>
                  <a:ahLst/>
                  <a:cxnLst>
                    <a:cxn ang="T6">
                      <a:pos x="T0" y="T1"/>
                    </a:cxn>
                    <a:cxn ang="T7">
                      <a:pos x="T2" y="T3"/>
                    </a:cxn>
                    <a:cxn ang="T8">
                      <a:pos x="T4" y="T5"/>
                    </a:cxn>
                  </a:cxnLst>
                  <a:rect l="T9" t="T10" r="T11" b="T12"/>
                  <a:pathLst>
                    <a:path w="21600" h="41877" fill="none" extrusionOk="0">
                      <a:moveTo>
                        <a:pt x="15603" y="41876"/>
                      </a:moveTo>
                      <a:cubicBezTo>
                        <a:pt x="6361" y="39206"/>
                        <a:pt x="0" y="30745"/>
                        <a:pt x="0" y="21126"/>
                      </a:cubicBezTo>
                      <a:cubicBezTo>
                        <a:pt x="-1" y="10931"/>
                        <a:pt x="7128" y="2124"/>
                        <a:pt x="17099" y="0"/>
                      </a:cubicBezTo>
                    </a:path>
                    <a:path w="21600" h="41877" stroke="0" extrusionOk="0">
                      <a:moveTo>
                        <a:pt x="15603" y="41876"/>
                      </a:moveTo>
                      <a:cubicBezTo>
                        <a:pt x="6361" y="39206"/>
                        <a:pt x="0" y="30745"/>
                        <a:pt x="0" y="21126"/>
                      </a:cubicBezTo>
                      <a:cubicBezTo>
                        <a:pt x="-1" y="10931"/>
                        <a:pt x="7128" y="2124"/>
                        <a:pt x="17099" y="0"/>
                      </a:cubicBezTo>
                      <a:lnTo>
                        <a:pt x="21600" y="21126"/>
                      </a:lnTo>
                      <a:lnTo>
                        <a:pt x="15603" y="41876"/>
                      </a:lnTo>
                      <a:close/>
                    </a:path>
                  </a:pathLst>
                </a:custGeom>
                <a:noFill/>
                <a:ln w="25400" cap="rnd">
                  <a:solidFill>
                    <a:srgbClr val="FFFF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5724" name="Arc 30"/>
                <p:cNvSpPr>
                  <a:spLocks/>
                </p:cNvSpPr>
                <p:nvPr/>
              </p:nvSpPr>
              <p:spPr bwMode="auto">
                <a:xfrm>
                  <a:off x="2493" y="1496"/>
                  <a:ext cx="87" cy="698"/>
                </a:xfrm>
                <a:custGeom>
                  <a:avLst/>
                  <a:gdLst>
                    <a:gd name="T0" fmla="*/ 0 w 21600"/>
                    <a:gd name="T1" fmla="*/ 0 h 41886"/>
                    <a:gd name="T2" fmla="*/ 0 w 21600"/>
                    <a:gd name="T3" fmla="*/ 0 h 41886"/>
                    <a:gd name="T4" fmla="*/ 0 w 21600"/>
                    <a:gd name="T5" fmla="*/ 0 h 41886"/>
                    <a:gd name="T6" fmla="*/ 0 60000 65536"/>
                    <a:gd name="T7" fmla="*/ 0 60000 65536"/>
                    <a:gd name="T8" fmla="*/ 0 60000 65536"/>
                    <a:gd name="T9" fmla="*/ 0 w 21600"/>
                    <a:gd name="T10" fmla="*/ 0 h 41886"/>
                    <a:gd name="T11" fmla="*/ 21600 w 21600"/>
                    <a:gd name="T12" fmla="*/ 41886 h 41886"/>
                  </a:gdLst>
                  <a:ahLst/>
                  <a:cxnLst>
                    <a:cxn ang="T6">
                      <a:pos x="T0" y="T1"/>
                    </a:cxn>
                    <a:cxn ang="T7">
                      <a:pos x="T2" y="T3"/>
                    </a:cxn>
                    <a:cxn ang="T8">
                      <a:pos x="T4" y="T5"/>
                    </a:cxn>
                  </a:cxnLst>
                  <a:rect l="T9" t="T10" r="T11" b="T12"/>
                  <a:pathLst>
                    <a:path w="21600" h="41886" fill="none" extrusionOk="0">
                      <a:moveTo>
                        <a:pt x="15624" y="41886"/>
                      </a:moveTo>
                      <a:cubicBezTo>
                        <a:pt x="6372" y="39222"/>
                        <a:pt x="0" y="30757"/>
                        <a:pt x="0" y="21129"/>
                      </a:cubicBezTo>
                      <a:cubicBezTo>
                        <a:pt x="-1" y="10927"/>
                        <a:pt x="7136" y="2117"/>
                        <a:pt x="17115" y="-1"/>
                      </a:cubicBezTo>
                    </a:path>
                    <a:path w="21600" h="41886" stroke="0" extrusionOk="0">
                      <a:moveTo>
                        <a:pt x="15624" y="41886"/>
                      </a:moveTo>
                      <a:cubicBezTo>
                        <a:pt x="6372" y="39222"/>
                        <a:pt x="0" y="30757"/>
                        <a:pt x="0" y="21129"/>
                      </a:cubicBezTo>
                      <a:cubicBezTo>
                        <a:pt x="-1" y="10927"/>
                        <a:pt x="7136" y="2117"/>
                        <a:pt x="17115" y="-1"/>
                      </a:cubicBezTo>
                      <a:lnTo>
                        <a:pt x="21600" y="21129"/>
                      </a:lnTo>
                      <a:lnTo>
                        <a:pt x="15624" y="41886"/>
                      </a:lnTo>
                      <a:close/>
                    </a:path>
                  </a:pathLst>
                </a:custGeom>
                <a:noFill/>
                <a:ln w="25400" cap="rnd">
                  <a:solidFill>
                    <a:srgbClr val="FFFF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5725" name="Arc 31"/>
                <p:cNvSpPr>
                  <a:spLocks/>
                </p:cNvSpPr>
                <p:nvPr/>
              </p:nvSpPr>
              <p:spPr bwMode="auto">
                <a:xfrm>
                  <a:off x="2533" y="1557"/>
                  <a:ext cx="81" cy="590"/>
                </a:xfrm>
                <a:custGeom>
                  <a:avLst/>
                  <a:gdLst>
                    <a:gd name="T0" fmla="*/ 0 w 21600"/>
                    <a:gd name="T1" fmla="*/ 0 h 41900"/>
                    <a:gd name="T2" fmla="*/ 0 w 21600"/>
                    <a:gd name="T3" fmla="*/ 0 h 41900"/>
                    <a:gd name="T4" fmla="*/ 0 w 21600"/>
                    <a:gd name="T5" fmla="*/ 0 h 41900"/>
                    <a:gd name="T6" fmla="*/ 0 60000 65536"/>
                    <a:gd name="T7" fmla="*/ 0 60000 65536"/>
                    <a:gd name="T8" fmla="*/ 0 60000 65536"/>
                    <a:gd name="T9" fmla="*/ 0 w 21600"/>
                    <a:gd name="T10" fmla="*/ 0 h 41900"/>
                    <a:gd name="T11" fmla="*/ 21600 w 21600"/>
                    <a:gd name="T12" fmla="*/ 41900 h 41900"/>
                  </a:gdLst>
                  <a:ahLst/>
                  <a:cxnLst>
                    <a:cxn ang="T6">
                      <a:pos x="T0" y="T1"/>
                    </a:cxn>
                    <a:cxn ang="T7">
                      <a:pos x="T2" y="T3"/>
                    </a:cxn>
                    <a:cxn ang="T8">
                      <a:pos x="T4" y="T5"/>
                    </a:cxn>
                  </a:cxnLst>
                  <a:rect l="T9" t="T10" r="T11" b="T12"/>
                  <a:pathLst>
                    <a:path w="21600" h="41900" fill="none" extrusionOk="0">
                      <a:moveTo>
                        <a:pt x="15708" y="41899"/>
                      </a:moveTo>
                      <a:cubicBezTo>
                        <a:pt x="6414" y="39264"/>
                        <a:pt x="0" y="30779"/>
                        <a:pt x="0" y="21119"/>
                      </a:cubicBezTo>
                      <a:cubicBezTo>
                        <a:pt x="-1" y="10936"/>
                        <a:pt x="7110" y="2137"/>
                        <a:pt x="17066" y="0"/>
                      </a:cubicBezTo>
                    </a:path>
                    <a:path w="21600" h="41900" stroke="0" extrusionOk="0">
                      <a:moveTo>
                        <a:pt x="15708" y="41899"/>
                      </a:moveTo>
                      <a:cubicBezTo>
                        <a:pt x="6414" y="39264"/>
                        <a:pt x="0" y="30779"/>
                        <a:pt x="0" y="21119"/>
                      </a:cubicBezTo>
                      <a:cubicBezTo>
                        <a:pt x="-1" y="10936"/>
                        <a:pt x="7110" y="2137"/>
                        <a:pt x="17066" y="0"/>
                      </a:cubicBezTo>
                      <a:lnTo>
                        <a:pt x="21600" y="21119"/>
                      </a:lnTo>
                      <a:lnTo>
                        <a:pt x="15708" y="41899"/>
                      </a:lnTo>
                      <a:close/>
                    </a:path>
                  </a:pathLst>
                </a:custGeom>
                <a:noFill/>
                <a:ln w="25400" cap="rnd">
                  <a:solidFill>
                    <a:srgbClr val="FFFF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grpSp>
            <p:nvGrpSpPr>
              <p:cNvPr id="25715" name="Group 32"/>
              <p:cNvGrpSpPr>
                <a:grpSpLocks/>
              </p:cNvGrpSpPr>
              <p:nvPr/>
            </p:nvGrpSpPr>
            <p:grpSpPr bwMode="auto">
              <a:xfrm>
                <a:off x="2569" y="1598"/>
                <a:ext cx="138" cy="539"/>
                <a:chOff x="2569" y="1598"/>
                <a:chExt cx="138" cy="539"/>
              </a:xfrm>
            </p:grpSpPr>
            <p:sp>
              <p:nvSpPr>
                <p:cNvPr id="25720" name="Arc 33"/>
                <p:cNvSpPr>
                  <a:spLocks/>
                </p:cNvSpPr>
                <p:nvPr/>
              </p:nvSpPr>
              <p:spPr bwMode="auto">
                <a:xfrm>
                  <a:off x="2569" y="1598"/>
                  <a:ext cx="85" cy="539"/>
                </a:xfrm>
                <a:custGeom>
                  <a:avLst/>
                  <a:gdLst>
                    <a:gd name="T0" fmla="*/ 0 w 21600"/>
                    <a:gd name="T1" fmla="*/ 0 h 41960"/>
                    <a:gd name="T2" fmla="*/ 0 w 21600"/>
                    <a:gd name="T3" fmla="*/ 0 h 41960"/>
                    <a:gd name="T4" fmla="*/ 0 w 21600"/>
                    <a:gd name="T5" fmla="*/ 0 h 41960"/>
                    <a:gd name="T6" fmla="*/ 0 60000 65536"/>
                    <a:gd name="T7" fmla="*/ 0 60000 65536"/>
                    <a:gd name="T8" fmla="*/ 0 60000 65536"/>
                    <a:gd name="T9" fmla="*/ 0 w 21600"/>
                    <a:gd name="T10" fmla="*/ 0 h 41960"/>
                    <a:gd name="T11" fmla="*/ 21600 w 21600"/>
                    <a:gd name="T12" fmla="*/ 41960 h 41960"/>
                  </a:gdLst>
                  <a:ahLst/>
                  <a:cxnLst>
                    <a:cxn ang="T6">
                      <a:pos x="T0" y="T1"/>
                    </a:cxn>
                    <a:cxn ang="T7">
                      <a:pos x="T2" y="T3"/>
                    </a:cxn>
                    <a:cxn ang="T8">
                      <a:pos x="T4" y="T5"/>
                    </a:cxn>
                  </a:cxnLst>
                  <a:rect l="T9" t="T10" r="T11" b="T12"/>
                  <a:pathLst>
                    <a:path w="21600" h="41960" fill="none" extrusionOk="0">
                      <a:moveTo>
                        <a:pt x="15751" y="41960"/>
                      </a:moveTo>
                      <a:cubicBezTo>
                        <a:pt x="6436" y="39340"/>
                        <a:pt x="0" y="30844"/>
                        <a:pt x="0" y="21167"/>
                      </a:cubicBezTo>
                      <a:cubicBezTo>
                        <a:pt x="-1" y="10896"/>
                        <a:pt x="7232" y="2046"/>
                        <a:pt x="17296" y="-1"/>
                      </a:cubicBezTo>
                    </a:path>
                    <a:path w="21600" h="41960" stroke="0" extrusionOk="0">
                      <a:moveTo>
                        <a:pt x="15751" y="41960"/>
                      </a:moveTo>
                      <a:cubicBezTo>
                        <a:pt x="6436" y="39340"/>
                        <a:pt x="0" y="30844"/>
                        <a:pt x="0" y="21167"/>
                      </a:cubicBezTo>
                      <a:cubicBezTo>
                        <a:pt x="-1" y="10896"/>
                        <a:pt x="7232" y="2046"/>
                        <a:pt x="17296" y="-1"/>
                      </a:cubicBezTo>
                      <a:lnTo>
                        <a:pt x="21600" y="21167"/>
                      </a:lnTo>
                      <a:lnTo>
                        <a:pt x="15751" y="41960"/>
                      </a:lnTo>
                      <a:close/>
                    </a:path>
                  </a:pathLst>
                </a:custGeom>
                <a:noFill/>
                <a:ln w="25400" cap="rnd">
                  <a:solidFill>
                    <a:srgbClr val="FFFF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5721" name="Arc 34"/>
                <p:cNvSpPr>
                  <a:spLocks/>
                </p:cNvSpPr>
                <p:nvPr/>
              </p:nvSpPr>
              <p:spPr bwMode="auto">
                <a:xfrm>
                  <a:off x="2604" y="1632"/>
                  <a:ext cx="74" cy="464"/>
                </a:xfrm>
                <a:custGeom>
                  <a:avLst/>
                  <a:gdLst>
                    <a:gd name="T0" fmla="*/ 0 w 21600"/>
                    <a:gd name="T1" fmla="*/ 0 h 41941"/>
                    <a:gd name="T2" fmla="*/ 0 w 21600"/>
                    <a:gd name="T3" fmla="*/ 0 h 41941"/>
                    <a:gd name="T4" fmla="*/ 0 w 21600"/>
                    <a:gd name="T5" fmla="*/ 0 h 41941"/>
                    <a:gd name="T6" fmla="*/ 0 60000 65536"/>
                    <a:gd name="T7" fmla="*/ 0 60000 65536"/>
                    <a:gd name="T8" fmla="*/ 0 60000 65536"/>
                    <a:gd name="T9" fmla="*/ 0 w 21600"/>
                    <a:gd name="T10" fmla="*/ 0 h 41941"/>
                    <a:gd name="T11" fmla="*/ 21600 w 21600"/>
                    <a:gd name="T12" fmla="*/ 41941 h 41941"/>
                  </a:gdLst>
                  <a:ahLst/>
                  <a:cxnLst>
                    <a:cxn ang="T6">
                      <a:pos x="T0" y="T1"/>
                    </a:cxn>
                    <a:cxn ang="T7">
                      <a:pos x="T2" y="T3"/>
                    </a:cxn>
                    <a:cxn ang="T8">
                      <a:pos x="T4" y="T5"/>
                    </a:cxn>
                  </a:cxnLst>
                  <a:rect l="T9" t="T10" r="T11" b="T12"/>
                  <a:pathLst>
                    <a:path w="21600" h="41941" fill="none" extrusionOk="0">
                      <a:moveTo>
                        <a:pt x="15746" y="41940"/>
                      </a:moveTo>
                      <a:cubicBezTo>
                        <a:pt x="6433" y="39318"/>
                        <a:pt x="0" y="30823"/>
                        <a:pt x="0" y="21149"/>
                      </a:cubicBezTo>
                      <a:cubicBezTo>
                        <a:pt x="-1" y="10911"/>
                        <a:pt x="7186" y="2080"/>
                        <a:pt x="17209" y="-1"/>
                      </a:cubicBezTo>
                    </a:path>
                    <a:path w="21600" h="41941" stroke="0" extrusionOk="0">
                      <a:moveTo>
                        <a:pt x="15746" y="41940"/>
                      </a:moveTo>
                      <a:cubicBezTo>
                        <a:pt x="6433" y="39318"/>
                        <a:pt x="0" y="30823"/>
                        <a:pt x="0" y="21149"/>
                      </a:cubicBezTo>
                      <a:cubicBezTo>
                        <a:pt x="-1" y="10911"/>
                        <a:pt x="7186" y="2080"/>
                        <a:pt x="17209" y="-1"/>
                      </a:cubicBezTo>
                      <a:lnTo>
                        <a:pt x="21600" y="21149"/>
                      </a:lnTo>
                      <a:lnTo>
                        <a:pt x="15746" y="41940"/>
                      </a:lnTo>
                      <a:close/>
                    </a:path>
                  </a:pathLst>
                </a:custGeom>
                <a:noFill/>
                <a:ln w="25400" cap="rnd">
                  <a:solidFill>
                    <a:srgbClr val="FFFF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5722" name="Arc 35"/>
                <p:cNvSpPr>
                  <a:spLocks/>
                </p:cNvSpPr>
                <p:nvPr/>
              </p:nvSpPr>
              <p:spPr bwMode="auto">
                <a:xfrm>
                  <a:off x="2638" y="1672"/>
                  <a:ext cx="69" cy="391"/>
                </a:xfrm>
                <a:custGeom>
                  <a:avLst/>
                  <a:gdLst>
                    <a:gd name="T0" fmla="*/ 0 w 21600"/>
                    <a:gd name="T1" fmla="*/ 0 h 41832"/>
                    <a:gd name="T2" fmla="*/ 0 w 21600"/>
                    <a:gd name="T3" fmla="*/ 0 h 41832"/>
                    <a:gd name="T4" fmla="*/ 0 w 21600"/>
                    <a:gd name="T5" fmla="*/ 0 h 41832"/>
                    <a:gd name="T6" fmla="*/ 0 60000 65536"/>
                    <a:gd name="T7" fmla="*/ 0 60000 65536"/>
                    <a:gd name="T8" fmla="*/ 0 60000 65536"/>
                    <a:gd name="T9" fmla="*/ 0 w 21600"/>
                    <a:gd name="T10" fmla="*/ 0 h 41832"/>
                    <a:gd name="T11" fmla="*/ 21600 w 21600"/>
                    <a:gd name="T12" fmla="*/ 41832 h 41832"/>
                  </a:gdLst>
                  <a:ahLst/>
                  <a:cxnLst>
                    <a:cxn ang="T6">
                      <a:pos x="T0" y="T1"/>
                    </a:cxn>
                    <a:cxn ang="T7">
                      <a:pos x="T2" y="T3"/>
                    </a:cxn>
                    <a:cxn ang="T8">
                      <a:pos x="T4" y="T5"/>
                    </a:cxn>
                  </a:cxnLst>
                  <a:rect l="T9" t="T10" r="T11" b="T12"/>
                  <a:pathLst>
                    <a:path w="21600" h="41832" fill="none" extrusionOk="0">
                      <a:moveTo>
                        <a:pt x="15607" y="41831"/>
                      </a:moveTo>
                      <a:cubicBezTo>
                        <a:pt x="6363" y="39162"/>
                        <a:pt x="0" y="30701"/>
                        <a:pt x="0" y="21080"/>
                      </a:cubicBezTo>
                      <a:cubicBezTo>
                        <a:pt x="-1" y="10965"/>
                        <a:pt x="7019" y="2204"/>
                        <a:pt x="16890" y="-1"/>
                      </a:cubicBezTo>
                    </a:path>
                    <a:path w="21600" h="41832" stroke="0" extrusionOk="0">
                      <a:moveTo>
                        <a:pt x="15607" y="41831"/>
                      </a:moveTo>
                      <a:cubicBezTo>
                        <a:pt x="6363" y="39162"/>
                        <a:pt x="0" y="30701"/>
                        <a:pt x="0" y="21080"/>
                      </a:cubicBezTo>
                      <a:cubicBezTo>
                        <a:pt x="-1" y="10965"/>
                        <a:pt x="7019" y="2204"/>
                        <a:pt x="16890" y="-1"/>
                      </a:cubicBezTo>
                      <a:lnTo>
                        <a:pt x="21600" y="21080"/>
                      </a:lnTo>
                      <a:lnTo>
                        <a:pt x="15607" y="41831"/>
                      </a:lnTo>
                      <a:close/>
                    </a:path>
                  </a:pathLst>
                </a:custGeom>
                <a:noFill/>
                <a:ln w="25400" cap="rnd">
                  <a:solidFill>
                    <a:srgbClr val="FFFF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sp>
            <p:nvSpPr>
              <p:cNvPr id="25716" name="Arc 36"/>
              <p:cNvSpPr>
                <a:spLocks/>
              </p:cNvSpPr>
              <p:nvPr/>
            </p:nvSpPr>
            <p:spPr bwMode="auto">
              <a:xfrm>
                <a:off x="2669" y="1707"/>
                <a:ext cx="62" cy="339"/>
              </a:xfrm>
              <a:custGeom>
                <a:avLst/>
                <a:gdLst>
                  <a:gd name="T0" fmla="*/ 0 w 21600"/>
                  <a:gd name="T1" fmla="*/ 0 h 41883"/>
                  <a:gd name="T2" fmla="*/ 0 w 21600"/>
                  <a:gd name="T3" fmla="*/ 0 h 41883"/>
                  <a:gd name="T4" fmla="*/ 0 w 21600"/>
                  <a:gd name="T5" fmla="*/ 0 h 41883"/>
                  <a:gd name="T6" fmla="*/ 0 60000 65536"/>
                  <a:gd name="T7" fmla="*/ 0 60000 65536"/>
                  <a:gd name="T8" fmla="*/ 0 60000 65536"/>
                  <a:gd name="T9" fmla="*/ 0 w 21600"/>
                  <a:gd name="T10" fmla="*/ 0 h 41883"/>
                  <a:gd name="T11" fmla="*/ 21600 w 21600"/>
                  <a:gd name="T12" fmla="*/ 41883 h 41883"/>
                </a:gdLst>
                <a:ahLst/>
                <a:cxnLst>
                  <a:cxn ang="T6">
                    <a:pos x="T0" y="T1"/>
                  </a:cxn>
                  <a:cxn ang="T7">
                    <a:pos x="T2" y="T3"/>
                  </a:cxn>
                  <a:cxn ang="T8">
                    <a:pos x="T4" y="T5"/>
                  </a:cxn>
                </a:cxnLst>
                <a:rect l="T9" t="T10" r="T11" b="T12"/>
                <a:pathLst>
                  <a:path w="21600" h="41883" fill="none" extrusionOk="0">
                    <a:moveTo>
                      <a:pt x="15655" y="41883"/>
                    </a:moveTo>
                    <a:cubicBezTo>
                      <a:pt x="6388" y="39230"/>
                      <a:pt x="0" y="30757"/>
                      <a:pt x="0" y="21117"/>
                    </a:cubicBezTo>
                    <a:cubicBezTo>
                      <a:pt x="-1" y="10937"/>
                      <a:pt x="7106" y="2140"/>
                      <a:pt x="17057" y="-1"/>
                    </a:cubicBezTo>
                  </a:path>
                  <a:path w="21600" h="41883" stroke="0" extrusionOk="0">
                    <a:moveTo>
                      <a:pt x="15655" y="41883"/>
                    </a:moveTo>
                    <a:cubicBezTo>
                      <a:pt x="6388" y="39230"/>
                      <a:pt x="0" y="30757"/>
                      <a:pt x="0" y="21117"/>
                    </a:cubicBezTo>
                    <a:cubicBezTo>
                      <a:pt x="-1" y="10937"/>
                      <a:pt x="7106" y="2140"/>
                      <a:pt x="17057" y="-1"/>
                    </a:cubicBezTo>
                    <a:lnTo>
                      <a:pt x="21600" y="21117"/>
                    </a:lnTo>
                    <a:lnTo>
                      <a:pt x="15655" y="41883"/>
                    </a:lnTo>
                    <a:close/>
                  </a:path>
                </a:pathLst>
              </a:custGeom>
              <a:noFill/>
              <a:ln w="25400" cap="rnd">
                <a:solidFill>
                  <a:srgbClr val="FFFF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5717" name="Arc 37"/>
              <p:cNvSpPr>
                <a:spLocks/>
              </p:cNvSpPr>
              <p:nvPr/>
            </p:nvSpPr>
            <p:spPr bwMode="auto">
              <a:xfrm>
                <a:off x="2702" y="1728"/>
                <a:ext cx="54" cy="293"/>
              </a:xfrm>
              <a:custGeom>
                <a:avLst/>
                <a:gdLst>
                  <a:gd name="T0" fmla="*/ 0 w 21600"/>
                  <a:gd name="T1" fmla="*/ 0 h 41880"/>
                  <a:gd name="T2" fmla="*/ 0 w 21600"/>
                  <a:gd name="T3" fmla="*/ 0 h 41880"/>
                  <a:gd name="T4" fmla="*/ 0 w 21600"/>
                  <a:gd name="T5" fmla="*/ 0 h 41880"/>
                  <a:gd name="T6" fmla="*/ 0 60000 65536"/>
                  <a:gd name="T7" fmla="*/ 0 60000 65536"/>
                  <a:gd name="T8" fmla="*/ 0 60000 65536"/>
                  <a:gd name="T9" fmla="*/ 0 w 21600"/>
                  <a:gd name="T10" fmla="*/ 0 h 41880"/>
                  <a:gd name="T11" fmla="*/ 21600 w 21600"/>
                  <a:gd name="T12" fmla="*/ 41880 h 41880"/>
                </a:gdLst>
                <a:ahLst/>
                <a:cxnLst>
                  <a:cxn ang="T6">
                    <a:pos x="T0" y="T1"/>
                  </a:cxn>
                  <a:cxn ang="T7">
                    <a:pos x="T2" y="T3"/>
                  </a:cxn>
                  <a:cxn ang="T8">
                    <a:pos x="T4" y="T5"/>
                  </a:cxn>
                </a:cxnLst>
                <a:rect l="T9" t="T10" r="T11" b="T12"/>
                <a:pathLst>
                  <a:path w="21600" h="41880" fill="none" extrusionOk="0">
                    <a:moveTo>
                      <a:pt x="15545" y="41880"/>
                    </a:moveTo>
                    <a:cubicBezTo>
                      <a:pt x="6332" y="39190"/>
                      <a:pt x="0" y="30743"/>
                      <a:pt x="0" y="21146"/>
                    </a:cubicBezTo>
                    <a:cubicBezTo>
                      <a:pt x="-1" y="10914"/>
                      <a:pt x="7177" y="2087"/>
                      <a:pt x="17194" y="0"/>
                    </a:cubicBezTo>
                  </a:path>
                  <a:path w="21600" h="41880" stroke="0" extrusionOk="0">
                    <a:moveTo>
                      <a:pt x="15545" y="41880"/>
                    </a:moveTo>
                    <a:cubicBezTo>
                      <a:pt x="6332" y="39190"/>
                      <a:pt x="0" y="30743"/>
                      <a:pt x="0" y="21146"/>
                    </a:cubicBezTo>
                    <a:cubicBezTo>
                      <a:pt x="-1" y="10914"/>
                      <a:pt x="7177" y="2087"/>
                      <a:pt x="17194" y="0"/>
                    </a:cubicBezTo>
                    <a:lnTo>
                      <a:pt x="21600" y="21146"/>
                    </a:lnTo>
                    <a:lnTo>
                      <a:pt x="15545" y="41880"/>
                    </a:lnTo>
                    <a:close/>
                  </a:path>
                </a:pathLst>
              </a:custGeom>
              <a:noFill/>
              <a:ln w="25400" cap="rnd">
                <a:solidFill>
                  <a:srgbClr val="FFFF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5718" name="Arc 38"/>
              <p:cNvSpPr>
                <a:spLocks/>
              </p:cNvSpPr>
              <p:nvPr/>
            </p:nvSpPr>
            <p:spPr bwMode="auto">
              <a:xfrm>
                <a:off x="2730" y="1768"/>
                <a:ext cx="46" cy="228"/>
              </a:xfrm>
              <a:custGeom>
                <a:avLst/>
                <a:gdLst>
                  <a:gd name="T0" fmla="*/ 0 w 21600"/>
                  <a:gd name="T1" fmla="*/ 0 h 41807"/>
                  <a:gd name="T2" fmla="*/ 0 w 21600"/>
                  <a:gd name="T3" fmla="*/ 0 h 41807"/>
                  <a:gd name="T4" fmla="*/ 0 w 21600"/>
                  <a:gd name="T5" fmla="*/ 0 h 41807"/>
                  <a:gd name="T6" fmla="*/ 0 60000 65536"/>
                  <a:gd name="T7" fmla="*/ 0 60000 65536"/>
                  <a:gd name="T8" fmla="*/ 0 60000 65536"/>
                  <a:gd name="T9" fmla="*/ 0 w 21600"/>
                  <a:gd name="T10" fmla="*/ 0 h 41807"/>
                  <a:gd name="T11" fmla="*/ 21600 w 21600"/>
                  <a:gd name="T12" fmla="*/ 41807 h 41807"/>
                </a:gdLst>
                <a:ahLst/>
                <a:cxnLst>
                  <a:cxn ang="T6">
                    <a:pos x="T0" y="T1"/>
                  </a:cxn>
                  <a:cxn ang="T7">
                    <a:pos x="T2" y="T3"/>
                  </a:cxn>
                  <a:cxn ang="T8">
                    <a:pos x="T4" y="T5"/>
                  </a:cxn>
                </a:cxnLst>
                <a:rect l="T9" t="T10" r="T11" b="T12"/>
                <a:pathLst>
                  <a:path w="21600" h="41807" fill="none" extrusionOk="0">
                    <a:moveTo>
                      <a:pt x="15486" y="41806"/>
                    </a:moveTo>
                    <a:cubicBezTo>
                      <a:pt x="6303" y="39096"/>
                      <a:pt x="0" y="30664"/>
                      <a:pt x="0" y="21090"/>
                    </a:cubicBezTo>
                    <a:cubicBezTo>
                      <a:pt x="-1" y="10957"/>
                      <a:pt x="7042" y="2187"/>
                      <a:pt x="16935" y="-1"/>
                    </a:cubicBezTo>
                  </a:path>
                  <a:path w="21600" h="41807" stroke="0" extrusionOk="0">
                    <a:moveTo>
                      <a:pt x="15486" y="41806"/>
                    </a:moveTo>
                    <a:cubicBezTo>
                      <a:pt x="6303" y="39096"/>
                      <a:pt x="0" y="30664"/>
                      <a:pt x="0" y="21090"/>
                    </a:cubicBezTo>
                    <a:cubicBezTo>
                      <a:pt x="-1" y="10957"/>
                      <a:pt x="7042" y="2187"/>
                      <a:pt x="16935" y="-1"/>
                    </a:cubicBezTo>
                    <a:lnTo>
                      <a:pt x="21600" y="21090"/>
                    </a:lnTo>
                    <a:lnTo>
                      <a:pt x="15486" y="41806"/>
                    </a:lnTo>
                    <a:close/>
                  </a:path>
                </a:pathLst>
              </a:custGeom>
              <a:noFill/>
              <a:ln w="25400" cap="rnd">
                <a:solidFill>
                  <a:srgbClr val="FFFF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5719" name="Arc 39"/>
              <p:cNvSpPr>
                <a:spLocks/>
              </p:cNvSpPr>
              <p:nvPr/>
            </p:nvSpPr>
            <p:spPr bwMode="auto">
              <a:xfrm>
                <a:off x="2757" y="1802"/>
                <a:ext cx="28" cy="173"/>
              </a:xfrm>
              <a:custGeom>
                <a:avLst/>
                <a:gdLst>
                  <a:gd name="T0" fmla="*/ 0 w 21600"/>
                  <a:gd name="T1" fmla="*/ 0 h 41799"/>
                  <a:gd name="T2" fmla="*/ 0 w 21600"/>
                  <a:gd name="T3" fmla="*/ 0 h 41799"/>
                  <a:gd name="T4" fmla="*/ 0 w 21600"/>
                  <a:gd name="T5" fmla="*/ 0 h 41799"/>
                  <a:gd name="T6" fmla="*/ 0 60000 65536"/>
                  <a:gd name="T7" fmla="*/ 0 60000 65536"/>
                  <a:gd name="T8" fmla="*/ 0 60000 65536"/>
                  <a:gd name="T9" fmla="*/ 0 w 21600"/>
                  <a:gd name="T10" fmla="*/ 0 h 41799"/>
                  <a:gd name="T11" fmla="*/ 21600 w 21600"/>
                  <a:gd name="T12" fmla="*/ 41799 h 41799"/>
                </a:gdLst>
                <a:ahLst/>
                <a:cxnLst>
                  <a:cxn ang="T6">
                    <a:pos x="T0" y="T1"/>
                  </a:cxn>
                  <a:cxn ang="T7">
                    <a:pos x="T2" y="T3"/>
                  </a:cxn>
                  <a:cxn ang="T8">
                    <a:pos x="T4" y="T5"/>
                  </a:cxn>
                </a:cxnLst>
                <a:rect l="T9" t="T10" r="T11" b="T12"/>
                <a:pathLst>
                  <a:path w="21600" h="41799" fill="none" extrusionOk="0">
                    <a:moveTo>
                      <a:pt x="15376" y="41799"/>
                    </a:moveTo>
                    <a:cubicBezTo>
                      <a:pt x="6248" y="39052"/>
                      <a:pt x="0" y="30647"/>
                      <a:pt x="0" y="21115"/>
                    </a:cubicBezTo>
                    <a:cubicBezTo>
                      <a:pt x="-1" y="10939"/>
                      <a:pt x="7102" y="2143"/>
                      <a:pt x="17049" y="-1"/>
                    </a:cubicBezTo>
                  </a:path>
                  <a:path w="21600" h="41799" stroke="0" extrusionOk="0">
                    <a:moveTo>
                      <a:pt x="15376" y="41799"/>
                    </a:moveTo>
                    <a:cubicBezTo>
                      <a:pt x="6248" y="39052"/>
                      <a:pt x="0" y="30647"/>
                      <a:pt x="0" y="21115"/>
                    </a:cubicBezTo>
                    <a:cubicBezTo>
                      <a:pt x="-1" y="10939"/>
                      <a:pt x="7102" y="2143"/>
                      <a:pt x="17049" y="-1"/>
                    </a:cubicBezTo>
                    <a:lnTo>
                      <a:pt x="21600" y="21115"/>
                    </a:lnTo>
                    <a:lnTo>
                      <a:pt x="15376" y="41799"/>
                    </a:lnTo>
                    <a:close/>
                  </a:path>
                </a:pathLst>
              </a:custGeom>
              <a:noFill/>
              <a:ln w="25400" cap="rnd">
                <a:solidFill>
                  <a:srgbClr val="FFFF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grpSp>
      <p:pic>
        <p:nvPicPr>
          <p:cNvPr id="25614" name="Picture 4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43000" y="2616200"/>
            <a:ext cx="642938"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15" name="Picture 41"/>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57738" y="2616200"/>
            <a:ext cx="642937"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16" name="Line 42"/>
          <p:cNvSpPr>
            <a:spLocks noChangeShapeType="1"/>
          </p:cNvSpPr>
          <p:nvPr/>
        </p:nvSpPr>
        <p:spPr bwMode="auto">
          <a:xfrm>
            <a:off x="1404938" y="3124200"/>
            <a:ext cx="0" cy="533400"/>
          </a:xfrm>
          <a:prstGeom prst="line">
            <a:avLst/>
          </a:prstGeom>
          <a:noFill/>
          <a:ln w="25400">
            <a:solidFill>
              <a:srgbClr val="C0C0C0"/>
            </a:solidFill>
            <a:round/>
            <a:headEnd type="none" w="sm" len="sm"/>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25617" name="Line 43"/>
          <p:cNvSpPr>
            <a:spLocks noChangeShapeType="1"/>
          </p:cNvSpPr>
          <p:nvPr/>
        </p:nvSpPr>
        <p:spPr bwMode="auto">
          <a:xfrm>
            <a:off x="2852738" y="3124200"/>
            <a:ext cx="0" cy="533400"/>
          </a:xfrm>
          <a:prstGeom prst="line">
            <a:avLst/>
          </a:prstGeom>
          <a:noFill/>
          <a:ln w="25400">
            <a:solidFill>
              <a:srgbClr val="C0C0C0"/>
            </a:solidFill>
            <a:round/>
            <a:headEnd type="none" w="sm" len="sm"/>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25618" name="Line 44"/>
          <p:cNvSpPr>
            <a:spLocks noChangeShapeType="1"/>
          </p:cNvSpPr>
          <p:nvPr/>
        </p:nvSpPr>
        <p:spPr bwMode="auto">
          <a:xfrm>
            <a:off x="5062538" y="3124200"/>
            <a:ext cx="0" cy="533400"/>
          </a:xfrm>
          <a:prstGeom prst="line">
            <a:avLst/>
          </a:prstGeom>
          <a:noFill/>
          <a:ln w="25400">
            <a:solidFill>
              <a:srgbClr val="C0C0C0"/>
            </a:solidFill>
            <a:round/>
            <a:headEnd type="none" w="sm" len="sm"/>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25619" name="Line 45"/>
          <p:cNvSpPr>
            <a:spLocks noChangeShapeType="1"/>
          </p:cNvSpPr>
          <p:nvPr/>
        </p:nvSpPr>
        <p:spPr bwMode="auto">
          <a:xfrm>
            <a:off x="6738938" y="3124200"/>
            <a:ext cx="0" cy="533400"/>
          </a:xfrm>
          <a:prstGeom prst="line">
            <a:avLst/>
          </a:prstGeom>
          <a:noFill/>
          <a:ln w="25400">
            <a:solidFill>
              <a:srgbClr val="C0C0C0"/>
            </a:solidFill>
            <a:round/>
            <a:headEnd type="none" w="sm" len="sm"/>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pic>
        <p:nvPicPr>
          <p:cNvPr id="25620" name="Picture 46"/>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47938" y="2616200"/>
            <a:ext cx="642937"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21" name="Picture 47"/>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477000" y="2590800"/>
            <a:ext cx="642938"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3040" name="Rectangle 48"/>
          <p:cNvSpPr>
            <a:spLocks noChangeArrowheads="1"/>
          </p:cNvSpPr>
          <p:nvPr/>
        </p:nvSpPr>
        <p:spPr bwMode="auto">
          <a:xfrm>
            <a:off x="1828800" y="3048000"/>
            <a:ext cx="403225" cy="127000"/>
          </a:xfrm>
          <a:prstGeom prst="rect">
            <a:avLst/>
          </a:prstGeom>
          <a:solidFill>
            <a:srgbClr val="FF9900"/>
          </a:solidFill>
          <a:ln w="12699">
            <a:solidFill>
              <a:schemeClr val="tx1"/>
            </a:solidFill>
            <a:miter lim="800000"/>
            <a:headEnd/>
            <a:tailEnd/>
          </a:ln>
        </p:spPr>
        <p:txBody>
          <a:bodyPr wrap="none" anchor="ctr"/>
          <a:lstStyle>
            <a:lvl1pPr algn="l" eaLnBrk="0" fontAlgn="b" hangingPunct="0">
              <a:spcBef>
                <a:spcPct val="20000"/>
              </a:spcBef>
              <a:buClr>
                <a:srgbClr val="FF6600"/>
              </a:buClr>
              <a:buSzPct val="110000"/>
              <a:buFont typeface="Wingdings" pitchFamily="2" charset="2"/>
              <a:buChar char="n"/>
              <a:defRPr sz="2800">
                <a:solidFill>
                  <a:srgbClr val="000099"/>
                </a:solidFill>
                <a:latin typeface="Verdana" pitchFamily="34" charset="0"/>
              </a:defRPr>
            </a:lvl1pPr>
            <a:lvl2pPr marL="742950" indent="-285750" algn="l" eaLnBrk="0" hangingPunct="0">
              <a:spcBef>
                <a:spcPct val="20000"/>
              </a:spcBef>
              <a:buClr>
                <a:srgbClr val="009900"/>
              </a:buClr>
              <a:buSzPct val="110000"/>
              <a:buFont typeface="Wingdings" pitchFamily="2" charset="2"/>
              <a:buChar char="u"/>
              <a:defRPr sz="2400">
                <a:solidFill>
                  <a:schemeClr val="tx1"/>
                </a:solidFill>
                <a:latin typeface="Verdana" pitchFamily="34" charset="0"/>
              </a:defRPr>
            </a:lvl2pPr>
            <a:lvl3pPr marL="1143000" indent="-228600" algn="l" eaLnBrk="0" hangingPunct="0">
              <a:spcBef>
                <a:spcPct val="20000"/>
              </a:spcBef>
              <a:buClr>
                <a:srgbClr val="0000FF"/>
              </a:buClr>
              <a:buSzPct val="110000"/>
              <a:buFont typeface="Wingdings" pitchFamily="2" charset="2"/>
              <a:buChar char="Ø"/>
              <a:defRPr sz="2400">
                <a:solidFill>
                  <a:schemeClr val="tx1"/>
                </a:solidFill>
                <a:latin typeface="Verdana" pitchFamily="34" charset="0"/>
              </a:defRPr>
            </a:lvl3pPr>
            <a:lvl4pPr marL="1600200" indent="-228600" algn="l" eaLnBrk="0" hangingPunct="0">
              <a:spcBef>
                <a:spcPct val="20000"/>
              </a:spcBef>
              <a:buClr>
                <a:schemeClr val="accent2"/>
              </a:buClr>
              <a:buSzPct val="110000"/>
              <a:buChar char="–"/>
              <a:defRPr sz="2000">
                <a:solidFill>
                  <a:schemeClr val="tx1"/>
                </a:solidFill>
                <a:latin typeface="Times New Roman" pitchFamily="18" charset="0"/>
              </a:defRPr>
            </a:lvl4pPr>
            <a:lvl5pPr marL="2057400" indent="-228600" algn="l" eaLnBrk="0" hangingPunct="0">
              <a:spcBef>
                <a:spcPct val="20000"/>
              </a:spcBef>
              <a:buClr>
                <a:schemeClr val="accent2"/>
              </a:buClr>
              <a:buSzPct val="110000"/>
              <a:buChar char="»"/>
              <a:defRPr sz="2000">
                <a:solidFill>
                  <a:schemeClr val="tx1"/>
                </a:solidFill>
                <a:latin typeface="Times New Roman" pitchFamily="18" charset="0"/>
              </a:defRPr>
            </a:lvl5pPr>
            <a:lvl6pPr marL="25146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6pPr>
            <a:lvl7pPr marL="29718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7pPr>
            <a:lvl8pPr marL="34290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8pPr>
            <a:lvl9pPr marL="38862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9pPr>
          </a:lstStyle>
          <a:p>
            <a:pPr algn="ctr" eaLnBrk="1" fontAlgn="base" hangingPunct="1">
              <a:spcBef>
                <a:spcPct val="0"/>
              </a:spcBef>
              <a:buClrTx/>
              <a:buSzTx/>
              <a:buFontTx/>
              <a:buNone/>
            </a:pPr>
            <a:endParaRPr lang="zh-CN" altLang="en-US" sz="5400">
              <a:solidFill>
                <a:schemeClr val="tx1"/>
              </a:solidFill>
              <a:latin typeface="Arial" pitchFamily="34" charset="0"/>
              <a:ea typeface="宋体" pitchFamily="2" charset="-122"/>
            </a:endParaRPr>
          </a:p>
        </p:txBody>
      </p:sp>
      <p:sp>
        <p:nvSpPr>
          <p:cNvPr id="213041" name="Rectangle 49"/>
          <p:cNvSpPr>
            <a:spLocks noChangeArrowheads="1"/>
          </p:cNvSpPr>
          <p:nvPr/>
        </p:nvSpPr>
        <p:spPr bwMode="auto">
          <a:xfrm>
            <a:off x="7162800" y="3048000"/>
            <a:ext cx="403225" cy="127000"/>
          </a:xfrm>
          <a:prstGeom prst="rect">
            <a:avLst/>
          </a:prstGeom>
          <a:solidFill>
            <a:srgbClr val="FF9900"/>
          </a:solidFill>
          <a:ln w="12699">
            <a:solidFill>
              <a:schemeClr val="tx1"/>
            </a:solidFill>
            <a:miter lim="800000"/>
            <a:headEnd/>
            <a:tailEnd/>
          </a:ln>
        </p:spPr>
        <p:txBody>
          <a:bodyPr wrap="none" anchor="ctr"/>
          <a:lstStyle>
            <a:lvl1pPr algn="l" eaLnBrk="0" fontAlgn="b" hangingPunct="0">
              <a:spcBef>
                <a:spcPct val="20000"/>
              </a:spcBef>
              <a:buClr>
                <a:srgbClr val="FF6600"/>
              </a:buClr>
              <a:buSzPct val="110000"/>
              <a:buFont typeface="Wingdings" pitchFamily="2" charset="2"/>
              <a:buChar char="n"/>
              <a:defRPr sz="2800">
                <a:solidFill>
                  <a:srgbClr val="000099"/>
                </a:solidFill>
                <a:latin typeface="Verdana" pitchFamily="34" charset="0"/>
              </a:defRPr>
            </a:lvl1pPr>
            <a:lvl2pPr marL="742950" indent="-285750" algn="l" eaLnBrk="0" hangingPunct="0">
              <a:spcBef>
                <a:spcPct val="20000"/>
              </a:spcBef>
              <a:buClr>
                <a:srgbClr val="009900"/>
              </a:buClr>
              <a:buSzPct val="110000"/>
              <a:buFont typeface="Wingdings" pitchFamily="2" charset="2"/>
              <a:buChar char="u"/>
              <a:defRPr sz="2400">
                <a:solidFill>
                  <a:schemeClr val="tx1"/>
                </a:solidFill>
                <a:latin typeface="Verdana" pitchFamily="34" charset="0"/>
              </a:defRPr>
            </a:lvl2pPr>
            <a:lvl3pPr marL="1143000" indent="-228600" algn="l" eaLnBrk="0" hangingPunct="0">
              <a:spcBef>
                <a:spcPct val="20000"/>
              </a:spcBef>
              <a:buClr>
                <a:srgbClr val="0000FF"/>
              </a:buClr>
              <a:buSzPct val="110000"/>
              <a:buFont typeface="Wingdings" pitchFamily="2" charset="2"/>
              <a:buChar char="Ø"/>
              <a:defRPr sz="2400">
                <a:solidFill>
                  <a:schemeClr val="tx1"/>
                </a:solidFill>
                <a:latin typeface="Verdana" pitchFamily="34" charset="0"/>
              </a:defRPr>
            </a:lvl3pPr>
            <a:lvl4pPr marL="1600200" indent="-228600" algn="l" eaLnBrk="0" hangingPunct="0">
              <a:spcBef>
                <a:spcPct val="20000"/>
              </a:spcBef>
              <a:buClr>
                <a:schemeClr val="accent2"/>
              </a:buClr>
              <a:buSzPct val="110000"/>
              <a:buChar char="–"/>
              <a:defRPr sz="2000">
                <a:solidFill>
                  <a:schemeClr val="tx1"/>
                </a:solidFill>
                <a:latin typeface="Times New Roman" pitchFamily="18" charset="0"/>
              </a:defRPr>
            </a:lvl4pPr>
            <a:lvl5pPr marL="2057400" indent="-228600" algn="l" eaLnBrk="0" hangingPunct="0">
              <a:spcBef>
                <a:spcPct val="20000"/>
              </a:spcBef>
              <a:buClr>
                <a:schemeClr val="accent2"/>
              </a:buClr>
              <a:buSzPct val="110000"/>
              <a:buChar char="»"/>
              <a:defRPr sz="2000">
                <a:solidFill>
                  <a:schemeClr val="tx1"/>
                </a:solidFill>
                <a:latin typeface="Times New Roman" pitchFamily="18" charset="0"/>
              </a:defRPr>
            </a:lvl5pPr>
            <a:lvl6pPr marL="25146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6pPr>
            <a:lvl7pPr marL="29718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7pPr>
            <a:lvl8pPr marL="34290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8pPr>
            <a:lvl9pPr marL="38862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9pPr>
          </a:lstStyle>
          <a:p>
            <a:pPr algn="ctr" eaLnBrk="1" fontAlgn="base" hangingPunct="1">
              <a:spcBef>
                <a:spcPct val="0"/>
              </a:spcBef>
              <a:buClrTx/>
              <a:buSzTx/>
              <a:buFontTx/>
              <a:buNone/>
            </a:pPr>
            <a:endParaRPr lang="zh-CN" altLang="en-US" sz="5400">
              <a:solidFill>
                <a:schemeClr val="tx1"/>
              </a:solidFill>
              <a:latin typeface="Arial" pitchFamily="34" charset="0"/>
              <a:ea typeface="宋体" pitchFamily="2" charset="-122"/>
            </a:endParaRPr>
          </a:p>
        </p:txBody>
      </p:sp>
      <p:grpSp>
        <p:nvGrpSpPr>
          <p:cNvPr id="9" name="Group 50"/>
          <p:cNvGrpSpPr>
            <a:grpSpLocks/>
          </p:cNvGrpSpPr>
          <p:nvPr/>
        </p:nvGrpSpPr>
        <p:grpSpPr bwMode="auto">
          <a:xfrm>
            <a:off x="3657600" y="2895600"/>
            <a:ext cx="1214438" cy="1292225"/>
            <a:chOff x="2279" y="1538"/>
            <a:chExt cx="765" cy="814"/>
          </a:xfrm>
        </p:grpSpPr>
        <p:grpSp>
          <p:nvGrpSpPr>
            <p:cNvPr id="25686" name="Group 51"/>
            <p:cNvGrpSpPr>
              <a:grpSpLocks/>
            </p:cNvGrpSpPr>
            <p:nvPr/>
          </p:nvGrpSpPr>
          <p:grpSpPr bwMode="auto">
            <a:xfrm>
              <a:off x="2709" y="1538"/>
              <a:ext cx="335" cy="814"/>
              <a:chOff x="3074" y="1443"/>
              <a:chExt cx="335" cy="814"/>
            </a:xfrm>
          </p:grpSpPr>
          <p:grpSp>
            <p:nvGrpSpPr>
              <p:cNvPr id="25700" name="Group 52"/>
              <p:cNvGrpSpPr>
                <a:grpSpLocks/>
              </p:cNvGrpSpPr>
              <p:nvPr/>
            </p:nvGrpSpPr>
            <p:grpSpPr bwMode="auto">
              <a:xfrm>
                <a:off x="3246" y="1443"/>
                <a:ext cx="163" cy="814"/>
                <a:chOff x="3246" y="1443"/>
                <a:chExt cx="163" cy="814"/>
              </a:xfrm>
            </p:grpSpPr>
            <p:sp>
              <p:nvSpPr>
                <p:cNvPr id="25709" name="Arc 53"/>
                <p:cNvSpPr>
                  <a:spLocks/>
                </p:cNvSpPr>
                <p:nvPr/>
              </p:nvSpPr>
              <p:spPr bwMode="auto">
                <a:xfrm>
                  <a:off x="3308" y="1443"/>
                  <a:ext cx="101" cy="814"/>
                </a:xfrm>
                <a:custGeom>
                  <a:avLst/>
                  <a:gdLst>
                    <a:gd name="T0" fmla="*/ 0 w 21600"/>
                    <a:gd name="T1" fmla="*/ 0 h 42072"/>
                    <a:gd name="T2" fmla="*/ 0 w 21600"/>
                    <a:gd name="T3" fmla="*/ 0 h 42072"/>
                    <a:gd name="T4" fmla="*/ 0 w 21600"/>
                    <a:gd name="T5" fmla="*/ 0 h 42072"/>
                    <a:gd name="T6" fmla="*/ 0 60000 65536"/>
                    <a:gd name="T7" fmla="*/ 0 60000 65536"/>
                    <a:gd name="T8" fmla="*/ 0 60000 65536"/>
                    <a:gd name="T9" fmla="*/ 0 w 21600"/>
                    <a:gd name="T10" fmla="*/ 0 h 42072"/>
                    <a:gd name="T11" fmla="*/ 21600 w 21600"/>
                    <a:gd name="T12" fmla="*/ 42072 h 42072"/>
                  </a:gdLst>
                  <a:ahLst/>
                  <a:cxnLst>
                    <a:cxn ang="T6">
                      <a:pos x="T0" y="T1"/>
                    </a:cxn>
                    <a:cxn ang="T7">
                      <a:pos x="T2" y="T3"/>
                    </a:cxn>
                    <a:cxn ang="T8">
                      <a:pos x="T4" y="T5"/>
                    </a:cxn>
                  </a:cxnLst>
                  <a:rect l="T9" t="T10" r="T11" b="T12"/>
                  <a:pathLst>
                    <a:path w="21600" h="42072" fill="none" extrusionOk="0">
                      <a:moveTo>
                        <a:pt x="4087" y="0"/>
                      </a:moveTo>
                      <a:cubicBezTo>
                        <a:pt x="14253" y="1959"/>
                        <a:pt x="21600" y="10856"/>
                        <a:pt x="21600" y="21210"/>
                      </a:cubicBezTo>
                      <a:cubicBezTo>
                        <a:pt x="21600" y="30983"/>
                        <a:pt x="15037" y="39539"/>
                        <a:pt x="5597" y="42071"/>
                      </a:cubicBezTo>
                    </a:path>
                    <a:path w="21600" h="42072" stroke="0" extrusionOk="0">
                      <a:moveTo>
                        <a:pt x="4087" y="0"/>
                      </a:moveTo>
                      <a:cubicBezTo>
                        <a:pt x="14253" y="1959"/>
                        <a:pt x="21600" y="10856"/>
                        <a:pt x="21600" y="21210"/>
                      </a:cubicBezTo>
                      <a:cubicBezTo>
                        <a:pt x="21600" y="30983"/>
                        <a:pt x="15037" y="39539"/>
                        <a:pt x="5597" y="42071"/>
                      </a:cubicBezTo>
                      <a:lnTo>
                        <a:pt x="0" y="21210"/>
                      </a:lnTo>
                      <a:lnTo>
                        <a:pt x="4087" y="0"/>
                      </a:lnTo>
                      <a:close/>
                    </a:path>
                  </a:pathLst>
                </a:custGeom>
                <a:noFill/>
                <a:ln w="25400" cap="rnd">
                  <a:solidFill>
                    <a:srgbClr val="FFFF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5710" name="Arc 54"/>
                <p:cNvSpPr>
                  <a:spLocks/>
                </p:cNvSpPr>
                <p:nvPr/>
              </p:nvSpPr>
              <p:spPr bwMode="auto">
                <a:xfrm>
                  <a:off x="3280" y="1495"/>
                  <a:ext cx="87" cy="702"/>
                </a:xfrm>
                <a:custGeom>
                  <a:avLst/>
                  <a:gdLst>
                    <a:gd name="T0" fmla="*/ 0 w 21600"/>
                    <a:gd name="T1" fmla="*/ 0 h 42111"/>
                    <a:gd name="T2" fmla="*/ 0 w 21600"/>
                    <a:gd name="T3" fmla="*/ 0 h 42111"/>
                    <a:gd name="T4" fmla="*/ 0 w 21600"/>
                    <a:gd name="T5" fmla="*/ 0 h 42111"/>
                    <a:gd name="T6" fmla="*/ 0 60000 65536"/>
                    <a:gd name="T7" fmla="*/ 0 60000 65536"/>
                    <a:gd name="T8" fmla="*/ 0 60000 65536"/>
                    <a:gd name="T9" fmla="*/ 0 w 21600"/>
                    <a:gd name="T10" fmla="*/ 0 h 42111"/>
                    <a:gd name="T11" fmla="*/ 21600 w 21600"/>
                    <a:gd name="T12" fmla="*/ 42111 h 42111"/>
                  </a:gdLst>
                  <a:ahLst/>
                  <a:cxnLst>
                    <a:cxn ang="T6">
                      <a:pos x="T0" y="T1"/>
                    </a:cxn>
                    <a:cxn ang="T7">
                      <a:pos x="T2" y="T3"/>
                    </a:cxn>
                    <a:cxn ang="T8">
                      <a:pos x="T4" y="T5"/>
                    </a:cxn>
                  </a:cxnLst>
                  <a:rect l="T9" t="T10" r="T11" b="T12"/>
                  <a:pathLst>
                    <a:path w="21600" h="42111" fill="none" extrusionOk="0">
                      <a:moveTo>
                        <a:pt x="4003" y="0"/>
                      </a:moveTo>
                      <a:cubicBezTo>
                        <a:pt x="14209" y="1925"/>
                        <a:pt x="21600" y="10840"/>
                        <a:pt x="21600" y="21226"/>
                      </a:cubicBezTo>
                      <a:cubicBezTo>
                        <a:pt x="21600" y="31032"/>
                        <a:pt x="14993" y="39609"/>
                        <a:pt x="5511" y="42111"/>
                      </a:cubicBezTo>
                    </a:path>
                    <a:path w="21600" h="42111" stroke="0" extrusionOk="0">
                      <a:moveTo>
                        <a:pt x="4003" y="0"/>
                      </a:moveTo>
                      <a:cubicBezTo>
                        <a:pt x="14209" y="1925"/>
                        <a:pt x="21600" y="10840"/>
                        <a:pt x="21600" y="21226"/>
                      </a:cubicBezTo>
                      <a:cubicBezTo>
                        <a:pt x="21600" y="31032"/>
                        <a:pt x="14993" y="39609"/>
                        <a:pt x="5511" y="42111"/>
                      </a:cubicBezTo>
                      <a:lnTo>
                        <a:pt x="0" y="21226"/>
                      </a:lnTo>
                      <a:lnTo>
                        <a:pt x="4003" y="0"/>
                      </a:lnTo>
                      <a:close/>
                    </a:path>
                  </a:pathLst>
                </a:custGeom>
                <a:noFill/>
                <a:ln w="25400" cap="rnd">
                  <a:solidFill>
                    <a:srgbClr val="FFFF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5711" name="Arc 55"/>
                <p:cNvSpPr>
                  <a:spLocks/>
                </p:cNvSpPr>
                <p:nvPr/>
              </p:nvSpPr>
              <p:spPr bwMode="auto">
                <a:xfrm>
                  <a:off x="3246" y="1556"/>
                  <a:ext cx="81" cy="593"/>
                </a:xfrm>
                <a:custGeom>
                  <a:avLst/>
                  <a:gdLst>
                    <a:gd name="T0" fmla="*/ 0 w 21600"/>
                    <a:gd name="T1" fmla="*/ 0 h 42138"/>
                    <a:gd name="T2" fmla="*/ 0 w 21600"/>
                    <a:gd name="T3" fmla="*/ 0 h 42138"/>
                    <a:gd name="T4" fmla="*/ 0 w 21600"/>
                    <a:gd name="T5" fmla="*/ 0 h 42138"/>
                    <a:gd name="T6" fmla="*/ 0 60000 65536"/>
                    <a:gd name="T7" fmla="*/ 0 60000 65536"/>
                    <a:gd name="T8" fmla="*/ 0 60000 65536"/>
                    <a:gd name="T9" fmla="*/ 0 w 21600"/>
                    <a:gd name="T10" fmla="*/ 0 h 42138"/>
                    <a:gd name="T11" fmla="*/ 21600 w 21600"/>
                    <a:gd name="T12" fmla="*/ 42138 h 42138"/>
                  </a:gdLst>
                  <a:ahLst/>
                  <a:cxnLst>
                    <a:cxn ang="T6">
                      <a:pos x="T0" y="T1"/>
                    </a:cxn>
                    <a:cxn ang="T7">
                      <a:pos x="T2" y="T3"/>
                    </a:cxn>
                    <a:cxn ang="T8">
                      <a:pos x="T4" y="T5"/>
                    </a:cxn>
                  </a:cxnLst>
                  <a:rect l="T9" t="T10" r="T11" b="T12"/>
                  <a:pathLst>
                    <a:path w="21600" h="42138" fill="none" extrusionOk="0">
                      <a:moveTo>
                        <a:pt x="4021" y="-1"/>
                      </a:moveTo>
                      <a:cubicBezTo>
                        <a:pt x="14218" y="1931"/>
                        <a:pt x="21600" y="10843"/>
                        <a:pt x="21600" y="21222"/>
                      </a:cubicBezTo>
                      <a:cubicBezTo>
                        <a:pt x="21600" y="31074"/>
                        <a:pt x="14932" y="39678"/>
                        <a:pt x="5392" y="42138"/>
                      </a:cubicBezTo>
                    </a:path>
                    <a:path w="21600" h="42138" stroke="0" extrusionOk="0">
                      <a:moveTo>
                        <a:pt x="4021" y="-1"/>
                      </a:moveTo>
                      <a:cubicBezTo>
                        <a:pt x="14218" y="1931"/>
                        <a:pt x="21600" y="10843"/>
                        <a:pt x="21600" y="21222"/>
                      </a:cubicBezTo>
                      <a:cubicBezTo>
                        <a:pt x="21600" y="31074"/>
                        <a:pt x="14932" y="39678"/>
                        <a:pt x="5392" y="42138"/>
                      </a:cubicBezTo>
                      <a:lnTo>
                        <a:pt x="0" y="21222"/>
                      </a:lnTo>
                      <a:lnTo>
                        <a:pt x="4021" y="-1"/>
                      </a:lnTo>
                      <a:close/>
                    </a:path>
                  </a:pathLst>
                </a:custGeom>
                <a:noFill/>
                <a:ln w="25400" cap="rnd">
                  <a:solidFill>
                    <a:srgbClr val="FFFF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grpSp>
            <p:nvGrpSpPr>
              <p:cNvPr id="25701" name="Group 56"/>
              <p:cNvGrpSpPr>
                <a:grpSpLocks/>
              </p:cNvGrpSpPr>
              <p:nvPr/>
            </p:nvGrpSpPr>
            <p:grpSpPr bwMode="auto">
              <a:xfrm>
                <a:off x="3153" y="1597"/>
                <a:ext cx="137" cy="541"/>
                <a:chOff x="3153" y="1597"/>
                <a:chExt cx="137" cy="541"/>
              </a:xfrm>
            </p:grpSpPr>
            <p:sp>
              <p:nvSpPr>
                <p:cNvPr id="25706" name="Arc 57"/>
                <p:cNvSpPr>
                  <a:spLocks/>
                </p:cNvSpPr>
                <p:nvPr/>
              </p:nvSpPr>
              <p:spPr bwMode="auto">
                <a:xfrm>
                  <a:off x="3205" y="1597"/>
                  <a:ext cx="85" cy="541"/>
                </a:xfrm>
                <a:custGeom>
                  <a:avLst/>
                  <a:gdLst>
                    <a:gd name="T0" fmla="*/ 0 w 21600"/>
                    <a:gd name="T1" fmla="*/ 0 h 42073"/>
                    <a:gd name="T2" fmla="*/ 0 w 21600"/>
                    <a:gd name="T3" fmla="*/ 0 h 42073"/>
                    <a:gd name="T4" fmla="*/ 0 w 21600"/>
                    <a:gd name="T5" fmla="*/ 0 h 42073"/>
                    <a:gd name="T6" fmla="*/ 0 60000 65536"/>
                    <a:gd name="T7" fmla="*/ 0 60000 65536"/>
                    <a:gd name="T8" fmla="*/ 0 60000 65536"/>
                    <a:gd name="T9" fmla="*/ 0 w 21600"/>
                    <a:gd name="T10" fmla="*/ 0 h 42073"/>
                    <a:gd name="T11" fmla="*/ 21600 w 21600"/>
                    <a:gd name="T12" fmla="*/ 42073 h 42073"/>
                  </a:gdLst>
                  <a:ahLst/>
                  <a:cxnLst>
                    <a:cxn ang="T6">
                      <a:pos x="T0" y="T1"/>
                    </a:cxn>
                    <a:cxn ang="T7">
                      <a:pos x="T2" y="T3"/>
                    </a:cxn>
                    <a:cxn ang="T8">
                      <a:pos x="T4" y="T5"/>
                    </a:cxn>
                  </a:cxnLst>
                  <a:rect l="T9" t="T10" r="T11" b="T12"/>
                  <a:pathLst>
                    <a:path w="21600" h="42073" fill="none" extrusionOk="0">
                      <a:moveTo>
                        <a:pt x="4059" y="-1"/>
                      </a:moveTo>
                      <a:cubicBezTo>
                        <a:pt x="14238" y="1947"/>
                        <a:pt x="21600" y="10850"/>
                        <a:pt x="21600" y="21215"/>
                      </a:cubicBezTo>
                      <a:cubicBezTo>
                        <a:pt x="21600" y="30983"/>
                        <a:pt x="15044" y="39535"/>
                        <a:pt x="5611" y="42073"/>
                      </a:cubicBezTo>
                    </a:path>
                    <a:path w="21600" h="42073" stroke="0" extrusionOk="0">
                      <a:moveTo>
                        <a:pt x="4059" y="-1"/>
                      </a:moveTo>
                      <a:cubicBezTo>
                        <a:pt x="14238" y="1947"/>
                        <a:pt x="21600" y="10850"/>
                        <a:pt x="21600" y="21215"/>
                      </a:cubicBezTo>
                      <a:cubicBezTo>
                        <a:pt x="21600" y="30983"/>
                        <a:pt x="15044" y="39535"/>
                        <a:pt x="5611" y="42073"/>
                      </a:cubicBezTo>
                      <a:lnTo>
                        <a:pt x="0" y="21215"/>
                      </a:lnTo>
                      <a:lnTo>
                        <a:pt x="4059" y="-1"/>
                      </a:lnTo>
                      <a:close/>
                    </a:path>
                  </a:pathLst>
                </a:custGeom>
                <a:noFill/>
                <a:ln w="25400" cap="rnd">
                  <a:solidFill>
                    <a:srgbClr val="FFFF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5707" name="Arc 58"/>
                <p:cNvSpPr>
                  <a:spLocks/>
                </p:cNvSpPr>
                <p:nvPr/>
              </p:nvSpPr>
              <p:spPr bwMode="auto">
                <a:xfrm>
                  <a:off x="3182" y="1630"/>
                  <a:ext cx="74" cy="467"/>
                </a:xfrm>
                <a:custGeom>
                  <a:avLst/>
                  <a:gdLst>
                    <a:gd name="T0" fmla="*/ 0 w 21600"/>
                    <a:gd name="T1" fmla="*/ 0 h 42197"/>
                    <a:gd name="T2" fmla="*/ 0 w 21600"/>
                    <a:gd name="T3" fmla="*/ 0 h 42197"/>
                    <a:gd name="T4" fmla="*/ 0 w 21600"/>
                    <a:gd name="T5" fmla="*/ 0 h 42197"/>
                    <a:gd name="T6" fmla="*/ 0 60000 65536"/>
                    <a:gd name="T7" fmla="*/ 0 60000 65536"/>
                    <a:gd name="T8" fmla="*/ 0 60000 65536"/>
                    <a:gd name="T9" fmla="*/ 0 w 21600"/>
                    <a:gd name="T10" fmla="*/ 0 h 42197"/>
                    <a:gd name="T11" fmla="*/ 21600 w 21600"/>
                    <a:gd name="T12" fmla="*/ 42197 h 42197"/>
                  </a:gdLst>
                  <a:ahLst/>
                  <a:cxnLst>
                    <a:cxn ang="T6">
                      <a:pos x="T0" y="T1"/>
                    </a:cxn>
                    <a:cxn ang="T7">
                      <a:pos x="T2" y="T3"/>
                    </a:cxn>
                    <a:cxn ang="T8">
                      <a:pos x="T4" y="T5"/>
                    </a:cxn>
                  </a:cxnLst>
                  <a:rect l="T9" t="T10" r="T11" b="T12"/>
                  <a:pathLst>
                    <a:path w="21600" h="42197" fill="none" extrusionOk="0">
                      <a:moveTo>
                        <a:pt x="3823" y="0"/>
                      </a:moveTo>
                      <a:cubicBezTo>
                        <a:pt x="14113" y="1850"/>
                        <a:pt x="21600" y="10804"/>
                        <a:pt x="21600" y="21259"/>
                      </a:cubicBezTo>
                      <a:cubicBezTo>
                        <a:pt x="21600" y="31145"/>
                        <a:pt x="14888" y="39769"/>
                        <a:pt x="5305" y="42197"/>
                      </a:cubicBezTo>
                    </a:path>
                    <a:path w="21600" h="42197" stroke="0" extrusionOk="0">
                      <a:moveTo>
                        <a:pt x="3823" y="0"/>
                      </a:moveTo>
                      <a:cubicBezTo>
                        <a:pt x="14113" y="1850"/>
                        <a:pt x="21600" y="10804"/>
                        <a:pt x="21600" y="21259"/>
                      </a:cubicBezTo>
                      <a:cubicBezTo>
                        <a:pt x="21600" y="31145"/>
                        <a:pt x="14888" y="39769"/>
                        <a:pt x="5305" y="42197"/>
                      </a:cubicBezTo>
                      <a:lnTo>
                        <a:pt x="0" y="21259"/>
                      </a:lnTo>
                      <a:lnTo>
                        <a:pt x="3823" y="0"/>
                      </a:lnTo>
                      <a:close/>
                    </a:path>
                  </a:pathLst>
                </a:custGeom>
                <a:noFill/>
                <a:ln w="25400" cap="rnd">
                  <a:solidFill>
                    <a:srgbClr val="FFFF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5708" name="Arc 59"/>
                <p:cNvSpPr>
                  <a:spLocks/>
                </p:cNvSpPr>
                <p:nvPr/>
              </p:nvSpPr>
              <p:spPr bwMode="auto">
                <a:xfrm>
                  <a:off x="3153" y="1671"/>
                  <a:ext cx="69" cy="394"/>
                </a:xfrm>
                <a:custGeom>
                  <a:avLst/>
                  <a:gdLst>
                    <a:gd name="T0" fmla="*/ 0 w 21600"/>
                    <a:gd name="T1" fmla="*/ 0 h 42119"/>
                    <a:gd name="T2" fmla="*/ 0 w 21600"/>
                    <a:gd name="T3" fmla="*/ 0 h 42119"/>
                    <a:gd name="T4" fmla="*/ 0 w 21600"/>
                    <a:gd name="T5" fmla="*/ 0 h 42119"/>
                    <a:gd name="T6" fmla="*/ 0 60000 65536"/>
                    <a:gd name="T7" fmla="*/ 0 60000 65536"/>
                    <a:gd name="T8" fmla="*/ 0 60000 65536"/>
                    <a:gd name="T9" fmla="*/ 0 w 21600"/>
                    <a:gd name="T10" fmla="*/ 0 h 42119"/>
                    <a:gd name="T11" fmla="*/ 21600 w 21600"/>
                    <a:gd name="T12" fmla="*/ 42119 h 42119"/>
                  </a:gdLst>
                  <a:ahLst/>
                  <a:cxnLst>
                    <a:cxn ang="T6">
                      <a:pos x="T0" y="T1"/>
                    </a:cxn>
                    <a:cxn ang="T7">
                      <a:pos x="T2" y="T3"/>
                    </a:cxn>
                    <a:cxn ang="T8">
                      <a:pos x="T4" y="T5"/>
                    </a:cxn>
                  </a:cxnLst>
                  <a:rect l="T9" t="T10" r="T11" b="T12"/>
                  <a:pathLst>
                    <a:path w="21600" h="42119" fill="none" extrusionOk="0">
                      <a:moveTo>
                        <a:pt x="4106" y="-1"/>
                      </a:moveTo>
                      <a:cubicBezTo>
                        <a:pt x="14263" y="1966"/>
                        <a:pt x="21600" y="10859"/>
                        <a:pt x="21600" y="21206"/>
                      </a:cubicBezTo>
                      <a:cubicBezTo>
                        <a:pt x="21600" y="31054"/>
                        <a:pt x="14938" y="39655"/>
                        <a:pt x="5404" y="42119"/>
                      </a:cubicBezTo>
                    </a:path>
                    <a:path w="21600" h="42119" stroke="0" extrusionOk="0">
                      <a:moveTo>
                        <a:pt x="4106" y="-1"/>
                      </a:moveTo>
                      <a:cubicBezTo>
                        <a:pt x="14263" y="1966"/>
                        <a:pt x="21600" y="10859"/>
                        <a:pt x="21600" y="21206"/>
                      </a:cubicBezTo>
                      <a:cubicBezTo>
                        <a:pt x="21600" y="31054"/>
                        <a:pt x="14938" y="39655"/>
                        <a:pt x="5404" y="42119"/>
                      </a:cubicBezTo>
                      <a:lnTo>
                        <a:pt x="0" y="21206"/>
                      </a:lnTo>
                      <a:lnTo>
                        <a:pt x="4106" y="-1"/>
                      </a:lnTo>
                      <a:close/>
                    </a:path>
                  </a:pathLst>
                </a:custGeom>
                <a:noFill/>
                <a:ln w="25400" cap="rnd">
                  <a:solidFill>
                    <a:srgbClr val="FFFF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sp>
            <p:nvSpPr>
              <p:cNvPr id="25702" name="Arc 60"/>
              <p:cNvSpPr>
                <a:spLocks/>
              </p:cNvSpPr>
              <p:nvPr/>
            </p:nvSpPr>
            <p:spPr bwMode="auto">
              <a:xfrm>
                <a:off x="3129" y="1705"/>
                <a:ext cx="62" cy="342"/>
              </a:xfrm>
              <a:custGeom>
                <a:avLst/>
                <a:gdLst>
                  <a:gd name="T0" fmla="*/ 0 w 21600"/>
                  <a:gd name="T1" fmla="*/ 0 h 42193"/>
                  <a:gd name="T2" fmla="*/ 0 w 21600"/>
                  <a:gd name="T3" fmla="*/ 0 h 42193"/>
                  <a:gd name="T4" fmla="*/ 0 w 21600"/>
                  <a:gd name="T5" fmla="*/ 0 h 42193"/>
                  <a:gd name="T6" fmla="*/ 0 60000 65536"/>
                  <a:gd name="T7" fmla="*/ 0 60000 65536"/>
                  <a:gd name="T8" fmla="*/ 0 60000 65536"/>
                  <a:gd name="T9" fmla="*/ 0 w 21600"/>
                  <a:gd name="T10" fmla="*/ 0 h 42193"/>
                  <a:gd name="T11" fmla="*/ 21600 w 21600"/>
                  <a:gd name="T12" fmla="*/ 42193 h 42193"/>
                </a:gdLst>
                <a:ahLst/>
                <a:cxnLst>
                  <a:cxn ang="T6">
                    <a:pos x="T0" y="T1"/>
                  </a:cxn>
                  <a:cxn ang="T7">
                    <a:pos x="T2" y="T3"/>
                  </a:cxn>
                  <a:cxn ang="T8">
                    <a:pos x="T4" y="T5"/>
                  </a:cxn>
                </a:cxnLst>
                <a:rect l="T9" t="T10" r="T11" b="T12"/>
                <a:pathLst>
                  <a:path w="21600" h="42193" fill="none" extrusionOk="0">
                    <a:moveTo>
                      <a:pt x="3867" y="-1"/>
                    </a:moveTo>
                    <a:cubicBezTo>
                      <a:pt x="14136" y="1868"/>
                      <a:pt x="21600" y="10813"/>
                      <a:pt x="21600" y="21251"/>
                    </a:cubicBezTo>
                    <a:cubicBezTo>
                      <a:pt x="21600" y="31143"/>
                      <a:pt x="14880" y="39771"/>
                      <a:pt x="5289" y="42193"/>
                    </a:cubicBezTo>
                  </a:path>
                  <a:path w="21600" h="42193" stroke="0" extrusionOk="0">
                    <a:moveTo>
                      <a:pt x="3867" y="-1"/>
                    </a:moveTo>
                    <a:cubicBezTo>
                      <a:pt x="14136" y="1868"/>
                      <a:pt x="21600" y="10813"/>
                      <a:pt x="21600" y="21251"/>
                    </a:cubicBezTo>
                    <a:cubicBezTo>
                      <a:pt x="21600" y="31143"/>
                      <a:pt x="14880" y="39771"/>
                      <a:pt x="5289" y="42193"/>
                    </a:cubicBezTo>
                    <a:lnTo>
                      <a:pt x="0" y="21251"/>
                    </a:lnTo>
                    <a:lnTo>
                      <a:pt x="3867" y="-1"/>
                    </a:lnTo>
                    <a:close/>
                  </a:path>
                </a:pathLst>
              </a:custGeom>
              <a:noFill/>
              <a:ln w="25400" cap="rnd">
                <a:solidFill>
                  <a:srgbClr val="FFFF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5703" name="Arc 61"/>
              <p:cNvSpPr>
                <a:spLocks/>
              </p:cNvSpPr>
              <p:nvPr/>
            </p:nvSpPr>
            <p:spPr bwMode="auto">
              <a:xfrm>
                <a:off x="3104" y="1727"/>
                <a:ext cx="54" cy="295"/>
              </a:xfrm>
              <a:custGeom>
                <a:avLst/>
                <a:gdLst>
                  <a:gd name="T0" fmla="*/ 0 w 21600"/>
                  <a:gd name="T1" fmla="*/ 0 h 42233"/>
                  <a:gd name="T2" fmla="*/ 0 w 21600"/>
                  <a:gd name="T3" fmla="*/ 0 h 42233"/>
                  <a:gd name="T4" fmla="*/ 0 w 21600"/>
                  <a:gd name="T5" fmla="*/ 0 h 42233"/>
                  <a:gd name="T6" fmla="*/ 0 60000 65536"/>
                  <a:gd name="T7" fmla="*/ 0 60000 65536"/>
                  <a:gd name="T8" fmla="*/ 0 60000 65536"/>
                  <a:gd name="T9" fmla="*/ 0 w 21600"/>
                  <a:gd name="T10" fmla="*/ 0 h 42233"/>
                  <a:gd name="T11" fmla="*/ 21600 w 21600"/>
                  <a:gd name="T12" fmla="*/ 42233 h 42233"/>
                </a:gdLst>
                <a:ahLst/>
                <a:cxnLst>
                  <a:cxn ang="T6">
                    <a:pos x="T0" y="T1"/>
                  </a:cxn>
                  <a:cxn ang="T7">
                    <a:pos x="T2" y="T3"/>
                  </a:cxn>
                  <a:cxn ang="T8">
                    <a:pos x="T4" y="T5"/>
                  </a:cxn>
                </a:cxnLst>
                <a:rect l="T9" t="T10" r="T11" b="T12"/>
                <a:pathLst>
                  <a:path w="21600" h="42233" fill="none" extrusionOk="0">
                    <a:moveTo>
                      <a:pt x="3629" y="0"/>
                    </a:moveTo>
                    <a:cubicBezTo>
                      <a:pt x="14008" y="1769"/>
                      <a:pt x="21600" y="10764"/>
                      <a:pt x="21600" y="21293"/>
                    </a:cubicBezTo>
                    <a:cubicBezTo>
                      <a:pt x="21600" y="31181"/>
                      <a:pt x="14885" y="39807"/>
                      <a:pt x="5298" y="42232"/>
                    </a:cubicBezTo>
                  </a:path>
                  <a:path w="21600" h="42233" stroke="0" extrusionOk="0">
                    <a:moveTo>
                      <a:pt x="3629" y="0"/>
                    </a:moveTo>
                    <a:cubicBezTo>
                      <a:pt x="14008" y="1769"/>
                      <a:pt x="21600" y="10764"/>
                      <a:pt x="21600" y="21293"/>
                    </a:cubicBezTo>
                    <a:cubicBezTo>
                      <a:pt x="21600" y="31181"/>
                      <a:pt x="14885" y="39807"/>
                      <a:pt x="5298" y="42232"/>
                    </a:cubicBezTo>
                    <a:lnTo>
                      <a:pt x="0" y="21293"/>
                    </a:lnTo>
                    <a:lnTo>
                      <a:pt x="3629" y="0"/>
                    </a:lnTo>
                    <a:close/>
                  </a:path>
                </a:pathLst>
              </a:custGeom>
              <a:noFill/>
              <a:ln w="25400" cap="rnd">
                <a:solidFill>
                  <a:srgbClr val="FFFF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5704" name="Arc 62"/>
              <p:cNvSpPr>
                <a:spLocks/>
              </p:cNvSpPr>
              <p:nvPr/>
            </p:nvSpPr>
            <p:spPr bwMode="auto">
              <a:xfrm>
                <a:off x="3083" y="1768"/>
                <a:ext cx="46" cy="230"/>
              </a:xfrm>
              <a:custGeom>
                <a:avLst/>
                <a:gdLst>
                  <a:gd name="T0" fmla="*/ 0 w 21600"/>
                  <a:gd name="T1" fmla="*/ 0 h 42026"/>
                  <a:gd name="T2" fmla="*/ 0 w 21600"/>
                  <a:gd name="T3" fmla="*/ 0 h 42026"/>
                  <a:gd name="T4" fmla="*/ 0 w 21600"/>
                  <a:gd name="T5" fmla="*/ 0 h 42026"/>
                  <a:gd name="T6" fmla="*/ 0 60000 65536"/>
                  <a:gd name="T7" fmla="*/ 0 60000 65536"/>
                  <a:gd name="T8" fmla="*/ 0 60000 65536"/>
                  <a:gd name="T9" fmla="*/ 0 w 21600"/>
                  <a:gd name="T10" fmla="*/ 0 h 42026"/>
                  <a:gd name="T11" fmla="*/ 21600 w 21600"/>
                  <a:gd name="T12" fmla="*/ 42026 h 42026"/>
                </a:gdLst>
                <a:ahLst/>
                <a:cxnLst>
                  <a:cxn ang="T6">
                    <a:pos x="T0" y="T1"/>
                  </a:cxn>
                  <a:cxn ang="T7">
                    <a:pos x="T2" y="T3"/>
                  </a:cxn>
                  <a:cxn ang="T8">
                    <a:pos x="T4" y="T5"/>
                  </a:cxn>
                </a:cxnLst>
                <a:rect l="T9" t="T10" r="T11" b="T12"/>
                <a:pathLst>
                  <a:path w="21600" h="42026" fill="none" extrusionOk="0">
                    <a:moveTo>
                      <a:pt x="4215" y="0"/>
                    </a:moveTo>
                    <a:cubicBezTo>
                      <a:pt x="14321" y="2011"/>
                      <a:pt x="21600" y="10880"/>
                      <a:pt x="21600" y="21185"/>
                    </a:cubicBezTo>
                    <a:cubicBezTo>
                      <a:pt x="21600" y="30928"/>
                      <a:pt x="15077" y="39464"/>
                      <a:pt x="5676" y="42025"/>
                    </a:cubicBezTo>
                  </a:path>
                  <a:path w="21600" h="42026" stroke="0" extrusionOk="0">
                    <a:moveTo>
                      <a:pt x="4215" y="0"/>
                    </a:moveTo>
                    <a:cubicBezTo>
                      <a:pt x="14321" y="2011"/>
                      <a:pt x="21600" y="10880"/>
                      <a:pt x="21600" y="21185"/>
                    </a:cubicBezTo>
                    <a:cubicBezTo>
                      <a:pt x="21600" y="30928"/>
                      <a:pt x="15077" y="39464"/>
                      <a:pt x="5676" y="42025"/>
                    </a:cubicBezTo>
                    <a:lnTo>
                      <a:pt x="0" y="21185"/>
                    </a:lnTo>
                    <a:lnTo>
                      <a:pt x="4215" y="0"/>
                    </a:lnTo>
                    <a:close/>
                  </a:path>
                </a:pathLst>
              </a:custGeom>
              <a:noFill/>
              <a:ln w="25400" cap="rnd">
                <a:solidFill>
                  <a:srgbClr val="FFFF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5705" name="Arc 63"/>
              <p:cNvSpPr>
                <a:spLocks/>
              </p:cNvSpPr>
              <p:nvPr/>
            </p:nvSpPr>
            <p:spPr bwMode="auto">
              <a:xfrm>
                <a:off x="3074" y="1801"/>
                <a:ext cx="28" cy="175"/>
              </a:xfrm>
              <a:custGeom>
                <a:avLst/>
                <a:gdLst>
                  <a:gd name="T0" fmla="*/ 0 w 21600"/>
                  <a:gd name="T1" fmla="*/ 0 h 42148"/>
                  <a:gd name="T2" fmla="*/ 0 w 21600"/>
                  <a:gd name="T3" fmla="*/ 0 h 42148"/>
                  <a:gd name="T4" fmla="*/ 0 w 21600"/>
                  <a:gd name="T5" fmla="*/ 0 h 42148"/>
                  <a:gd name="T6" fmla="*/ 0 60000 65536"/>
                  <a:gd name="T7" fmla="*/ 0 60000 65536"/>
                  <a:gd name="T8" fmla="*/ 0 60000 65536"/>
                  <a:gd name="T9" fmla="*/ 0 w 21600"/>
                  <a:gd name="T10" fmla="*/ 0 h 42148"/>
                  <a:gd name="T11" fmla="*/ 21600 w 21600"/>
                  <a:gd name="T12" fmla="*/ 42148 h 42148"/>
                </a:gdLst>
                <a:ahLst/>
                <a:cxnLst>
                  <a:cxn ang="T6">
                    <a:pos x="T0" y="T1"/>
                  </a:cxn>
                  <a:cxn ang="T7">
                    <a:pos x="T2" y="T3"/>
                  </a:cxn>
                  <a:cxn ang="T8">
                    <a:pos x="T4" y="T5"/>
                  </a:cxn>
                </a:cxnLst>
                <a:rect l="T9" t="T10" r="T11" b="T12"/>
                <a:pathLst>
                  <a:path w="21600" h="42148" fill="none" extrusionOk="0">
                    <a:moveTo>
                      <a:pt x="3817" y="0"/>
                    </a:moveTo>
                    <a:cubicBezTo>
                      <a:pt x="14109" y="1848"/>
                      <a:pt x="21600" y="10803"/>
                      <a:pt x="21600" y="21260"/>
                    </a:cubicBezTo>
                    <a:cubicBezTo>
                      <a:pt x="21600" y="31071"/>
                      <a:pt x="14987" y="39650"/>
                      <a:pt x="5499" y="42148"/>
                    </a:cubicBezTo>
                  </a:path>
                  <a:path w="21600" h="42148" stroke="0" extrusionOk="0">
                    <a:moveTo>
                      <a:pt x="3817" y="0"/>
                    </a:moveTo>
                    <a:cubicBezTo>
                      <a:pt x="14109" y="1848"/>
                      <a:pt x="21600" y="10803"/>
                      <a:pt x="21600" y="21260"/>
                    </a:cubicBezTo>
                    <a:cubicBezTo>
                      <a:pt x="21600" y="31071"/>
                      <a:pt x="14987" y="39650"/>
                      <a:pt x="5499" y="42148"/>
                    </a:cubicBezTo>
                    <a:lnTo>
                      <a:pt x="0" y="21260"/>
                    </a:lnTo>
                    <a:lnTo>
                      <a:pt x="3817" y="0"/>
                    </a:lnTo>
                    <a:close/>
                  </a:path>
                </a:pathLst>
              </a:custGeom>
              <a:noFill/>
              <a:ln w="25400" cap="rnd">
                <a:solidFill>
                  <a:srgbClr val="FFFF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grpSp>
          <p:nvGrpSpPr>
            <p:cNvPr id="25687" name="Group 64"/>
            <p:cNvGrpSpPr>
              <a:grpSpLocks/>
            </p:cNvGrpSpPr>
            <p:nvPr/>
          </p:nvGrpSpPr>
          <p:grpSpPr bwMode="auto">
            <a:xfrm>
              <a:off x="2279" y="1540"/>
              <a:ext cx="334" cy="810"/>
              <a:chOff x="2451" y="1445"/>
              <a:chExt cx="334" cy="810"/>
            </a:xfrm>
          </p:grpSpPr>
          <p:grpSp>
            <p:nvGrpSpPr>
              <p:cNvPr id="25688" name="Group 65"/>
              <p:cNvGrpSpPr>
                <a:grpSpLocks/>
              </p:cNvGrpSpPr>
              <p:nvPr/>
            </p:nvGrpSpPr>
            <p:grpSpPr bwMode="auto">
              <a:xfrm>
                <a:off x="2451" y="1445"/>
                <a:ext cx="163" cy="810"/>
                <a:chOff x="2451" y="1445"/>
                <a:chExt cx="163" cy="810"/>
              </a:xfrm>
            </p:grpSpPr>
            <p:sp>
              <p:nvSpPr>
                <p:cNvPr id="25697" name="Arc 66"/>
                <p:cNvSpPr>
                  <a:spLocks/>
                </p:cNvSpPr>
                <p:nvPr/>
              </p:nvSpPr>
              <p:spPr bwMode="auto">
                <a:xfrm>
                  <a:off x="2451" y="1445"/>
                  <a:ext cx="101" cy="810"/>
                </a:xfrm>
                <a:custGeom>
                  <a:avLst/>
                  <a:gdLst>
                    <a:gd name="T0" fmla="*/ 0 w 21600"/>
                    <a:gd name="T1" fmla="*/ 0 h 41877"/>
                    <a:gd name="T2" fmla="*/ 0 w 21600"/>
                    <a:gd name="T3" fmla="*/ 0 h 41877"/>
                    <a:gd name="T4" fmla="*/ 0 w 21600"/>
                    <a:gd name="T5" fmla="*/ 0 h 41877"/>
                    <a:gd name="T6" fmla="*/ 0 60000 65536"/>
                    <a:gd name="T7" fmla="*/ 0 60000 65536"/>
                    <a:gd name="T8" fmla="*/ 0 60000 65536"/>
                    <a:gd name="T9" fmla="*/ 0 w 21600"/>
                    <a:gd name="T10" fmla="*/ 0 h 41877"/>
                    <a:gd name="T11" fmla="*/ 21600 w 21600"/>
                    <a:gd name="T12" fmla="*/ 41877 h 41877"/>
                  </a:gdLst>
                  <a:ahLst/>
                  <a:cxnLst>
                    <a:cxn ang="T6">
                      <a:pos x="T0" y="T1"/>
                    </a:cxn>
                    <a:cxn ang="T7">
                      <a:pos x="T2" y="T3"/>
                    </a:cxn>
                    <a:cxn ang="T8">
                      <a:pos x="T4" y="T5"/>
                    </a:cxn>
                  </a:cxnLst>
                  <a:rect l="T9" t="T10" r="T11" b="T12"/>
                  <a:pathLst>
                    <a:path w="21600" h="41877" fill="none" extrusionOk="0">
                      <a:moveTo>
                        <a:pt x="15603" y="41876"/>
                      </a:moveTo>
                      <a:cubicBezTo>
                        <a:pt x="6361" y="39206"/>
                        <a:pt x="0" y="30745"/>
                        <a:pt x="0" y="21126"/>
                      </a:cubicBezTo>
                      <a:cubicBezTo>
                        <a:pt x="-1" y="10931"/>
                        <a:pt x="7128" y="2124"/>
                        <a:pt x="17099" y="0"/>
                      </a:cubicBezTo>
                    </a:path>
                    <a:path w="21600" h="41877" stroke="0" extrusionOk="0">
                      <a:moveTo>
                        <a:pt x="15603" y="41876"/>
                      </a:moveTo>
                      <a:cubicBezTo>
                        <a:pt x="6361" y="39206"/>
                        <a:pt x="0" y="30745"/>
                        <a:pt x="0" y="21126"/>
                      </a:cubicBezTo>
                      <a:cubicBezTo>
                        <a:pt x="-1" y="10931"/>
                        <a:pt x="7128" y="2124"/>
                        <a:pt x="17099" y="0"/>
                      </a:cubicBezTo>
                      <a:lnTo>
                        <a:pt x="21600" y="21126"/>
                      </a:lnTo>
                      <a:lnTo>
                        <a:pt x="15603" y="41876"/>
                      </a:lnTo>
                      <a:close/>
                    </a:path>
                  </a:pathLst>
                </a:custGeom>
                <a:noFill/>
                <a:ln w="25400" cap="rnd">
                  <a:solidFill>
                    <a:srgbClr val="FFFF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5698" name="Arc 67"/>
                <p:cNvSpPr>
                  <a:spLocks/>
                </p:cNvSpPr>
                <p:nvPr/>
              </p:nvSpPr>
              <p:spPr bwMode="auto">
                <a:xfrm>
                  <a:off x="2493" y="1496"/>
                  <a:ext cx="87" cy="698"/>
                </a:xfrm>
                <a:custGeom>
                  <a:avLst/>
                  <a:gdLst>
                    <a:gd name="T0" fmla="*/ 0 w 21600"/>
                    <a:gd name="T1" fmla="*/ 0 h 41886"/>
                    <a:gd name="T2" fmla="*/ 0 w 21600"/>
                    <a:gd name="T3" fmla="*/ 0 h 41886"/>
                    <a:gd name="T4" fmla="*/ 0 w 21600"/>
                    <a:gd name="T5" fmla="*/ 0 h 41886"/>
                    <a:gd name="T6" fmla="*/ 0 60000 65536"/>
                    <a:gd name="T7" fmla="*/ 0 60000 65536"/>
                    <a:gd name="T8" fmla="*/ 0 60000 65536"/>
                    <a:gd name="T9" fmla="*/ 0 w 21600"/>
                    <a:gd name="T10" fmla="*/ 0 h 41886"/>
                    <a:gd name="T11" fmla="*/ 21600 w 21600"/>
                    <a:gd name="T12" fmla="*/ 41886 h 41886"/>
                  </a:gdLst>
                  <a:ahLst/>
                  <a:cxnLst>
                    <a:cxn ang="T6">
                      <a:pos x="T0" y="T1"/>
                    </a:cxn>
                    <a:cxn ang="T7">
                      <a:pos x="T2" y="T3"/>
                    </a:cxn>
                    <a:cxn ang="T8">
                      <a:pos x="T4" y="T5"/>
                    </a:cxn>
                  </a:cxnLst>
                  <a:rect l="T9" t="T10" r="T11" b="T12"/>
                  <a:pathLst>
                    <a:path w="21600" h="41886" fill="none" extrusionOk="0">
                      <a:moveTo>
                        <a:pt x="15624" y="41886"/>
                      </a:moveTo>
                      <a:cubicBezTo>
                        <a:pt x="6372" y="39222"/>
                        <a:pt x="0" y="30757"/>
                        <a:pt x="0" y="21129"/>
                      </a:cubicBezTo>
                      <a:cubicBezTo>
                        <a:pt x="-1" y="10927"/>
                        <a:pt x="7136" y="2117"/>
                        <a:pt x="17115" y="-1"/>
                      </a:cubicBezTo>
                    </a:path>
                    <a:path w="21600" h="41886" stroke="0" extrusionOk="0">
                      <a:moveTo>
                        <a:pt x="15624" y="41886"/>
                      </a:moveTo>
                      <a:cubicBezTo>
                        <a:pt x="6372" y="39222"/>
                        <a:pt x="0" y="30757"/>
                        <a:pt x="0" y="21129"/>
                      </a:cubicBezTo>
                      <a:cubicBezTo>
                        <a:pt x="-1" y="10927"/>
                        <a:pt x="7136" y="2117"/>
                        <a:pt x="17115" y="-1"/>
                      </a:cubicBezTo>
                      <a:lnTo>
                        <a:pt x="21600" y="21129"/>
                      </a:lnTo>
                      <a:lnTo>
                        <a:pt x="15624" y="41886"/>
                      </a:lnTo>
                      <a:close/>
                    </a:path>
                  </a:pathLst>
                </a:custGeom>
                <a:noFill/>
                <a:ln w="25400" cap="rnd">
                  <a:solidFill>
                    <a:srgbClr val="FFFF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5699" name="Arc 68"/>
                <p:cNvSpPr>
                  <a:spLocks/>
                </p:cNvSpPr>
                <p:nvPr/>
              </p:nvSpPr>
              <p:spPr bwMode="auto">
                <a:xfrm>
                  <a:off x="2533" y="1557"/>
                  <a:ext cx="81" cy="590"/>
                </a:xfrm>
                <a:custGeom>
                  <a:avLst/>
                  <a:gdLst>
                    <a:gd name="T0" fmla="*/ 0 w 21600"/>
                    <a:gd name="T1" fmla="*/ 0 h 41900"/>
                    <a:gd name="T2" fmla="*/ 0 w 21600"/>
                    <a:gd name="T3" fmla="*/ 0 h 41900"/>
                    <a:gd name="T4" fmla="*/ 0 w 21600"/>
                    <a:gd name="T5" fmla="*/ 0 h 41900"/>
                    <a:gd name="T6" fmla="*/ 0 60000 65536"/>
                    <a:gd name="T7" fmla="*/ 0 60000 65536"/>
                    <a:gd name="T8" fmla="*/ 0 60000 65536"/>
                    <a:gd name="T9" fmla="*/ 0 w 21600"/>
                    <a:gd name="T10" fmla="*/ 0 h 41900"/>
                    <a:gd name="T11" fmla="*/ 21600 w 21600"/>
                    <a:gd name="T12" fmla="*/ 41900 h 41900"/>
                  </a:gdLst>
                  <a:ahLst/>
                  <a:cxnLst>
                    <a:cxn ang="T6">
                      <a:pos x="T0" y="T1"/>
                    </a:cxn>
                    <a:cxn ang="T7">
                      <a:pos x="T2" y="T3"/>
                    </a:cxn>
                    <a:cxn ang="T8">
                      <a:pos x="T4" y="T5"/>
                    </a:cxn>
                  </a:cxnLst>
                  <a:rect l="T9" t="T10" r="T11" b="T12"/>
                  <a:pathLst>
                    <a:path w="21600" h="41900" fill="none" extrusionOk="0">
                      <a:moveTo>
                        <a:pt x="15708" y="41899"/>
                      </a:moveTo>
                      <a:cubicBezTo>
                        <a:pt x="6414" y="39264"/>
                        <a:pt x="0" y="30779"/>
                        <a:pt x="0" y="21119"/>
                      </a:cubicBezTo>
                      <a:cubicBezTo>
                        <a:pt x="-1" y="10936"/>
                        <a:pt x="7110" y="2137"/>
                        <a:pt x="17066" y="0"/>
                      </a:cubicBezTo>
                    </a:path>
                    <a:path w="21600" h="41900" stroke="0" extrusionOk="0">
                      <a:moveTo>
                        <a:pt x="15708" y="41899"/>
                      </a:moveTo>
                      <a:cubicBezTo>
                        <a:pt x="6414" y="39264"/>
                        <a:pt x="0" y="30779"/>
                        <a:pt x="0" y="21119"/>
                      </a:cubicBezTo>
                      <a:cubicBezTo>
                        <a:pt x="-1" y="10936"/>
                        <a:pt x="7110" y="2137"/>
                        <a:pt x="17066" y="0"/>
                      </a:cubicBezTo>
                      <a:lnTo>
                        <a:pt x="21600" y="21119"/>
                      </a:lnTo>
                      <a:lnTo>
                        <a:pt x="15708" y="41899"/>
                      </a:lnTo>
                      <a:close/>
                    </a:path>
                  </a:pathLst>
                </a:custGeom>
                <a:noFill/>
                <a:ln w="25400" cap="rnd">
                  <a:solidFill>
                    <a:srgbClr val="FFFF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grpSp>
            <p:nvGrpSpPr>
              <p:cNvPr id="25689" name="Group 69"/>
              <p:cNvGrpSpPr>
                <a:grpSpLocks/>
              </p:cNvGrpSpPr>
              <p:nvPr/>
            </p:nvGrpSpPr>
            <p:grpSpPr bwMode="auto">
              <a:xfrm>
                <a:off x="2569" y="1598"/>
                <a:ext cx="138" cy="539"/>
                <a:chOff x="2569" y="1598"/>
                <a:chExt cx="138" cy="539"/>
              </a:xfrm>
            </p:grpSpPr>
            <p:sp>
              <p:nvSpPr>
                <p:cNvPr id="25694" name="Arc 70"/>
                <p:cNvSpPr>
                  <a:spLocks/>
                </p:cNvSpPr>
                <p:nvPr/>
              </p:nvSpPr>
              <p:spPr bwMode="auto">
                <a:xfrm>
                  <a:off x="2569" y="1598"/>
                  <a:ext cx="85" cy="539"/>
                </a:xfrm>
                <a:custGeom>
                  <a:avLst/>
                  <a:gdLst>
                    <a:gd name="T0" fmla="*/ 0 w 21600"/>
                    <a:gd name="T1" fmla="*/ 0 h 41960"/>
                    <a:gd name="T2" fmla="*/ 0 w 21600"/>
                    <a:gd name="T3" fmla="*/ 0 h 41960"/>
                    <a:gd name="T4" fmla="*/ 0 w 21600"/>
                    <a:gd name="T5" fmla="*/ 0 h 41960"/>
                    <a:gd name="T6" fmla="*/ 0 60000 65536"/>
                    <a:gd name="T7" fmla="*/ 0 60000 65536"/>
                    <a:gd name="T8" fmla="*/ 0 60000 65536"/>
                    <a:gd name="T9" fmla="*/ 0 w 21600"/>
                    <a:gd name="T10" fmla="*/ 0 h 41960"/>
                    <a:gd name="T11" fmla="*/ 21600 w 21600"/>
                    <a:gd name="T12" fmla="*/ 41960 h 41960"/>
                  </a:gdLst>
                  <a:ahLst/>
                  <a:cxnLst>
                    <a:cxn ang="T6">
                      <a:pos x="T0" y="T1"/>
                    </a:cxn>
                    <a:cxn ang="T7">
                      <a:pos x="T2" y="T3"/>
                    </a:cxn>
                    <a:cxn ang="T8">
                      <a:pos x="T4" y="T5"/>
                    </a:cxn>
                  </a:cxnLst>
                  <a:rect l="T9" t="T10" r="T11" b="T12"/>
                  <a:pathLst>
                    <a:path w="21600" h="41960" fill="none" extrusionOk="0">
                      <a:moveTo>
                        <a:pt x="15751" y="41960"/>
                      </a:moveTo>
                      <a:cubicBezTo>
                        <a:pt x="6436" y="39340"/>
                        <a:pt x="0" y="30844"/>
                        <a:pt x="0" y="21167"/>
                      </a:cubicBezTo>
                      <a:cubicBezTo>
                        <a:pt x="-1" y="10896"/>
                        <a:pt x="7232" y="2046"/>
                        <a:pt x="17296" y="-1"/>
                      </a:cubicBezTo>
                    </a:path>
                    <a:path w="21600" h="41960" stroke="0" extrusionOk="0">
                      <a:moveTo>
                        <a:pt x="15751" y="41960"/>
                      </a:moveTo>
                      <a:cubicBezTo>
                        <a:pt x="6436" y="39340"/>
                        <a:pt x="0" y="30844"/>
                        <a:pt x="0" y="21167"/>
                      </a:cubicBezTo>
                      <a:cubicBezTo>
                        <a:pt x="-1" y="10896"/>
                        <a:pt x="7232" y="2046"/>
                        <a:pt x="17296" y="-1"/>
                      </a:cubicBezTo>
                      <a:lnTo>
                        <a:pt x="21600" y="21167"/>
                      </a:lnTo>
                      <a:lnTo>
                        <a:pt x="15751" y="41960"/>
                      </a:lnTo>
                      <a:close/>
                    </a:path>
                  </a:pathLst>
                </a:custGeom>
                <a:noFill/>
                <a:ln w="25400" cap="rnd">
                  <a:solidFill>
                    <a:srgbClr val="FFFF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5695" name="Arc 71"/>
                <p:cNvSpPr>
                  <a:spLocks/>
                </p:cNvSpPr>
                <p:nvPr/>
              </p:nvSpPr>
              <p:spPr bwMode="auto">
                <a:xfrm>
                  <a:off x="2604" y="1632"/>
                  <a:ext cx="74" cy="464"/>
                </a:xfrm>
                <a:custGeom>
                  <a:avLst/>
                  <a:gdLst>
                    <a:gd name="T0" fmla="*/ 0 w 21600"/>
                    <a:gd name="T1" fmla="*/ 0 h 41941"/>
                    <a:gd name="T2" fmla="*/ 0 w 21600"/>
                    <a:gd name="T3" fmla="*/ 0 h 41941"/>
                    <a:gd name="T4" fmla="*/ 0 w 21600"/>
                    <a:gd name="T5" fmla="*/ 0 h 41941"/>
                    <a:gd name="T6" fmla="*/ 0 60000 65536"/>
                    <a:gd name="T7" fmla="*/ 0 60000 65536"/>
                    <a:gd name="T8" fmla="*/ 0 60000 65536"/>
                    <a:gd name="T9" fmla="*/ 0 w 21600"/>
                    <a:gd name="T10" fmla="*/ 0 h 41941"/>
                    <a:gd name="T11" fmla="*/ 21600 w 21600"/>
                    <a:gd name="T12" fmla="*/ 41941 h 41941"/>
                  </a:gdLst>
                  <a:ahLst/>
                  <a:cxnLst>
                    <a:cxn ang="T6">
                      <a:pos x="T0" y="T1"/>
                    </a:cxn>
                    <a:cxn ang="T7">
                      <a:pos x="T2" y="T3"/>
                    </a:cxn>
                    <a:cxn ang="T8">
                      <a:pos x="T4" y="T5"/>
                    </a:cxn>
                  </a:cxnLst>
                  <a:rect l="T9" t="T10" r="T11" b="T12"/>
                  <a:pathLst>
                    <a:path w="21600" h="41941" fill="none" extrusionOk="0">
                      <a:moveTo>
                        <a:pt x="15746" y="41940"/>
                      </a:moveTo>
                      <a:cubicBezTo>
                        <a:pt x="6433" y="39318"/>
                        <a:pt x="0" y="30823"/>
                        <a:pt x="0" y="21149"/>
                      </a:cubicBezTo>
                      <a:cubicBezTo>
                        <a:pt x="-1" y="10911"/>
                        <a:pt x="7186" y="2080"/>
                        <a:pt x="17209" y="-1"/>
                      </a:cubicBezTo>
                    </a:path>
                    <a:path w="21600" h="41941" stroke="0" extrusionOk="0">
                      <a:moveTo>
                        <a:pt x="15746" y="41940"/>
                      </a:moveTo>
                      <a:cubicBezTo>
                        <a:pt x="6433" y="39318"/>
                        <a:pt x="0" y="30823"/>
                        <a:pt x="0" y="21149"/>
                      </a:cubicBezTo>
                      <a:cubicBezTo>
                        <a:pt x="-1" y="10911"/>
                        <a:pt x="7186" y="2080"/>
                        <a:pt x="17209" y="-1"/>
                      </a:cubicBezTo>
                      <a:lnTo>
                        <a:pt x="21600" y="21149"/>
                      </a:lnTo>
                      <a:lnTo>
                        <a:pt x="15746" y="41940"/>
                      </a:lnTo>
                      <a:close/>
                    </a:path>
                  </a:pathLst>
                </a:custGeom>
                <a:noFill/>
                <a:ln w="25400" cap="rnd">
                  <a:solidFill>
                    <a:srgbClr val="FFFF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5696" name="Arc 72"/>
                <p:cNvSpPr>
                  <a:spLocks/>
                </p:cNvSpPr>
                <p:nvPr/>
              </p:nvSpPr>
              <p:spPr bwMode="auto">
                <a:xfrm>
                  <a:off x="2638" y="1672"/>
                  <a:ext cx="69" cy="391"/>
                </a:xfrm>
                <a:custGeom>
                  <a:avLst/>
                  <a:gdLst>
                    <a:gd name="T0" fmla="*/ 0 w 21600"/>
                    <a:gd name="T1" fmla="*/ 0 h 41832"/>
                    <a:gd name="T2" fmla="*/ 0 w 21600"/>
                    <a:gd name="T3" fmla="*/ 0 h 41832"/>
                    <a:gd name="T4" fmla="*/ 0 w 21600"/>
                    <a:gd name="T5" fmla="*/ 0 h 41832"/>
                    <a:gd name="T6" fmla="*/ 0 60000 65536"/>
                    <a:gd name="T7" fmla="*/ 0 60000 65536"/>
                    <a:gd name="T8" fmla="*/ 0 60000 65536"/>
                    <a:gd name="T9" fmla="*/ 0 w 21600"/>
                    <a:gd name="T10" fmla="*/ 0 h 41832"/>
                    <a:gd name="T11" fmla="*/ 21600 w 21600"/>
                    <a:gd name="T12" fmla="*/ 41832 h 41832"/>
                  </a:gdLst>
                  <a:ahLst/>
                  <a:cxnLst>
                    <a:cxn ang="T6">
                      <a:pos x="T0" y="T1"/>
                    </a:cxn>
                    <a:cxn ang="T7">
                      <a:pos x="T2" y="T3"/>
                    </a:cxn>
                    <a:cxn ang="T8">
                      <a:pos x="T4" y="T5"/>
                    </a:cxn>
                  </a:cxnLst>
                  <a:rect l="T9" t="T10" r="T11" b="T12"/>
                  <a:pathLst>
                    <a:path w="21600" h="41832" fill="none" extrusionOk="0">
                      <a:moveTo>
                        <a:pt x="15607" y="41831"/>
                      </a:moveTo>
                      <a:cubicBezTo>
                        <a:pt x="6363" y="39162"/>
                        <a:pt x="0" y="30701"/>
                        <a:pt x="0" y="21080"/>
                      </a:cubicBezTo>
                      <a:cubicBezTo>
                        <a:pt x="-1" y="10965"/>
                        <a:pt x="7019" y="2204"/>
                        <a:pt x="16890" y="-1"/>
                      </a:cubicBezTo>
                    </a:path>
                    <a:path w="21600" h="41832" stroke="0" extrusionOk="0">
                      <a:moveTo>
                        <a:pt x="15607" y="41831"/>
                      </a:moveTo>
                      <a:cubicBezTo>
                        <a:pt x="6363" y="39162"/>
                        <a:pt x="0" y="30701"/>
                        <a:pt x="0" y="21080"/>
                      </a:cubicBezTo>
                      <a:cubicBezTo>
                        <a:pt x="-1" y="10965"/>
                        <a:pt x="7019" y="2204"/>
                        <a:pt x="16890" y="-1"/>
                      </a:cubicBezTo>
                      <a:lnTo>
                        <a:pt x="21600" y="21080"/>
                      </a:lnTo>
                      <a:lnTo>
                        <a:pt x="15607" y="41831"/>
                      </a:lnTo>
                      <a:close/>
                    </a:path>
                  </a:pathLst>
                </a:custGeom>
                <a:noFill/>
                <a:ln w="25400" cap="rnd">
                  <a:solidFill>
                    <a:srgbClr val="FFFF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sp>
            <p:nvSpPr>
              <p:cNvPr id="25690" name="Arc 73"/>
              <p:cNvSpPr>
                <a:spLocks/>
              </p:cNvSpPr>
              <p:nvPr/>
            </p:nvSpPr>
            <p:spPr bwMode="auto">
              <a:xfrm>
                <a:off x="2669" y="1707"/>
                <a:ext cx="62" cy="339"/>
              </a:xfrm>
              <a:custGeom>
                <a:avLst/>
                <a:gdLst>
                  <a:gd name="T0" fmla="*/ 0 w 21600"/>
                  <a:gd name="T1" fmla="*/ 0 h 41883"/>
                  <a:gd name="T2" fmla="*/ 0 w 21600"/>
                  <a:gd name="T3" fmla="*/ 0 h 41883"/>
                  <a:gd name="T4" fmla="*/ 0 w 21600"/>
                  <a:gd name="T5" fmla="*/ 0 h 41883"/>
                  <a:gd name="T6" fmla="*/ 0 60000 65536"/>
                  <a:gd name="T7" fmla="*/ 0 60000 65536"/>
                  <a:gd name="T8" fmla="*/ 0 60000 65536"/>
                  <a:gd name="T9" fmla="*/ 0 w 21600"/>
                  <a:gd name="T10" fmla="*/ 0 h 41883"/>
                  <a:gd name="T11" fmla="*/ 21600 w 21600"/>
                  <a:gd name="T12" fmla="*/ 41883 h 41883"/>
                </a:gdLst>
                <a:ahLst/>
                <a:cxnLst>
                  <a:cxn ang="T6">
                    <a:pos x="T0" y="T1"/>
                  </a:cxn>
                  <a:cxn ang="T7">
                    <a:pos x="T2" y="T3"/>
                  </a:cxn>
                  <a:cxn ang="T8">
                    <a:pos x="T4" y="T5"/>
                  </a:cxn>
                </a:cxnLst>
                <a:rect l="T9" t="T10" r="T11" b="T12"/>
                <a:pathLst>
                  <a:path w="21600" h="41883" fill="none" extrusionOk="0">
                    <a:moveTo>
                      <a:pt x="15655" y="41883"/>
                    </a:moveTo>
                    <a:cubicBezTo>
                      <a:pt x="6388" y="39230"/>
                      <a:pt x="0" y="30757"/>
                      <a:pt x="0" y="21117"/>
                    </a:cubicBezTo>
                    <a:cubicBezTo>
                      <a:pt x="-1" y="10937"/>
                      <a:pt x="7106" y="2140"/>
                      <a:pt x="17057" y="-1"/>
                    </a:cubicBezTo>
                  </a:path>
                  <a:path w="21600" h="41883" stroke="0" extrusionOk="0">
                    <a:moveTo>
                      <a:pt x="15655" y="41883"/>
                    </a:moveTo>
                    <a:cubicBezTo>
                      <a:pt x="6388" y="39230"/>
                      <a:pt x="0" y="30757"/>
                      <a:pt x="0" y="21117"/>
                    </a:cubicBezTo>
                    <a:cubicBezTo>
                      <a:pt x="-1" y="10937"/>
                      <a:pt x="7106" y="2140"/>
                      <a:pt x="17057" y="-1"/>
                    </a:cubicBezTo>
                    <a:lnTo>
                      <a:pt x="21600" y="21117"/>
                    </a:lnTo>
                    <a:lnTo>
                      <a:pt x="15655" y="41883"/>
                    </a:lnTo>
                    <a:close/>
                  </a:path>
                </a:pathLst>
              </a:custGeom>
              <a:noFill/>
              <a:ln w="25400" cap="rnd">
                <a:solidFill>
                  <a:srgbClr val="FFFF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5691" name="Arc 74"/>
              <p:cNvSpPr>
                <a:spLocks/>
              </p:cNvSpPr>
              <p:nvPr/>
            </p:nvSpPr>
            <p:spPr bwMode="auto">
              <a:xfrm>
                <a:off x="2702" y="1728"/>
                <a:ext cx="54" cy="293"/>
              </a:xfrm>
              <a:custGeom>
                <a:avLst/>
                <a:gdLst>
                  <a:gd name="T0" fmla="*/ 0 w 21600"/>
                  <a:gd name="T1" fmla="*/ 0 h 41880"/>
                  <a:gd name="T2" fmla="*/ 0 w 21600"/>
                  <a:gd name="T3" fmla="*/ 0 h 41880"/>
                  <a:gd name="T4" fmla="*/ 0 w 21600"/>
                  <a:gd name="T5" fmla="*/ 0 h 41880"/>
                  <a:gd name="T6" fmla="*/ 0 60000 65536"/>
                  <a:gd name="T7" fmla="*/ 0 60000 65536"/>
                  <a:gd name="T8" fmla="*/ 0 60000 65536"/>
                  <a:gd name="T9" fmla="*/ 0 w 21600"/>
                  <a:gd name="T10" fmla="*/ 0 h 41880"/>
                  <a:gd name="T11" fmla="*/ 21600 w 21600"/>
                  <a:gd name="T12" fmla="*/ 41880 h 41880"/>
                </a:gdLst>
                <a:ahLst/>
                <a:cxnLst>
                  <a:cxn ang="T6">
                    <a:pos x="T0" y="T1"/>
                  </a:cxn>
                  <a:cxn ang="T7">
                    <a:pos x="T2" y="T3"/>
                  </a:cxn>
                  <a:cxn ang="T8">
                    <a:pos x="T4" y="T5"/>
                  </a:cxn>
                </a:cxnLst>
                <a:rect l="T9" t="T10" r="T11" b="T12"/>
                <a:pathLst>
                  <a:path w="21600" h="41880" fill="none" extrusionOk="0">
                    <a:moveTo>
                      <a:pt x="15545" y="41880"/>
                    </a:moveTo>
                    <a:cubicBezTo>
                      <a:pt x="6332" y="39190"/>
                      <a:pt x="0" y="30743"/>
                      <a:pt x="0" y="21146"/>
                    </a:cubicBezTo>
                    <a:cubicBezTo>
                      <a:pt x="-1" y="10914"/>
                      <a:pt x="7177" y="2087"/>
                      <a:pt x="17194" y="0"/>
                    </a:cubicBezTo>
                  </a:path>
                  <a:path w="21600" h="41880" stroke="0" extrusionOk="0">
                    <a:moveTo>
                      <a:pt x="15545" y="41880"/>
                    </a:moveTo>
                    <a:cubicBezTo>
                      <a:pt x="6332" y="39190"/>
                      <a:pt x="0" y="30743"/>
                      <a:pt x="0" y="21146"/>
                    </a:cubicBezTo>
                    <a:cubicBezTo>
                      <a:pt x="-1" y="10914"/>
                      <a:pt x="7177" y="2087"/>
                      <a:pt x="17194" y="0"/>
                    </a:cubicBezTo>
                    <a:lnTo>
                      <a:pt x="21600" y="21146"/>
                    </a:lnTo>
                    <a:lnTo>
                      <a:pt x="15545" y="41880"/>
                    </a:lnTo>
                    <a:close/>
                  </a:path>
                </a:pathLst>
              </a:custGeom>
              <a:noFill/>
              <a:ln w="25400" cap="rnd">
                <a:solidFill>
                  <a:srgbClr val="FFFF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5692" name="Arc 75"/>
              <p:cNvSpPr>
                <a:spLocks/>
              </p:cNvSpPr>
              <p:nvPr/>
            </p:nvSpPr>
            <p:spPr bwMode="auto">
              <a:xfrm>
                <a:off x="2730" y="1768"/>
                <a:ext cx="46" cy="228"/>
              </a:xfrm>
              <a:custGeom>
                <a:avLst/>
                <a:gdLst>
                  <a:gd name="T0" fmla="*/ 0 w 21600"/>
                  <a:gd name="T1" fmla="*/ 0 h 41807"/>
                  <a:gd name="T2" fmla="*/ 0 w 21600"/>
                  <a:gd name="T3" fmla="*/ 0 h 41807"/>
                  <a:gd name="T4" fmla="*/ 0 w 21600"/>
                  <a:gd name="T5" fmla="*/ 0 h 41807"/>
                  <a:gd name="T6" fmla="*/ 0 60000 65536"/>
                  <a:gd name="T7" fmla="*/ 0 60000 65536"/>
                  <a:gd name="T8" fmla="*/ 0 60000 65536"/>
                  <a:gd name="T9" fmla="*/ 0 w 21600"/>
                  <a:gd name="T10" fmla="*/ 0 h 41807"/>
                  <a:gd name="T11" fmla="*/ 21600 w 21600"/>
                  <a:gd name="T12" fmla="*/ 41807 h 41807"/>
                </a:gdLst>
                <a:ahLst/>
                <a:cxnLst>
                  <a:cxn ang="T6">
                    <a:pos x="T0" y="T1"/>
                  </a:cxn>
                  <a:cxn ang="T7">
                    <a:pos x="T2" y="T3"/>
                  </a:cxn>
                  <a:cxn ang="T8">
                    <a:pos x="T4" y="T5"/>
                  </a:cxn>
                </a:cxnLst>
                <a:rect l="T9" t="T10" r="T11" b="T12"/>
                <a:pathLst>
                  <a:path w="21600" h="41807" fill="none" extrusionOk="0">
                    <a:moveTo>
                      <a:pt x="15486" y="41806"/>
                    </a:moveTo>
                    <a:cubicBezTo>
                      <a:pt x="6303" y="39096"/>
                      <a:pt x="0" y="30664"/>
                      <a:pt x="0" y="21090"/>
                    </a:cubicBezTo>
                    <a:cubicBezTo>
                      <a:pt x="-1" y="10957"/>
                      <a:pt x="7042" y="2187"/>
                      <a:pt x="16935" y="-1"/>
                    </a:cubicBezTo>
                  </a:path>
                  <a:path w="21600" h="41807" stroke="0" extrusionOk="0">
                    <a:moveTo>
                      <a:pt x="15486" y="41806"/>
                    </a:moveTo>
                    <a:cubicBezTo>
                      <a:pt x="6303" y="39096"/>
                      <a:pt x="0" y="30664"/>
                      <a:pt x="0" y="21090"/>
                    </a:cubicBezTo>
                    <a:cubicBezTo>
                      <a:pt x="-1" y="10957"/>
                      <a:pt x="7042" y="2187"/>
                      <a:pt x="16935" y="-1"/>
                    </a:cubicBezTo>
                    <a:lnTo>
                      <a:pt x="21600" y="21090"/>
                    </a:lnTo>
                    <a:lnTo>
                      <a:pt x="15486" y="41806"/>
                    </a:lnTo>
                    <a:close/>
                  </a:path>
                </a:pathLst>
              </a:custGeom>
              <a:noFill/>
              <a:ln w="25400" cap="rnd">
                <a:solidFill>
                  <a:srgbClr val="FFFF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5693" name="Arc 76"/>
              <p:cNvSpPr>
                <a:spLocks/>
              </p:cNvSpPr>
              <p:nvPr/>
            </p:nvSpPr>
            <p:spPr bwMode="auto">
              <a:xfrm>
                <a:off x="2757" y="1802"/>
                <a:ext cx="28" cy="173"/>
              </a:xfrm>
              <a:custGeom>
                <a:avLst/>
                <a:gdLst>
                  <a:gd name="T0" fmla="*/ 0 w 21600"/>
                  <a:gd name="T1" fmla="*/ 0 h 41799"/>
                  <a:gd name="T2" fmla="*/ 0 w 21600"/>
                  <a:gd name="T3" fmla="*/ 0 h 41799"/>
                  <a:gd name="T4" fmla="*/ 0 w 21600"/>
                  <a:gd name="T5" fmla="*/ 0 h 41799"/>
                  <a:gd name="T6" fmla="*/ 0 60000 65536"/>
                  <a:gd name="T7" fmla="*/ 0 60000 65536"/>
                  <a:gd name="T8" fmla="*/ 0 60000 65536"/>
                  <a:gd name="T9" fmla="*/ 0 w 21600"/>
                  <a:gd name="T10" fmla="*/ 0 h 41799"/>
                  <a:gd name="T11" fmla="*/ 21600 w 21600"/>
                  <a:gd name="T12" fmla="*/ 41799 h 41799"/>
                </a:gdLst>
                <a:ahLst/>
                <a:cxnLst>
                  <a:cxn ang="T6">
                    <a:pos x="T0" y="T1"/>
                  </a:cxn>
                  <a:cxn ang="T7">
                    <a:pos x="T2" y="T3"/>
                  </a:cxn>
                  <a:cxn ang="T8">
                    <a:pos x="T4" y="T5"/>
                  </a:cxn>
                </a:cxnLst>
                <a:rect l="T9" t="T10" r="T11" b="T12"/>
                <a:pathLst>
                  <a:path w="21600" h="41799" fill="none" extrusionOk="0">
                    <a:moveTo>
                      <a:pt x="15376" y="41799"/>
                    </a:moveTo>
                    <a:cubicBezTo>
                      <a:pt x="6248" y="39052"/>
                      <a:pt x="0" y="30647"/>
                      <a:pt x="0" y="21115"/>
                    </a:cubicBezTo>
                    <a:cubicBezTo>
                      <a:pt x="-1" y="10939"/>
                      <a:pt x="7102" y="2143"/>
                      <a:pt x="17049" y="-1"/>
                    </a:cubicBezTo>
                  </a:path>
                  <a:path w="21600" h="41799" stroke="0" extrusionOk="0">
                    <a:moveTo>
                      <a:pt x="15376" y="41799"/>
                    </a:moveTo>
                    <a:cubicBezTo>
                      <a:pt x="6248" y="39052"/>
                      <a:pt x="0" y="30647"/>
                      <a:pt x="0" y="21115"/>
                    </a:cubicBezTo>
                    <a:cubicBezTo>
                      <a:pt x="-1" y="10939"/>
                      <a:pt x="7102" y="2143"/>
                      <a:pt x="17049" y="-1"/>
                    </a:cubicBezTo>
                    <a:lnTo>
                      <a:pt x="21600" y="21115"/>
                    </a:lnTo>
                    <a:lnTo>
                      <a:pt x="15376" y="41799"/>
                    </a:lnTo>
                    <a:close/>
                  </a:path>
                </a:pathLst>
              </a:custGeom>
              <a:noFill/>
              <a:ln w="25400" cap="rnd">
                <a:solidFill>
                  <a:srgbClr val="FFFF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grpSp>
      <p:grpSp>
        <p:nvGrpSpPr>
          <p:cNvPr id="16" name="Group 77"/>
          <p:cNvGrpSpPr>
            <a:grpSpLocks/>
          </p:cNvGrpSpPr>
          <p:nvPr/>
        </p:nvGrpSpPr>
        <p:grpSpPr bwMode="auto">
          <a:xfrm>
            <a:off x="3586163" y="2895600"/>
            <a:ext cx="1214437" cy="1292225"/>
            <a:chOff x="2279" y="1538"/>
            <a:chExt cx="765" cy="814"/>
          </a:xfrm>
        </p:grpSpPr>
        <p:grpSp>
          <p:nvGrpSpPr>
            <p:cNvPr id="25660" name="Group 78"/>
            <p:cNvGrpSpPr>
              <a:grpSpLocks/>
            </p:cNvGrpSpPr>
            <p:nvPr/>
          </p:nvGrpSpPr>
          <p:grpSpPr bwMode="auto">
            <a:xfrm>
              <a:off x="2709" y="1538"/>
              <a:ext cx="335" cy="814"/>
              <a:chOff x="3074" y="1443"/>
              <a:chExt cx="335" cy="814"/>
            </a:xfrm>
          </p:grpSpPr>
          <p:grpSp>
            <p:nvGrpSpPr>
              <p:cNvPr id="25674" name="Group 79"/>
              <p:cNvGrpSpPr>
                <a:grpSpLocks/>
              </p:cNvGrpSpPr>
              <p:nvPr/>
            </p:nvGrpSpPr>
            <p:grpSpPr bwMode="auto">
              <a:xfrm>
                <a:off x="3246" y="1443"/>
                <a:ext cx="163" cy="814"/>
                <a:chOff x="3246" y="1443"/>
                <a:chExt cx="163" cy="814"/>
              </a:xfrm>
            </p:grpSpPr>
            <p:sp>
              <p:nvSpPr>
                <p:cNvPr id="25683" name="Arc 80"/>
                <p:cNvSpPr>
                  <a:spLocks/>
                </p:cNvSpPr>
                <p:nvPr/>
              </p:nvSpPr>
              <p:spPr bwMode="auto">
                <a:xfrm>
                  <a:off x="3308" y="1443"/>
                  <a:ext cx="101" cy="814"/>
                </a:xfrm>
                <a:custGeom>
                  <a:avLst/>
                  <a:gdLst>
                    <a:gd name="T0" fmla="*/ 0 w 21600"/>
                    <a:gd name="T1" fmla="*/ 0 h 42072"/>
                    <a:gd name="T2" fmla="*/ 0 w 21600"/>
                    <a:gd name="T3" fmla="*/ 0 h 42072"/>
                    <a:gd name="T4" fmla="*/ 0 w 21600"/>
                    <a:gd name="T5" fmla="*/ 0 h 42072"/>
                    <a:gd name="T6" fmla="*/ 0 60000 65536"/>
                    <a:gd name="T7" fmla="*/ 0 60000 65536"/>
                    <a:gd name="T8" fmla="*/ 0 60000 65536"/>
                    <a:gd name="T9" fmla="*/ 0 w 21600"/>
                    <a:gd name="T10" fmla="*/ 0 h 42072"/>
                    <a:gd name="T11" fmla="*/ 21600 w 21600"/>
                    <a:gd name="T12" fmla="*/ 42072 h 42072"/>
                  </a:gdLst>
                  <a:ahLst/>
                  <a:cxnLst>
                    <a:cxn ang="T6">
                      <a:pos x="T0" y="T1"/>
                    </a:cxn>
                    <a:cxn ang="T7">
                      <a:pos x="T2" y="T3"/>
                    </a:cxn>
                    <a:cxn ang="T8">
                      <a:pos x="T4" y="T5"/>
                    </a:cxn>
                  </a:cxnLst>
                  <a:rect l="T9" t="T10" r="T11" b="T12"/>
                  <a:pathLst>
                    <a:path w="21600" h="42072" fill="none" extrusionOk="0">
                      <a:moveTo>
                        <a:pt x="4087" y="0"/>
                      </a:moveTo>
                      <a:cubicBezTo>
                        <a:pt x="14253" y="1959"/>
                        <a:pt x="21600" y="10856"/>
                        <a:pt x="21600" y="21210"/>
                      </a:cubicBezTo>
                      <a:cubicBezTo>
                        <a:pt x="21600" y="30983"/>
                        <a:pt x="15037" y="39539"/>
                        <a:pt x="5597" y="42071"/>
                      </a:cubicBezTo>
                    </a:path>
                    <a:path w="21600" h="42072" stroke="0" extrusionOk="0">
                      <a:moveTo>
                        <a:pt x="4087" y="0"/>
                      </a:moveTo>
                      <a:cubicBezTo>
                        <a:pt x="14253" y="1959"/>
                        <a:pt x="21600" y="10856"/>
                        <a:pt x="21600" y="21210"/>
                      </a:cubicBezTo>
                      <a:cubicBezTo>
                        <a:pt x="21600" y="30983"/>
                        <a:pt x="15037" y="39539"/>
                        <a:pt x="5597" y="42071"/>
                      </a:cubicBezTo>
                      <a:lnTo>
                        <a:pt x="0" y="21210"/>
                      </a:lnTo>
                      <a:lnTo>
                        <a:pt x="4087" y="0"/>
                      </a:lnTo>
                      <a:close/>
                    </a:path>
                  </a:pathLst>
                </a:custGeom>
                <a:noFill/>
                <a:ln w="25400" cap="rnd">
                  <a:solidFill>
                    <a:srgbClr val="FFFF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5684" name="Arc 81"/>
                <p:cNvSpPr>
                  <a:spLocks/>
                </p:cNvSpPr>
                <p:nvPr/>
              </p:nvSpPr>
              <p:spPr bwMode="auto">
                <a:xfrm>
                  <a:off x="3280" y="1495"/>
                  <a:ext cx="87" cy="702"/>
                </a:xfrm>
                <a:custGeom>
                  <a:avLst/>
                  <a:gdLst>
                    <a:gd name="T0" fmla="*/ 0 w 21600"/>
                    <a:gd name="T1" fmla="*/ 0 h 42111"/>
                    <a:gd name="T2" fmla="*/ 0 w 21600"/>
                    <a:gd name="T3" fmla="*/ 0 h 42111"/>
                    <a:gd name="T4" fmla="*/ 0 w 21600"/>
                    <a:gd name="T5" fmla="*/ 0 h 42111"/>
                    <a:gd name="T6" fmla="*/ 0 60000 65536"/>
                    <a:gd name="T7" fmla="*/ 0 60000 65536"/>
                    <a:gd name="T8" fmla="*/ 0 60000 65536"/>
                    <a:gd name="T9" fmla="*/ 0 w 21600"/>
                    <a:gd name="T10" fmla="*/ 0 h 42111"/>
                    <a:gd name="T11" fmla="*/ 21600 w 21600"/>
                    <a:gd name="T12" fmla="*/ 42111 h 42111"/>
                  </a:gdLst>
                  <a:ahLst/>
                  <a:cxnLst>
                    <a:cxn ang="T6">
                      <a:pos x="T0" y="T1"/>
                    </a:cxn>
                    <a:cxn ang="T7">
                      <a:pos x="T2" y="T3"/>
                    </a:cxn>
                    <a:cxn ang="T8">
                      <a:pos x="T4" y="T5"/>
                    </a:cxn>
                  </a:cxnLst>
                  <a:rect l="T9" t="T10" r="T11" b="T12"/>
                  <a:pathLst>
                    <a:path w="21600" h="42111" fill="none" extrusionOk="0">
                      <a:moveTo>
                        <a:pt x="4003" y="0"/>
                      </a:moveTo>
                      <a:cubicBezTo>
                        <a:pt x="14209" y="1925"/>
                        <a:pt x="21600" y="10840"/>
                        <a:pt x="21600" y="21226"/>
                      </a:cubicBezTo>
                      <a:cubicBezTo>
                        <a:pt x="21600" y="31032"/>
                        <a:pt x="14993" y="39609"/>
                        <a:pt x="5511" y="42111"/>
                      </a:cubicBezTo>
                    </a:path>
                    <a:path w="21600" h="42111" stroke="0" extrusionOk="0">
                      <a:moveTo>
                        <a:pt x="4003" y="0"/>
                      </a:moveTo>
                      <a:cubicBezTo>
                        <a:pt x="14209" y="1925"/>
                        <a:pt x="21600" y="10840"/>
                        <a:pt x="21600" y="21226"/>
                      </a:cubicBezTo>
                      <a:cubicBezTo>
                        <a:pt x="21600" y="31032"/>
                        <a:pt x="14993" y="39609"/>
                        <a:pt x="5511" y="42111"/>
                      </a:cubicBezTo>
                      <a:lnTo>
                        <a:pt x="0" y="21226"/>
                      </a:lnTo>
                      <a:lnTo>
                        <a:pt x="4003" y="0"/>
                      </a:lnTo>
                      <a:close/>
                    </a:path>
                  </a:pathLst>
                </a:custGeom>
                <a:noFill/>
                <a:ln w="25400" cap="rnd">
                  <a:solidFill>
                    <a:srgbClr val="FFFF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5685" name="Arc 82"/>
                <p:cNvSpPr>
                  <a:spLocks/>
                </p:cNvSpPr>
                <p:nvPr/>
              </p:nvSpPr>
              <p:spPr bwMode="auto">
                <a:xfrm>
                  <a:off x="3246" y="1556"/>
                  <a:ext cx="81" cy="593"/>
                </a:xfrm>
                <a:custGeom>
                  <a:avLst/>
                  <a:gdLst>
                    <a:gd name="T0" fmla="*/ 0 w 21600"/>
                    <a:gd name="T1" fmla="*/ 0 h 42138"/>
                    <a:gd name="T2" fmla="*/ 0 w 21600"/>
                    <a:gd name="T3" fmla="*/ 0 h 42138"/>
                    <a:gd name="T4" fmla="*/ 0 w 21600"/>
                    <a:gd name="T5" fmla="*/ 0 h 42138"/>
                    <a:gd name="T6" fmla="*/ 0 60000 65536"/>
                    <a:gd name="T7" fmla="*/ 0 60000 65536"/>
                    <a:gd name="T8" fmla="*/ 0 60000 65536"/>
                    <a:gd name="T9" fmla="*/ 0 w 21600"/>
                    <a:gd name="T10" fmla="*/ 0 h 42138"/>
                    <a:gd name="T11" fmla="*/ 21600 w 21600"/>
                    <a:gd name="T12" fmla="*/ 42138 h 42138"/>
                  </a:gdLst>
                  <a:ahLst/>
                  <a:cxnLst>
                    <a:cxn ang="T6">
                      <a:pos x="T0" y="T1"/>
                    </a:cxn>
                    <a:cxn ang="T7">
                      <a:pos x="T2" y="T3"/>
                    </a:cxn>
                    <a:cxn ang="T8">
                      <a:pos x="T4" y="T5"/>
                    </a:cxn>
                  </a:cxnLst>
                  <a:rect l="T9" t="T10" r="T11" b="T12"/>
                  <a:pathLst>
                    <a:path w="21600" h="42138" fill="none" extrusionOk="0">
                      <a:moveTo>
                        <a:pt x="4021" y="-1"/>
                      </a:moveTo>
                      <a:cubicBezTo>
                        <a:pt x="14218" y="1931"/>
                        <a:pt x="21600" y="10843"/>
                        <a:pt x="21600" y="21222"/>
                      </a:cubicBezTo>
                      <a:cubicBezTo>
                        <a:pt x="21600" y="31074"/>
                        <a:pt x="14932" y="39678"/>
                        <a:pt x="5392" y="42138"/>
                      </a:cubicBezTo>
                    </a:path>
                    <a:path w="21600" h="42138" stroke="0" extrusionOk="0">
                      <a:moveTo>
                        <a:pt x="4021" y="-1"/>
                      </a:moveTo>
                      <a:cubicBezTo>
                        <a:pt x="14218" y="1931"/>
                        <a:pt x="21600" y="10843"/>
                        <a:pt x="21600" y="21222"/>
                      </a:cubicBezTo>
                      <a:cubicBezTo>
                        <a:pt x="21600" y="31074"/>
                        <a:pt x="14932" y="39678"/>
                        <a:pt x="5392" y="42138"/>
                      </a:cubicBezTo>
                      <a:lnTo>
                        <a:pt x="0" y="21222"/>
                      </a:lnTo>
                      <a:lnTo>
                        <a:pt x="4021" y="-1"/>
                      </a:lnTo>
                      <a:close/>
                    </a:path>
                  </a:pathLst>
                </a:custGeom>
                <a:noFill/>
                <a:ln w="25400" cap="rnd">
                  <a:solidFill>
                    <a:srgbClr val="FFFF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grpSp>
            <p:nvGrpSpPr>
              <p:cNvPr id="25675" name="Group 83"/>
              <p:cNvGrpSpPr>
                <a:grpSpLocks/>
              </p:cNvGrpSpPr>
              <p:nvPr/>
            </p:nvGrpSpPr>
            <p:grpSpPr bwMode="auto">
              <a:xfrm>
                <a:off x="3153" y="1597"/>
                <a:ext cx="137" cy="541"/>
                <a:chOff x="3153" y="1597"/>
                <a:chExt cx="137" cy="541"/>
              </a:xfrm>
            </p:grpSpPr>
            <p:sp>
              <p:nvSpPr>
                <p:cNvPr id="25680" name="Arc 84"/>
                <p:cNvSpPr>
                  <a:spLocks/>
                </p:cNvSpPr>
                <p:nvPr/>
              </p:nvSpPr>
              <p:spPr bwMode="auto">
                <a:xfrm>
                  <a:off x="3205" y="1597"/>
                  <a:ext cx="85" cy="541"/>
                </a:xfrm>
                <a:custGeom>
                  <a:avLst/>
                  <a:gdLst>
                    <a:gd name="T0" fmla="*/ 0 w 21600"/>
                    <a:gd name="T1" fmla="*/ 0 h 42073"/>
                    <a:gd name="T2" fmla="*/ 0 w 21600"/>
                    <a:gd name="T3" fmla="*/ 0 h 42073"/>
                    <a:gd name="T4" fmla="*/ 0 w 21600"/>
                    <a:gd name="T5" fmla="*/ 0 h 42073"/>
                    <a:gd name="T6" fmla="*/ 0 60000 65536"/>
                    <a:gd name="T7" fmla="*/ 0 60000 65536"/>
                    <a:gd name="T8" fmla="*/ 0 60000 65536"/>
                    <a:gd name="T9" fmla="*/ 0 w 21600"/>
                    <a:gd name="T10" fmla="*/ 0 h 42073"/>
                    <a:gd name="T11" fmla="*/ 21600 w 21600"/>
                    <a:gd name="T12" fmla="*/ 42073 h 42073"/>
                  </a:gdLst>
                  <a:ahLst/>
                  <a:cxnLst>
                    <a:cxn ang="T6">
                      <a:pos x="T0" y="T1"/>
                    </a:cxn>
                    <a:cxn ang="T7">
                      <a:pos x="T2" y="T3"/>
                    </a:cxn>
                    <a:cxn ang="T8">
                      <a:pos x="T4" y="T5"/>
                    </a:cxn>
                  </a:cxnLst>
                  <a:rect l="T9" t="T10" r="T11" b="T12"/>
                  <a:pathLst>
                    <a:path w="21600" h="42073" fill="none" extrusionOk="0">
                      <a:moveTo>
                        <a:pt x="4059" y="-1"/>
                      </a:moveTo>
                      <a:cubicBezTo>
                        <a:pt x="14238" y="1947"/>
                        <a:pt x="21600" y="10850"/>
                        <a:pt x="21600" y="21215"/>
                      </a:cubicBezTo>
                      <a:cubicBezTo>
                        <a:pt x="21600" y="30983"/>
                        <a:pt x="15044" y="39535"/>
                        <a:pt x="5611" y="42073"/>
                      </a:cubicBezTo>
                    </a:path>
                    <a:path w="21600" h="42073" stroke="0" extrusionOk="0">
                      <a:moveTo>
                        <a:pt x="4059" y="-1"/>
                      </a:moveTo>
                      <a:cubicBezTo>
                        <a:pt x="14238" y="1947"/>
                        <a:pt x="21600" y="10850"/>
                        <a:pt x="21600" y="21215"/>
                      </a:cubicBezTo>
                      <a:cubicBezTo>
                        <a:pt x="21600" y="30983"/>
                        <a:pt x="15044" y="39535"/>
                        <a:pt x="5611" y="42073"/>
                      </a:cubicBezTo>
                      <a:lnTo>
                        <a:pt x="0" y="21215"/>
                      </a:lnTo>
                      <a:lnTo>
                        <a:pt x="4059" y="-1"/>
                      </a:lnTo>
                      <a:close/>
                    </a:path>
                  </a:pathLst>
                </a:custGeom>
                <a:noFill/>
                <a:ln w="25400" cap="rnd">
                  <a:solidFill>
                    <a:srgbClr val="FFFF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5681" name="Arc 85"/>
                <p:cNvSpPr>
                  <a:spLocks/>
                </p:cNvSpPr>
                <p:nvPr/>
              </p:nvSpPr>
              <p:spPr bwMode="auto">
                <a:xfrm>
                  <a:off x="3182" y="1630"/>
                  <a:ext cx="74" cy="467"/>
                </a:xfrm>
                <a:custGeom>
                  <a:avLst/>
                  <a:gdLst>
                    <a:gd name="T0" fmla="*/ 0 w 21600"/>
                    <a:gd name="T1" fmla="*/ 0 h 42197"/>
                    <a:gd name="T2" fmla="*/ 0 w 21600"/>
                    <a:gd name="T3" fmla="*/ 0 h 42197"/>
                    <a:gd name="T4" fmla="*/ 0 w 21600"/>
                    <a:gd name="T5" fmla="*/ 0 h 42197"/>
                    <a:gd name="T6" fmla="*/ 0 60000 65536"/>
                    <a:gd name="T7" fmla="*/ 0 60000 65536"/>
                    <a:gd name="T8" fmla="*/ 0 60000 65536"/>
                    <a:gd name="T9" fmla="*/ 0 w 21600"/>
                    <a:gd name="T10" fmla="*/ 0 h 42197"/>
                    <a:gd name="T11" fmla="*/ 21600 w 21600"/>
                    <a:gd name="T12" fmla="*/ 42197 h 42197"/>
                  </a:gdLst>
                  <a:ahLst/>
                  <a:cxnLst>
                    <a:cxn ang="T6">
                      <a:pos x="T0" y="T1"/>
                    </a:cxn>
                    <a:cxn ang="T7">
                      <a:pos x="T2" y="T3"/>
                    </a:cxn>
                    <a:cxn ang="T8">
                      <a:pos x="T4" y="T5"/>
                    </a:cxn>
                  </a:cxnLst>
                  <a:rect l="T9" t="T10" r="T11" b="T12"/>
                  <a:pathLst>
                    <a:path w="21600" h="42197" fill="none" extrusionOk="0">
                      <a:moveTo>
                        <a:pt x="3823" y="0"/>
                      </a:moveTo>
                      <a:cubicBezTo>
                        <a:pt x="14113" y="1850"/>
                        <a:pt x="21600" y="10804"/>
                        <a:pt x="21600" y="21259"/>
                      </a:cubicBezTo>
                      <a:cubicBezTo>
                        <a:pt x="21600" y="31145"/>
                        <a:pt x="14888" y="39769"/>
                        <a:pt x="5305" y="42197"/>
                      </a:cubicBezTo>
                    </a:path>
                    <a:path w="21600" h="42197" stroke="0" extrusionOk="0">
                      <a:moveTo>
                        <a:pt x="3823" y="0"/>
                      </a:moveTo>
                      <a:cubicBezTo>
                        <a:pt x="14113" y="1850"/>
                        <a:pt x="21600" y="10804"/>
                        <a:pt x="21600" y="21259"/>
                      </a:cubicBezTo>
                      <a:cubicBezTo>
                        <a:pt x="21600" y="31145"/>
                        <a:pt x="14888" y="39769"/>
                        <a:pt x="5305" y="42197"/>
                      </a:cubicBezTo>
                      <a:lnTo>
                        <a:pt x="0" y="21259"/>
                      </a:lnTo>
                      <a:lnTo>
                        <a:pt x="3823" y="0"/>
                      </a:lnTo>
                      <a:close/>
                    </a:path>
                  </a:pathLst>
                </a:custGeom>
                <a:noFill/>
                <a:ln w="25400" cap="rnd">
                  <a:solidFill>
                    <a:srgbClr val="FFFF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5682" name="Arc 86"/>
                <p:cNvSpPr>
                  <a:spLocks/>
                </p:cNvSpPr>
                <p:nvPr/>
              </p:nvSpPr>
              <p:spPr bwMode="auto">
                <a:xfrm>
                  <a:off x="3153" y="1671"/>
                  <a:ext cx="69" cy="394"/>
                </a:xfrm>
                <a:custGeom>
                  <a:avLst/>
                  <a:gdLst>
                    <a:gd name="T0" fmla="*/ 0 w 21600"/>
                    <a:gd name="T1" fmla="*/ 0 h 42119"/>
                    <a:gd name="T2" fmla="*/ 0 w 21600"/>
                    <a:gd name="T3" fmla="*/ 0 h 42119"/>
                    <a:gd name="T4" fmla="*/ 0 w 21600"/>
                    <a:gd name="T5" fmla="*/ 0 h 42119"/>
                    <a:gd name="T6" fmla="*/ 0 60000 65536"/>
                    <a:gd name="T7" fmla="*/ 0 60000 65536"/>
                    <a:gd name="T8" fmla="*/ 0 60000 65536"/>
                    <a:gd name="T9" fmla="*/ 0 w 21600"/>
                    <a:gd name="T10" fmla="*/ 0 h 42119"/>
                    <a:gd name="T11" fmla="*/ 21600 w 21600"/>
                    <a:gd name="T12" fmla="*/ 42119 h 42119"/>
                  </a:gdLst>
                  <a:ahLst/>
                  <a:cxnLst>
                    <a:cxn ang="T6">
                      <a:pos x="T0" y="T1"/>
                    </a:cxn>
                    <a:cxn ang="T7">
                      <a:pos x="T2" y="T3"/>
                    </a:cxn>
                    <a:cxn ang="T8">
                      <a:pos x="T4" y="T5"/>
                    </a:cxn>
                  </a:cxnLst>
                  <a:rect l="T9" t="T10" r="T11" b="T12"/>
                  <a:pathLst>
                    <a:path w="21600" h="42119" fill="none" extrusionOk="0">
                      <a:moveTo>
                        <a:pt x="4106" y="-1"/>
                      </a:moveTo>
                      <a:cubicBezTo>
                        <a:pt x="14263" y="1966"/>
                        <a:pt x="21600" y="10859"/>
                        <a:pt x="21600" y="21206"/>
                      </a:cubicBezTo>
                      <a:cubicBezTo>
                        <a:pt x="21600" y="31054"/>
                        <a:pt x="14938" y="39655"/>
                        <a:pt x="5404" y="42119"/>
                      </a:cubicBezTo>
                    </a:path>
                    <a:path w="21600" h="42119" stroke="0" extrusionOk="0">
                      <a:moveTo>
                        <a:pt x="4106" y="-1"/>
                      </a:moveTo>
                      <a:cubicBezTo>
                        <a:pt x="14263" y="1966"/>
                        <a:pt x="21600" y="10859"/>
                        <a:pt x="21600" y="21206"/>
                      </a:cubicBezTo>
                      <a:cubicBezTo>
                        <a:pt x="21600" y="31054"/>
                        <a:pt x="14938" y="39655"/>
                        <a:pt x="5404" y="42119"/>
                      </a:cubicBezTo>
                      <a:lnTo>
                        <a:pt x="0" y="21206"/>
                      </a:lnTo>
                      <a:lnTo>
                        <a:pt x="4106" y="-1"/>
                      </a:lnTo>
                      <a:close/>
                    </a:path>
                  </a:pathLst>
                </a:custGeom>
                <a:noFill/>
                <a:ln w="25400" cap="rnd">
                  <a:solidFill>
                    <a:srgbClr val="FFFF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sp>
            <p:nvSpPr>
              <p:cNvPr id="25676" name="Arc 87"/>
              <p:cNvSpPr>
                <a:spLocks/>
              </p:cNvSpPr>
              <p:nvPr/>
            </p:nvSpPr>
            <p:spPr bwMode="auto">
              <a:xfrm>
                <a:off x="3129" y="1705"/>
                <a:ext cx="62" cy="342"/>
              </a:xfrm>
              <a:custGeom>
                <a:avLst/>
                <a:gdLst>
                  <a:gd name="T0" fmla="*/ 0 w 21600"/>
                  <a:gd name="T1" fmla="*/ 0 h 42193"/>
                  <a:gd name="T2" fmla="*/ 0 w 21600"/>
                  <a:gd name="T3" fmla="*/ 0 h 42193"/>
                  <a:gd name="T4" fmla="*/ 0 w 21600"/>
                  <a:gd name="T5" fmla="*/ 0 h 42193"/>
                  <a:gd name="T6" fmla="*/ 0 60000 65536"/>
                  <a:gd name="T7" fmla="*/ 0 60000 65536"/>
                  <a:gd name="T8" fmla="*/ 0 60000 65536"/>
                  <a:gd name="T9" fmla="*/ 0 w 21600"/>
                  <a:gd name="T10" fmla="*/ 0 h 42193"/>
                  <a:gd name="T11" fmla="*/ 21600 w 21600"/>
                  <a:gd name="T12" fmla="*/ 42193 h 42193"/>
                </a:gdLst>
                <a:ahLst/>
                <a:cxnLst>
                  <a:cxn ang="T6">
                    <a:pos x="T0" y="T1"/>
                  </a:cxn>
                  <a:cxn ang="T7">
                    <a:pos x="T2" y="T3"/>
                  </a:cxn>
                  <a:cxn ang="T8">
                    <a:pos x="T4" y="T5"/>
                  </a:cxn>
                </a:cxnLst>
                <a:rect l="T9" t="T10" r="T11" b="T12"/>
                <a:pathLst>
                  <a:path w="21600" h="42193" fill="none" extrusionOk="0">
                    <a:moveTo>
                      <a:pt x="3867" y="-1"/>
                    </a:moveTo>
                    <a:cubicBezTo>
                      <a:pt x="14136" y="1868"/>
                      <a:pt x="21600" y="10813"/>
                      <a:pt x="21600" y="21251"/>
                    </a:cubicBezTo>
                    <a:cubicBezTo>
                      <a:pt x="21600" y="31143"/>
                      <a:pt x="14880" y="39771"/>
                      <a:pt x="5289" y="42193"/>
                    </a:cubicBezTo>
                  </a:path>
                  <a:path w="21600" h="42193" stroke="0" extrusionOk="0">
                    <a:moveTo>
                      <a:pt x="3867" y="-1"/>
                    </a:moveTo>
                    <a:cubicBezTo>
                      <a:pt x="14136" y="1868"/>
                      <a:pt x="21600" y="10813"/>
                      <a:pt x="21600" y="21251"/>
                    </a:cubicBezTo>
                    <a:cubicBezTo>
                      <a:pt x="21600" y="31143"/>
                      <a:pt x="14880" y="39771"/>
                      <a:pt x="5289" y="42193"/>
                    </a:cubicBezTo>
                    <a:lnTo>
                      <a:pt x="0" y="21251"/>
                    </a:lnTo>
                    <a:lnTo>
                      <a:pt x="3867" y="-1"/>
                    </a:lnTo>
                    <a:close/>
                  </a:path>
                </a:pathLst>
              </a:custGeom>
              <a:noFill/>
              <a:ln w="25400" cap="rnd">
                <a:solidFill>
                  <a:srgbClr val="FFFF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5677" name="Arc 88"/>
              <p:cNvSpPr>
                <a:spLocks/>
              </p:cNvSpPr>
              <p:nvPr/>
            </p:nvSpPr>
            <p:spPr bwMode="auto">
              <a:xfrm>
                <a:off x="3104" y="1727"/>
                <a:ext cx="54" cy="295"/>
              </a:xfrm>
              <a:custGeom>
                <a:avLst/>
                <a:gdLst>
                  <a:gd name="T0" fmla="*/ 0 w 21600"/>
                  <a:gd name="T1" fmla="*/ 0 h 42233"/>
                  <a:gd name="T2" fmla="*/ 0 w 21600"/>
                  <a:gd name="T3" fmla="*/ 0 h 42233"/>
                  <a:gd name="T4" fmla="*/ 0 w 21600"/>
                  <a:gd name="T5" fmla="*/ 0 h 42233"/>
                  <a:gd name="T6" fmla="*/ 0 60000 65536"/>
                  <a:gd name="T7" fmla="*/ 0 60000 65536"/>
                  <a:gd name="T8" fmla="*/ 0 60000 65536"/>
                  <a:gd name="T9" fmla="*/ 0 w 21600"/>
                  <a:gd name="T10" fmla="*/ 0 h 42233"/>
                  <a:gd name="T11" fmla="*/ 21600 w 21600"/>
                  <a:gd name="T12" fmla="*/ 42233 h 42233"/>
                </a:gdLst>
                <a:ahLst/>
                <a:cxnLst>
                  <a:cxn ang="T6">
                    <a:pos x="T0" y="T1"/>
                  </a:cxn>
                  <a:cxn ang="T7">
                    <a:pos x="T2" y="T3"/>
                  </a:cxn>
                  <a:cxn ang="T8">
                    <a:pos x="T4" y="T5"/>
                  </a:cxn>
                </a:cxnLst>
                <a:rect l="T9" t="T10" r="T11" b="T12"/>
                <a:pathLst>
                  <a:path w="21600" h="42233" fill="none" extrusionOk="0">
                    <a:moveTo>
                      <a:pt x="3629" y="0"/>
                    </a:moveTo>
                    <a:cubicBezTo>
                      <a:pt x="14008" y="1769"/>
                      <a:pt x="21600" y="10764"/>
                      <a:pt x="21600" y="21293"/>
                    </a:cubicBezTo>
                    <a:cubicBezTo>
                      <a:pt x="21600" y="31181"/>
                      <a:pt x="14885" y="39807"/>
                      <a:pt x="5298" y="42232"/>
                    </a:cubicBezTo>
                  </a:path>
                  <a:path w="21600" h="42233" stroke="0" extrusionOk="0">
                    <a:moveTo>
                      <a:pt x="3629" y="0"/>
                    </a:moveTo>
                    <a:cubicBezTo>
                      <a:pt x="14008" y="1769"/>
                      <a:pt x="21600" y="10764"/>
                      <a:pt x="21600" y="21293"/>
                    </a:cubicBezTo>
                    <a:cubicBezTo>
                      <a:pt x="21600" y="31181"/>
                      <a:pt x="14885" y="39807"/>
                      <a:pt x="5298" y="42232"/>
                    </a:cubicBezTo>
                    <a:lnTo>
                      <a:pt x="0" y="21293"/>
                    </a:lnTo>
                    <a:lnTo>
                      <a:pt x="3629" y="0"/>
                    </a:lnTo>
                    <a:close/>
                  </a:path>
                </a:pathLst>
              </a:custGeom>
              <a:noFill/>
              <a:ln w="25400" cap="rnd">
                <a:solidFill>
                  <a:srgbClr val="FFFF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5678" name="Arc 89"/>
              <p:cNvSpPr>
                <a:spLocks/>
              </p:cNvSpPr>
              <p:nvPr/>
            </p:nvSpPr>
            <p:spPr bwMode="auto">
              <a:xfrm>
                <a:off x="3083" y="1768"/>
                <a:ext cx="46" cy="230"/>
              </a:xfrm>
              <a:custGeom>
                <a:avLst/>
                <a:gdLst>
                  <a:gd name="T0" fmla="*/ 0 w 21600"/>
                  <a:gd name="T1" fmla="*/ 0 h 42026"/>
                  <a:gd name="T2" fmla="*/ 0 w 21600"/>
                  <a:gd name="T3" fmla="*/ 0 h 42026"/>
                  <a:gd name="T4" fmla="*/ 0 w 21600"/>
                  <a:gd name="T5" fmla="*/ 0 h 42026"/>
                  <a:gd name="T6" fmla="*/ 0 60000 65536"/>
                  <a:gd name="T7" fmla="*/ 0 60000 65536"/>
                  <a:gd name="T8" fmla="*/ 0 60000 65536"/>
                  <a:gd name="T9" fmla="*/ 0 w 21600"/>
                  <a:gd name="T10" fmla="*/ 0 h 42026"/>
                  <a:gd name="T11" fmla="*/ 21600 w 21600"/>
                  <a:gd name="T12" fmla="*/ 42026 h 42026"/>
                </a:gdLst>
                <a:ahLst/>
                <a:cxnLst>
                  <a:cxn ang="T6">
                    <a:pos x="T0" y="T1"/>
                  </a:cxn>
                  <a:cxn ang="T7">
                    <a:pos x="T2" y="T3"/>
                  </a:cxn>
                  <a:cxn ang="T8">
                    <a:pos x="T4" y="T5"/>
                  </a:cxn>
                </a:cxnLst>
                <a:rect l="T9" t="T10" r="T11" b="T12"/>
                <a:pathLst>
                  <a:path w="21600" h="42026" fill="none" extrusionOk="0">
                    <a:moveTo>
                      <a:pt x="4215" y="0"/>
                    </a:moveTo>
                    <a:cubicBezTo>
                      <a:pt x="14321" y="2011"/>
                      <a:pt x="21600" y="10880"/>
                      <a:pt x="21600" y="21185"/>
                    </a:cubicBezTo>
                    <a:cubicBezTo>
                      <a:pt x="21600" y="30928"/>
                      <a:pt x="15077" y="39464"/>
                      <a:pt x="5676" y="42025"/>
                    </a:cubicBezTo>
                  </a:path>
                  <a:path w="21600" h="42026" stroke="0" extrusionOk="0">
                    <a:moveTo>
                      <a:pt x="4215" y="0"/>
                    </a:moveTo>
                    <a:cubicBezTo>
                      <a:pt x="14321" y="2011"/>
                      <a:pt x="21600" y="10880"/>
                      <a:pt x="21600" y="21185"/>
                    </a:cubicBezTo>
                    <a:cubicBezTo>
                      <a:pt x="21600" y="30928"/>
                      <a:pt x="15077" y="39464"/>
                      <a:pt x="5676" y="42025"/>
                    </a:cubicBezTo>
                    <a:lnTo>
                      <a:pt x="0" y="21185"/>
                    </a:lnTo>
                    <a:lnTo>
                      <a:pt x="4215" y="0"/>
                    </a:lnTo>
                    <a:close/>
                  </a:path>
                </a:pathLst>
              </a:custGeom>
              <a:noFill/>
              <a:ln w="25400" cap="rnd">
                <a:solidFill>
                  <a:srgbClr val="FFFF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5679" name="Arc 90"/>
              <p:cNvSpPr>
                <a:spLocks/>
              </p:cNvSpPr>
              <p:nvPr/>
            </p:nvSpPr>
            <p:spPr bwMode="auto">
              <a:xfrm>
                <a:off x="3074" y="1801"/>
                <a:ext cx="28" cy="175"/>
              </a:xfrm>
              <a:custGeom>
                <a:avLst/>
                <a:gdLst>
                  <a:gd name="T0" fmla="*/ 0 w 21600"/>
                  <a:gd name="T1" fmla="*/ 0 h 42148"/>
                  <a:gd name="T2" fmla="*/ 0 w 21600"/>
                  <a:gd name="T3" fmla="*/ 0 h 42148"/>
                  <a:gd name="T4" fmla="*/ 0 w 21600"/>
                  <a:gd name="T5" fmla="*/ 0 h 42148"/>
                  <a:gd name="T6" fmla="*/ 0 60000 65536"/>
                  <a:gd name="T7" fmla="*/ 0 60000 65536"/>
                  <a:gd name="T8" fmla="*/ 0 60000 65536"/>
                  <a:gd name="T9" fmla="*/ 0 w 21600"/>
                  <a:gd name="T10" fmla="*/ 0 h 42148"/>
                  <a:gd name="T11" fmla="*/ 21600 w 21600"/>
                  <a:gd name="T12" fmla="*/ 42148 h 42148"/>
                </a:gdLst>
                <a:ahLst/>
                <a:cxnLst>
                  <a:cxn ang="T6">
                    <a:pos x="T0" y="T1"/>
                  </a:cxn>
                  <a:cxn ang="T7">
                    <a:pos x="T2" y="T3"/>
                  </a:cxn>
                  <a:cxn ang="T8">
                    <a:pos x="T4" y="T5"/>
                  </a:cxn>
                </a:cxnLst>
                <a:rect l="T9" t="T10" r="T11" b="T12"/>
                <a:pathLst>
                  <a:path w="21600" h="42148" fill="none" extrusionOk="0">
                    <a:moveTo>
                      <a:pt x="3817" y="0"/>
                    </a:moveTo>
                    <a:cubicBezTo>
                      <a:pt x="14109" y="1848"/>
                      <a:pt x="21600" y="10803"/>
                      <a:pt x="21600" y="21260"/>
                    </a:cubicBezTo>
                    <a:cubicBezTo>
                      <a:pt x="21600" y="31071"/>
                      <a:pt x="14987" y="39650"/>
                      <a:pt x="5499" y="42148"/>
                    </a:cubicBezTo>
                  </a:path>
                  <a:path w="21600" h="42148" stroke="0" extrusionOk="0">
                    <a:moveTo>
                      <a:pt x="3817" y="0"/>
                    </a:moveTo>
                    <a:cubicBezTo>
                      <a:pt x="14109" y="1848"/>
                      <a:pt x="21600" y="10803"/>
                      <a:pt x="21600" y="21260"/>
                    </a:cubicBezTo>
                    <a:cubicBezTo>
                      <a:pt x="21600" y="31071"/>
                      <a:pt x="14987" y="39650"/>
                      <a:pt x="5499" y="42148"/>
                    </a:cubicBezTo>
                    <a:lnTo>
                      <a:pt x="0" y="21260"/>
                    </a:lnTo>
                    <a:lnTo>
                      <a:pt x="3817" y="0"/>
                    </a:lnTo>
                    <a:close/>
                  </a:path>
                </a:pathLst>
              </a:custGeom>
              <a:noFill/>
              <a:ln w="25400" cap="rnd">
                <a:solidFill>
                  <a:srgbClr val="FFFF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grpSp>
          <p:nvGrpSpPr>
            <p:cNvPr id="25661" name="Group 91"/>
            <p:cNvGrpSpPr>
              <a:grpSpLocks/>
            </p:cNvGrpSpPr>
            <p:nvPr/>
          </p:nvGrpSpPr>
          <p:grpSpPr bwMode="auto">
            <a:xfrm>
              <a:off x="2279" y="1540"/>
              <a:ext cx="334" cy="810"/>
              <a:chOff x="2451" y="1445"/>
              <a:chExt cx="334" cy="810"/>
            </a:xfrm>
          </p:grpSpPr>
          <p:grpSp>
            <p:nvGrpSpPr>
              <p:cNvPr id="25662" name="Group 92"/>
              <p:cNvGrpSpPr>
                <a:grpSpLocks/>
              </p:cNvGrpSpPr>
              <p:nvPr/>
            </p:nvGrpSpPr>
            <p:grpSpPr bwMode="auto">
              <a:xfrm>
                <a:off x="2451" y="1445"/>
                <a:ext cx="163" cy="810"/>
                <a:chOff x="2451" y="1445"/>
                <a:chExt cx="163" cy="810"/>
              </a:xfrm>
            </p:grpSpPr>
            <p:sp>
              <p:nvSpPr>
                <p:cNvPr id="25671" name="Arc 93"/>
                <p:cNvSpPr>
                  <a:spLocks/>
                </p:cNvSpPr>
                <p:nvPr/>
              </p:nvSpPr>
              <p:spPr bwMode="auto">
                <a:xfrm>
                  <a:off x="2451" y="1445"/>
                  <a:ext cx="101" cy="810"/>
                </a:xfrm>
                <a:custGeom>
                  <a:avLst/>
                  <a:gdLst>
                    <a:gd name="T0" fmla="*/ 0 w 21600"/>
                    <a:gd name="T1" fmla="*/ 0 h 41877"/>
                    <a:gd name="T2" fmla="*/ 0 w 21600"/>
                    <a:gd name="T3" fmla="*/ 0 h 41877"/>
                    <a:gd name="T4" fmla="*/ 0 w 21600"/>
                    <a:gd name="T5" fmla="*/ 0 h 41877"/>
                    <a:gd name="T6" fmla="*/ 0 60000 65536"/>
                    <a:gd name="T7" fmla="*/ 0 60000 65536"/>
                    <a:gd name="T8" fmla="*/ 0 60000 65536"/>
                    <a:gd name="T9" fmla="*/ 0 w 21600"/>
                    <a:gd name="T10" fmla="*/ 0 h 41877"/>
                    <a:gd name="T11" fmla="*/ 21600 w 21600"/>
                    <a:gd name="T12" fmla="*/ 41877 h 41877"/>
                  </a:gdLst>
                  <a:ahLst/>
                  <a:cxnLst>
                    <a:cxn ang="T6">
                      <a:pos x="T0" y="T1"/>
                    </a:cxn>
                    <a:cxn ang="T7">
                      <a:pos x="T2" y="T3"/>
                    </a:cxn>
                    <a:cxn ang="T8">
                      <a:pos x="T4" y="T5"/>
                    </a:cxn>
                  </a:cxnLst>
                  <a:rect l="T9" t="T10" r="T11" b="T12"/>
                  <a:pathLst>
                    <a:path w="21600" h="41877" fill="none" extrusionOk="0">
                      <a:moveTo>
                        <a:pt x="15603" y="41876"/>
                      </a:moveTo>
                      <a:cubicBezTo>
                        <a:pt x="6361" y="39206"/>
                        <a:pt x="0" y="30745"/>
                        <a:pt x="0" y="21126"/>
                      </a:cubicBezTo>
                      <a:cubicBezTo>
                        <a:pt x="-1" y="10931"/>
                        <a:pt x="7128" y="2124"/>
                        <a:pt x="17099" y="0"/>
                      </a:cubicBezTo>
                    </a:path>
                    <a:path w="21600" h="41877" stroke="0" extrusionOk="0">
                      <a:moveTo>
                        <a:pt x="15603" y="41876"/>
                      </a:moveTo>
                      <a:cubicBezTo>
                        <a:pt x="6361" y="39206"/>
                        <a:pt x="0" y="30745"/>
                        <a:pt x="0" y="21126"/>
                      </a:cubicBezTo>
                      <a:cubicBezTo>
                        <a:pt x="-1" y="10931"/>
                        <a:pt x="7128" y="2124"/>
                        <a:pt x="17099" y="0"/>
                      </a:cubicBezTo>
                      <a:lnTo>
                        <a:pt x="21600" y="21126"/>
                      </a:lnTo>
                      <a:lnTo>
                        <a:pt x="15603" y="41876"/>
                      </a:lnTo>
                      <a:close/>
                    </a:path>
                  </a:pathLst>
                </a:custGeom>
                <a:noFill/>
                <a:ln w="25400" cap="rnd">
                  <a:solidFill>
                    <a:srgbClr val="FFFF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5672" name="Arc 94"/>
                <p:cNvSpPr>
                  <a:spLocks/>
                </p:cNvSpPr>
                <p:nvPr/>
              </p:nvSpPr>
              <p:spPr bwMode="auto">
                <a:xfrm>
                  <a:off x="2493" y="1496"/>
                  <a:ext cx="87" cy="698"/>
                </a:xfrm>
                <a:custGeom>
                  <a:avLst/>
                  <a:gdLst>
                    <a:gd name="T0" fmla="*/ 0 w 21600"/>
                    <a:gd name="T1" fmla="*/ 0 h 41886"/>
                    <a:gd name="T2" fmla="*/ 0 w 21600"/>
                    <a:gd name="T3" fmla="*/ 0 h 41886"/>
                    <a:gd name="T4" fmla="*/ 0 w 21600"/>
                    <a:gd name="T5" fmla="*/ 0 h 41886"/>
                    <a:gd name="T6" fmla="*/ 0 60000 65536"/>
                    <a:gd name="T7" fmla="*/ 0 60000 65536"/>
                    <a:gd name="T8" fmla="*/ 0 60000 65536"/>
                    <a:gd name="T9" fmla="*/ 0 w 21600"/>
                    <a:gd name="T10" fmla="*/ 0 h 41886"/>
                    <a:gd name="T11" fmla="*/ 21600 w 21600"/>
                    <a:gd name="T12" fmla="*/ 41886 h 41886"/>
                  </a:gdLst>
                  <a:ahLst/>
                  <a:cxnLst>
                    <a:cxn ang="T6">
                      <a:pos x="T0" y="T1"/>
                    </a:cxn>
                    <a:cxn ang="T7">
                      <a:pos x="T2" y="T3"/>
                    </a:cxn>
                    <a:cxn ang="T8">
                      <a:pos x="T4" y="T5"/>
                    </a:cxn>
                  </a:cxnLst>
                  <a:rect l="T9" t="T10" r="T11" b="T12"/>
                  <a:pathLst>
                    <a:path w="21600" h="41886" fill="none" extrusionOk="0">
                      <a:moveTo>
                        <a:pt x="15624" y="41886"/>
                      </a:moveTo>
                      <a:cubicBezTo>
                        <a:pt x="6372" y="39222"/>
                        <a:pt x="0" y="30757"/>
                        <a:pt x="0" y="21129"/>
                      </a:cubicBezTo>
                      <a:cubicBezTo>
                        <a:pt x="-1" y="10927"/>
                        <a:pt x="7136" y="2117"/>
                        <a:pt x="17115" y="-1"/>
                      </a:cubicBezTo>
                    </a:path>
                    <a:path w="21600" h="41886" stroke="0" extrusionOk="0">
                      <a:moveTo>
                        <a:pt x="15624" y="41886"/>
                      </a:moveTo>
                      <a:cubicBezTo>
                        <a:pt x="6372" y="39222"/>
                        <a:pt x="0" y="30757"/>
                        <a:pt x="0" y="21129"/>
                      </a:cubicBezTo>
                      <a:cubicBezTo>
                        <a:pt x="-1" y="10927"/>
                        <a:pt x="7136" y="2117"/>
                        <a:pt x="17115" y="-1"/>
                      </a:cubicBezTo>
                      <a:lnTo>
                        <a:pt x="21600" y="21129"/>
                      </a:lnTo>
                      <a:lnTo>
                        <a:pt x="15624" y="41886"/>
                      </a:lnTo>
                      <a:close/>
                    </a:path>
                  </a:pathLst>
                </a:custGeom>
                <a:noFill/>
                <a:ln w="25400" cap="rnd">
                  <a:solidFill>
                    <a:srgbClr val="FFFF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5673" name="Arc 95"/>
                <p:cNvSpPr>
                  <a:spLocks/>
                </p:cNvSpPr>
                <p:nvPr/>
              </p:nvSpPr>
              <p:spPr bwMode="auto">
                <a:xfrm>
                  <a:off x="2533" y="1557"/>
                  <a:ext cx="81" cy="590"/>
                </a:xfrm>
                <a:custGeom>
                  <a:avLst/>
                  <a:gdLst>
                    <a:gd name="T0" fmla="*/ 0 w 21600"/>
                    <a:gd name="T1" fmla="*/ 0 h 41900"/>
                    <a:gd name="T2" fmla="*/ 0 w 21600"/>
                    <a:gd name="T3" fmla="*/ 0 h 41900"/>
                    <a:gd name="T4" fmla="*/ 0 w 21600"/>
                    <a:gd name="T5" fmla="*/ 0 h 41900"/>
                    <a:gd name="T6" fmla="*/ 0 60000 65536"/>
                    <a:gd name="T7" fmla="*/ 0 60000 65536"/>
                    <a:gd name="T8" fmla="*/ 0 60000 65536"/>
                    <a:gd name="T9" fmla="*/ 0 w 21600"/>
                    <a:gd name="T10" fmla="*/ 0 h 41900"/>
                    <a:gd name="T11" fmla="*/ 21600 w 21600"/>
                    <a:gd name="T12" fmla="*/ 41900 h 41900"/>
                  </a:gdLst>
                  <a:ahLst/>
                  <a:cxnLst>
                    <a:cxn ang="T6">
                      <a:pos x="T0" y="T1"/>
                    </a:cxn>
                    <a:cxn ang="T7">
                      <a:pos x="T2" y="T3"/>
                    </a:cxn>
                    <a:cxn ang="T8">
                      <a:pos x="T4" y="T5"/>
                    </a:cxn>
                  </a:cxnLst>
                  <a:rect l="T9" t="T10" r="T11" b="T12"/>
                  <a:pathLst>
                    <a:path w="21600" h="41900" fill="none" extrusionOk="0">
                      <a:moveTo>
                        <a:pt x="15708" y="41899"/>
                      </a:moveTo>
                      <a:cubicBezTo>
                        <a:pt x="6414" y="39264"/>
                        <a:pt x="0" y="30779"/>
                        <a:pt x="0" y="21119"/>
                      </a:cubicBezTo>
                      <a:cubicBezTo>
                        <a:pt x="-1" y="10936"/>
                        <a:pt x="7110" y="2137"/>
                        <a:pt x="17066" y="0"/>
                      </a:cubicBezTo>
                    </a:path>
                    <a:path w="21600" h="41900" stroke="0" extrusionOk="0">
                      <a:moveTo>
                        <a:pt x="15708" y="41899"/>
                      </a:moveTo>
                      <a:cubicBezTo>
                        <a:pt x="6414" y="39264"/>
                        <a:pt x="0" y="30779"/>
                        <a:pt x="0" y="21119"/>
                      </a:cubicBezTo>
                      <a:cubicBezTo>
                        <a:pt x="-1" y="10936"/>
                        <a:pt x="7110" y="2137"/>
                        <a:pt x="17066" y="0"/>
                      </a:cubicBezTo>
                      <a:lnTo>
                        <a:pt x="21600" y="21119"/>
                      </a:lnTo>
                      <a:lnTo>
                        <a:pt x="15708" y="41899"/>
                      </a:lnTo>
                      <a:close/>
                    </a:path>
                  </a:pathLst>
                </a:custGeom>
                <a:noFill/>
                <a:ln w="25400" cap="rnd">
                  <a:solidFill>
                    <a:srgbClr val="FFFF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grpSp>
            <p:nvGrpSpPr>
              <p:cNvPr id="25663" name="Group 96"/>
              <p:cNvGrpSpPr>
                <a:grpSpLocks/>
              </p:cNvGrpSpPr>
              <p:nvPr/>
            </p:nvGrpSpPr>
            <p:grpSpPr bwMode="auto">
              <a:xfrm>
                <a:off x="2569" y="1598"/>
                <a:ext cx="138" cy="539"/>
                <a:chOff x="2569" y="1598"/>
                <a:chExt cx="138" cy="539"/>
              </a:xfrm>
            </p:grpSpPr>
            <p:sp>
              <p:nvSpPr>
                <p:cNvPr id="25668" name="Arc 97"/>
                <p:cNvSpPr>
                  <a:spLocks/>
                </p:cNvSpPr>
                <p:nvPr/>
              </p:nvSpPr>
              <p:spPr bwMode="auto">
                <a:xfrm>
                  <a:off x="2569" y="1598"/>
                  <a:ext cx="85" cy="539"/>
                </a:xfrm>
                <a:custGeom>
                  <a:avLst/>
                  <a:gdLst>
                    <a:gd name="T0" fmla="*/ 0 w 21600"/>
                    <a:gd name="T1" fmla="*/ 0 h 41960"/>
                    <a:gd name="T2" fmla="*/ 0 w 21600"/>
                    <a:gd name="T3" fmla="*/ 0 h 41960"/>
                    <a:gd name="T4" fmla="*/ 0 w 21600"/>
                    <a:gd name="T5" fmla="*/ 0 h 41960"/>
                    <a:gd name="T6" fmla="*/ 0 60000 65536"/>
                    <a:gd name="T7" fmla="*/ 0 60000 65536"/>
                    <a:gd name="T8" fmla="*/ 0 60000 65536"/>
                    <a:gd name="T9" fmla="*/ 0 w 21600"/>
                    <a:gd name="T10" fmla="*/ 0 h 41960"/>
                    <a:gd name="T11" fmla="*/ 21600 w 21600"/>
                    <a:gd name="T12" fmla="*/ 41960 h 41960"/>
                  </a:gdLst>
                  <a:ahLst/>
                  <a:cxnLst>
                    <a:cxn ang="T6">
                      <a:pos x="T0" y="T1"/>
                    </a:cxn>
                    <a:cxn ang="T7">
                      <a:pos x="T2" y="T3"/>
                    </a:cxn>
                    <a:cxn ang="T8">
                      <a:pos x="T4" y="T5"/>
                    </a:cxn>
                  </a:cxnLst>
                  <a:rect l="T9" t="T10" r="T11" b="T12"/>
                  <a:pathLst>
                    <a:path w="21600" h="41960" fill="none" extrusionOk="0">
                      <a:moveTo>
                        <a:pt x="15751" y="41960"/>
                      </a:moveTo>
                      <a:cubicBezTo>
                        <a:pt x="6436" y="39340"/>
                        <a:pt x="0" y="30844"/>
                        <a:pt x="0" y="21167"/>
                      </a:cubicBezTo>
                      <a:cubicBezTo>
                        <a:pt x="-1" y="10896"/>
                        <a:pt x="7232" y="2046"/>
                        <a:pt x="17296" y="-1"/>
                      </a:cubicBezTo>
                    </a:path>
                    <a:path w="21600" h="41960" stroke="0" extrusionOk="0">
                      <a:moveTo>
                        <a:pt x="15751" y="41960"/>
                      </a:moveTo>
                      <a:cubicBezTo>
                        <a:pt x="6436" y="39340"/>
                        <a:pt x="0" y="30844"/>
                        <a:pt x="0" y="21167"/>
                      </a:cubicBezTo>
                      <a:cubicBezTo>
                        <a:pt x="-1" y="10896"/>
                        <a:pt x="7232" y="2046"/>
                        <a:pt x="17296" y="-1"/>
                      </a:cubicBezTo>
                      <a:lnTo>
                        <a:pt x="21600" y="21167"/>
                      </a:lnTo>
                      <a:lnTo>
                        <a:pt x="15751" y="41960"/>
                      </a:lnTo>
                      <a:close/>
                    </a:path>
                  </a:pathLst>
                </a:custGeom>
                <a:noFill/>
                <a:ln w="25400" cap="rnd">
                  <a:solidFill>
                    <a:srgbClr val="FFFF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5669" name="Arc 98"/>
                <p:cNvSpPr>
                  <a:spLocks/>
                </p:cNvSpPr>
                <p:nvPr/>
              </p:nvSpPr>
              <p:spPr bwMode="auto">
                <a:xfrm>
                  <a:off x="2604" y="1632"/>
                  <a:ext cx="74" cy="464"/>
                </a:xfrm>
                <a:custGeom>
                  <a:avLst/>
                  <a:gdLst>
                    <a:gd name="T0" fmla="*/ 0 w 21600"/>
                    <a:gd name="T1" fmla="*/ 0 h 41941"/>
                    <a:gd name="T2" fmla="*/ 0 w 21600"/>
                    <a:gd name="T3" fmla="*/ 0 h 41941"/>
                    <a:gd name="T4" fmla="*/ 0 w 21600"/>
                    <a:gd name="T5" fmla="*/ 0 h 41941"/>
                    <a:gd name="T6" fmla="*/ 0 60000 65536"/>
                    <a:gd name="T7" fmla="*/ 0 60000 65536"/>
                    <a:gd name="T8" fmla="*/ 0 60000 65536"/>
                    <a:gd name="T9" fmla="*/ 0 w 21600"/>
                    <a:gd name="T10" fmla="*/ 0 h 41941"/>
                    <a:gd name="T11" fmla="*/ 21600 w 21600"/>
                    <a:gd name="T12" fmla="*/ 41941 h 41941"/>
                  </a:gdLst>
                  <a:ahLst/>
                  <a:cxnLst>
                    <a:cxn ang="T6">
                      <a:pos x="T0" y="T1"/>
                    </a:cxn>
                    <a:cxn ang="T7">
                      <a:pos x="T2" y="T3"/>
                    </a:cxn>
                    <a:cxn ang="T8">
                      <a:pos x="T4" y="T5"/>
                    </a:cxn>
                  </a:cxnLst>
                  <a:rect l="T9" t="T10" r="T11" b="T12"/>
                  <a:pathLst>
                    <a:path w="21600" h="41941" fill="none" extrusionOk="0">
                      <a:moveTo>
                        <a:pt x="15746" y="41940"/>
                      </a:moveTo>
                      <a:cubicBezTo>
                        <a:pt x="6433" y="39318"/>
                        <a:pt x="0" y="30823"/>
                        <a:pt x="0" y="21149"/>
                      </a:cubicBezTo>
                      <a:cubicBezTo>
                        <a:pt x="-1" y="10911"/>
                        <a:pt x="7186" y="2080"/>
                        <a:pt x="17209" y="-1"/>
                      </a:cubicBezTo>
                    </a:path>
                    <a:path w="21600" h="41941" stroke="0" extrusionOk="0">
                      <a:moveTo>
                        <a:pt x="15746" y="41940"/>
                      </a:moveTo>
                      <a:cubicBezTo>
                        <a:pt x="6433" y="39318"/>
                        <a:pt x="0" y="30823"/>
                        <a:pt x="0" y="21149"/>
                      </a:cubicBezTo>
                      <a:cubicBezTo>
                        <a:pt x="-1" y="10911"/>
                        <a:pt x="7186" y="2080"/>
                        <a:pt x="17209" y="-1"/>
                      </a:cubicBezTo>
                      <a:lnTo>
                        <a:pt x="21600" y="21149"/>
                      </a:lnTo>
                      <a:lnTo>
                        <a:pt x="15746" y="41940"/>
                      </a:lnTo>
                      <a:close/>
                    </a:path>
                  </a:pathLst>
                </a:custGeom>
                <a:noFill/>
                <a:ln w="25400" cap="rnd">
                  <a:solidFill>
                    <a:srgbClr val="FFFF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5670" name="Arc 99"/>
                <p:cNvSpPr>
                  <a:spLocks/>
                </p:cNvSpPr>
                <p:nvPr/>
              </p:nvSpPr>
              <p:spPr bwMode="auto">
                <a:xfrm>
                  <a:off x="2638" y="1672"/>
                  <a:ext cx="69" cy="391"/>
                </a:xfrm>
                <a:custGeom>
                  <a:avLst/>
                  <a:gdLst>
                    <a:gd name="T0" fmla="*/ 0 w 21600"/>
                    <a:gd name="T1" fmla="*/ 0 h 41832"/>
                    <a:gd name="T2" fmla="*/ 0 w 21600"/>
                    <a:gd name="T3" fmla="*/ 0 h 41832"/>
                    <a:gd name="T4" fmla="*/ 0 w 21600"/>
                    <a:gd name="T5" fmla="*/ 0 h 41832"/>
                    <a:gd name="T6" fmla="*/ 0 60000 65536"/>
                    <a:gd name="T7" fmla="*/ 0 60000 65536"/>
                    <a:gd name="T8" fmla="*/ 0 60000 65536"/>
                    <a:gd name="T9" fmla="*/ 0 w 21600"/>
                    <a:gd name="T10" fmla="*/ 0 h 41832"/>
                    <a:gd name="T11" fmla="*/ 21600 w 21600"/>
                    <a:gd name="T12" fmla="*/ 41832 h 41832"/>
                  </a:gdLst>
                  <a:ahLst/>
                  <a:cxnLst>
                    <a:cxn ang="T6">
                      <a:pos x="T0" y="T1"/>
                    </a:cxn>
                    <a:cxn ang="T7">
                      <a:pos x="T2" y="T3"/>
                    </a:cxn>
                    <a:cxn ang="T8">
                      <a:pos x="T4" y="T5"/>
                    </a:cxn>
                  </a:cxnLst>
                  <a:rect l="T9" t="T10" r="T11" b="T12"/>
                  <a:pathLst>
                    <a:path w="21600" h="41832" fill="none" extrusionOk="0">
                      <a:moveTo>
                        <a:pt x="15607" y="41831"/>
                      </a:moveTo>
                      <a:cubicBezTo>
                        <a:pt x="6363" y="39162"/>
                        <a:pt x="0" y="30701"/>
                        <a:pt x="0" y="21080"/>
                      </a:cubicBezTo>
                      <a:cubicBezTo>
                        <a:pt x="-1" y="10965"/>
                        <a:pt x="7019" y="2204"/>
                        <a:pt x="16890" y="-1"/>
                      </a:cubicBezTo>
                    </a:path>
                    <a:path w="21600" h="41832" stroke="0" extrusionOk="0">
                      <a:moveTo>
                        <a:pt x="15607" y="41831"/>
                      </a:moveTo>
                      <a:cubicBezTo>
                        <a:pt x="6363" y="39162"/>
                        <a:pt x="0" y="30701"/>
                        <a:pt x="0" y="21080"/>
                      </a:cubicBezTo>
                      <a:cubicBezTo>
                        <a:pt x="-1" y="10965"/>
                        <a:pt x="7019" y="2204"/>
                        <a:pt x="16890" y="-1"/>
                      </a:cubicBezTo>
                      <a:lnTo>
                        <a:pt x="21600" y="21080"/>
                      </a:lnTo>
                      <a:lnTo>
                        <a:pt x="15607" y="41831"/>
                      </a:lnTo>
                      <a:close/>
                    </a:path>
                  </a:pathLst>
                </a:custGeom>
                <a:noFill/>
                <a:ln w="25400" cap="rnd">
                  <a:solidFill>
                    <a:srgbClr val="FFFF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sp>
            <p:nvSpPr>
              <p:cNvPr id="25664" name="Arc 100"/>
              <p:cNvSpPr>
                <a:spLocks/>
              </p:cNvSpPr>
              <p:nvPr/>
            </p:nvSpPr>
            <p:spPr bwMode="auto">
              <a:xfrm>
                <a:off x="2669" y="1707"/>
                <a:ext cx="62" cy="339"/>
              </a:xfrm>
              <a:custGeom>
                <a:avLst/>
                <a:gdLst>
                  <a:gd name="T0" fmla="*/ 0 w 21600"/>
                  <a:gd name="T1" fmla="*/ 0 h 41883"/>
                  <a:gd name="T2" fmla="*/ 0 w 21600"/>
                  <a:gd name="T3" fmla="*/ 0 h 41883"/>
                  <a:gd name="T4" fmla="*/ 0 w 21600"/>
                  <a:gd name="T5" fmla="*/ 0 h 41883"/>
                  <a:gd name="T6" fmla="*/ 0 60000 65536"/>
                  <a:gd name="T7" fmla="*/ 0 60000 65536"/>
                  <a:gd name="T8" fmla="*/ 0 60000 65536"/>
                  <a:gd name="T9" fmla="*/ 0 w 21600"/>
                  <a:gd name="T10" fmla="*/ 0 h 41883"/>
                  <a:gd name="T11" fmla="*/ 21600 w 21600"/>
                  <a:gd name="T12" fmla="*/ 41883 h 41883"/>
                </a:gdLst>
                <a:ahLst/>
                <a:cxnLst>
                  <a:cxn ang="T6">
                    <a:pos x="T0" y="T1"/>
                  </a:cxn>
                  <a:cxn ang="T7">
                    <a:pos x="T2" y="T3"/>
                  </a:cxn>
                  <a:cxn ang="T8">
                    <a:pos x="T4" y="T5"/>
                  </a:cxn>
                </a:cxnLst>
                <a:rect l="T9" t="T10" r="T11" b="T12"/>
                <a:pathLst>
                  <a:path w="21600" h="41883" fill="none" extrusionOk="0">
                    <a:moveTo>
                      <a:pt x="15655" y="41883"/>
                    </a:moveTo>
                    <a:cubicBezTo>
                      <a:pt x="6388" y="39230"/>
                      <a:pt x="0" y="30757"/>
                      <a:pt x="0" y="21117"/>
                    </a:cubicBezTo>
                    <a:cubicBezTo>
                      <a:pt x="-1" y="10937"/>
                      <a:pt x="7106" y="2140"/>
                      <a:pt x="17057" y="-1"/>
                    </a:cubicBezTo>
                  </a:path>
                  <a:path w="21600" h="41883" stroke="0" extrusionOk="0">
                    <a:moveTo>
                      <a:pt x="15655" y="41883"/>
                    </a:moveTo>
                    <a:cubicBezTo>
                      <a:pt x="6388" y="39230"/>
                      <a:pt x="0" y="30757"/>
                      <a:pt x="0" y="21117"/>
                    </a:cubicBezTo>
                    <a:cubicBezTo>
                      <a:pt x="-1" y="10937"/>
                      <a:pt x="7106" y="2140"/>
                      <a:pt x="17057" y="-1"/>
                    </a:cubicBezTo>
                    <a:lnTo>
                      <a:pt x="21600" y="21117"/>
                    </a:lnTo>
                    <a:lnTo>
                      <a:pt x="15655" y="41883"/>
                    </a:lnTo>
                    <a:close/>
                  </a:path>
                </a:pathLst>
              </a:custGeom>
              <a:noFill/>
              <a:ln w="25400" cap="rnd">
                <a:solidFill>
                  <a:srgbClr val="FFFF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5665" name="Arc 101"/>
              <p:cNvSpPr>
                <a:spLocks/>
              </p:cNvSpPr>
              <p:nvPr/>
            </p:nvSpPr>
            <p:spPr bwMode="auto">
              <a:xfrm>
                <a:off x="2702" y="1728"/>
                <a:ext cx="54" cy="293"/>
              </a:xfrm>
              <a:custGeom>
                <a:avLst/>
                <a:gdLst>
                  <a:gd name="T0" fmla="*/ 0 w 21600"/>
                  <a:gd name="T1" fmla="*/ 0 h 41880"/>
                  <a:gd name="T2" fmla="*/ 0 w 21600"/>
                  <a:gd name="T3" fmla="*/ 0 h 41880"/>
                  <a:gd name="T4" fmla="*/ 0 w 21600"/>
                  <a:gd name="T5" fmla="*/ 0 h 41880"/>
                  <a:gd name="T6" fmla="*/ 0 60000 65536"/>
                  <a:gd name="T7" fmla="*/ 0 60000 65536"/>
                  <a:gd name="T8" fmla="*/ 0 60000 65536"/>
                  <a:gd name="T9" fmla="*/ 0 w 21600"/>
                  <a:gd name="T10" fmla="*/ 0 h 41880"/>
                  <a:gd name="T11" fmla="*/ 21600 w 21600"/>
                  <a:gd name="T12" fmla="*/ 41880 h 41880"/>
                </a:gdLst>
                <a:ahLst/>
                <a:cxnLst>
                  <a:cxn ang="T6">
                    <a:pos x="T0" y="T1"/>
                  </a:cxn>
                  <a:cxn ang="T7">
                    <a:pos x="T2" y="T3"/>
                  </a:cxn>
                  <a:cxn ang="T8">
                    <a:pos x="T4" y="T5"/>
                  </a:cxn>
                </a:cxnLst>
                <a:rect l="T9" t="T10" r="T11" b="T12"/>
                <a:pathLst>
                  <a:path w="21600" h="41880" fill="none" extrusionOk="0">
                    <a:moveTo>
                      <a:pt x="15545" y="41880"/>
                    </a:moveTo>
                    <a:cubicBezTo>
                      <a:pt x="6332" y="39190"/>
                      <a:pt x="0" y="30743"/>
                      <a:pt x="0" y="21146"/>
                    </a:cubicBezTo>
                    <a:cubicBezTo>
                      <a:pt x="-1" y="10914"/>
                      <a:pt x="7177" y="2087"/>
                      <a:pt x="17194" y="0"/>
                    </a:cubicBezTo>
                  </a:path>
                  <a:path w="21600" h="41880" stroke="0" extrusionOk="0">
                    <a:moveTo>
                      <a:pt x="15545" y="41880"/>
                    </a:moveTo>
                    <a:cubicBezTo>
                      <a:pt x="6332" y="39190"/>
                      <a:pt x="0" y="30743"/>
                      <a:pt x="0" y="21146"/>
                    </a:cubicBezTo>
                    <a:cubicBezTo>
                      <a:pt x="-1" y="10914"/>
                      <a:pt x="7177" y="2087"/>
                      <a:pt x="17194" y="0"/>
                    </a:cubicBezTo>
                    <a:lnTo>
                      <a:pt x="21600" y="21146"/>
                    </a:lnTo>
                    <a:lnTo>
                      <a:pt x="15545" y="41880"/>
                    </a:lnTo>
                    <a:close/>
                  </a:path>
                </a:pathLst>
              </a:custGeom>
              <a:noFill/>
              <a:ln w="25400" cap="rnd">
                <a:solidFill>
                  <a:srgbClr val="FFFF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5666" name="Arc 102"/>
              <p:cNvSpPr>
                <a:spLocks/>
              </p:cNvSpPr>
              <p:nvPr/>
            </p:nvSpPr>
            <p:spPr bwMode="auto">
              <a:xfrm>
                <a:off x="2730" y="1768"/>
                <a:ext cx="46" cy="228"/>
              </a:xfrm>
              <a:custGeom>
                <a:avLst/>
                <a:gdLst>
                  <a:gd name="T0" fmla="*/ 0 w 21600"/>
                  <a:gd name="T1" fmla="*/ 0 h 41807"/>
                  <a:gd name="T2" fmla="*/ 0 w 21600"/>
                  <a:gd name="T3" fmla="*/ 0 h 41807"/>
                  <a:gd name="T4" fmla="*/ 0 w 21600"/>
                  <a:gd name="T5" fmla="*/ 0 h 41807"/>
                  <a:gd name="T6" fmla="*/ 0 60000 65536"/>
                  <a:gd name="T7" fmla="*/ 0 60000 65536"/>
                  <a:gd name="T8" fmla="*/ 0 60000 65536"/>
                  <a:gd name="T9" fmla="*/ 0 w 21600"/>
                  <a:gd name="T10" fmla="*/ 0 h 41807"/>
                  <a:gd name="T11" fmla="*/ 21600 w 21600"/>
                  <a:gd name="T12" fmla="*/ 41807 h 41807"/>
                </a:gdLst>
                <a:ahLst/>
                <a:cxnLst>
                  <a:cxn ang="T6">
                    <a:pos x="T0" y="T1"/>
                  </a:cxn>
                  <a:cxn ang="T7">
                    <a:pos x="T2" y="T3"/>
                  </a:cxn>
                  <a:cxn ang="T8">
                    <a:pos x="T4" y="T5"/>
                  </a:cxn>
                </a:cxnLst>
                <a:rect l="T9" t="T10" r="T11" b="T12"/>
                <a:pathLst>
                  <a:path w="21600" h="41807" fill="none" extrusionOk="0">
                    <a:moveTo>
                      <a:pt x="15486" y="41806"/>
                    </a:moveTo>
                    <a:cubicBezTo>
                      <a:pt x="6303" y="39096"/>
                      <a:pt x="0" y="30664"/>
                      <a:pt x="0" y="21090"/>
                    </a:cubicBezTo>
                    <a:cubicBezTo>
                      <a:pt x="-1" y="10957"/>
                      <a:pt x="7042" y="2187"/>
                      <a:pt x="16935" y="-1"/>
                    </a:cubicBezTo>
                  </a:path>
                  <a:path w="21600" h="41807" stroke="0" extrusionOk="0">
                    <a:moveTo>
                      <a:pt x="15486" y="41806"/>
                    </a:moveTo>
                    <a:cubicBezTo>
                      <a:pt x="6303" y="39096"/>
                      <a:pt x="0" y="30664"/>
                      <a:pt x="0" y="21090"/>
                    </a:cubicBezTo>
                    <a:cubicBezTo>
                      <a:pt x="-1" y="10957"/>
                      <a:pt x="7042" y="2187"/>
                      <a:pt x="16935" y="-1"/>
                    </a:cubicBezTo>
                    <a:lnTo>
                      <a:pt x="21600" y="21090"/>
                    </a:lnTo>
                    <a:lnTo>
                      <a:pt x="15486" y="41806"/>
                    </a:lnTo>
                    <a:close/>
                  </a:path>
                </a:pathLst>
              </a:custGeom>
              <a:noFill/>
              <a:ln w="25400" cap="rnd">
                <a:solidFill>
                  <a:srgbClr val="FFFF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5667" name="Arc 103"/>
              <p:cNvSpPr>
                <a:spLocks/>
              </p:cNvSpPr>
              <p:nvPr/>
            </p:nvSpPr>
            <p:spPr bwMode="auto">
              <a:xfrm>
                <a:off x="2757" y="1802"/>
                <a:ext cx="28" cy="173"/>
              </a:xfrm>
              <a:custGeom>
                <a:avLst/>
                <a:gdLst>
                  <a:gd name="T0" fmla="*/ 0 w 21600"/>
                  <a:gd name="T1" fmla="*/ 0 h 41799"/>
                  <a:gd name="T2" fmla="*/ 0 w 21600"/>
                  <a:gd name="T3" fmla="*/ 0 h 41799"/>
                  <a:gd name="T4" fmla="*/ 0 w 21600"/>
                  <a:gd name="T5" fmla="*/ 0 h 41799"/>
                  <a:gd name="T6" fmla="*/ 0 60000 65536"/>
                  <a:gd name="T7" fmla="*/ 0 60000 65536"/>
                  <a:gd name="T8" fmla="*/ 0 60000 65536"/>
                  <a:gd name="T9" fmla="*/ 0 w 21600"/>
                  <a:gd name="T10" fmla="*/ 0 h 41799"/>
                  <a:gd name="T11" fmla="*/ 21600 w 21600"/>
                  <a:gd name="T12" fmla="*/ 41799 h 41799"/>
                </a:gdLst>
                <a:ahLst/>
                <a:cxnLst>
                  <a:cxn ang="T6">
                    <a:pos x="T0" y="T1"/>
                  </a:cxn>
                  <a:cxn ang="T7">
                    <a:pos x="T2" y="T3"/>
                  </a:cxn>
                  <a:cxn ang="T8">
                    <a:pos x="T4" y="T5"/>
                  </a:cxn>
                </a:cxnLst>
                <a:rect l="T9" t="T10" r="T11" b="T12"/>
                <a:pathLst>
                  <a:path w="21600" h="41799" fill="none" extrusionOk="0">
                    <a:moveTo>
                      <a:pt x="15376" y="41799"/>
                    </a:moveTo>
                    <a:cubicBezTo>
                      <a:pt x="6248" y="39052"/>
                      <a:pt x="0" y="30647"/>
                      <a:pt x="0" y="21115"/>
                    </a:cubicBezTo>
                    <a:cubicBezTo>
                      <a:pt x="-1" y="10939"/>
                      <a:pt x="7102" y="2143"/>
                      <a:pt x="17049" y="-1"/>
                    </a:cubicBezTo>
                  </a:path>
                  <a:path w="21600" h="41799" stroke="0" extrusionOk="0">
                    <a:moveTo>
                      <a:pt x="15376" y="41799"/>
                    </a:moveTo>
                    <a:cubicBezTo>
                      <a:pt x="6248" y="39052"/>
                      <a:pt x="0" y="30647"/>
                      <a:pt x="0" y="21115"/>
                    </a:cubicBezTo>
                    <a:cubicBezTo>
                      <a:pt x="-1" y="10939"/>
                      <a:pt x="7102" y="2143"/>
                      <a:pt x="17049" y="-1"/>
                    </a:cubicBezTo>
                    <a:lnTo>
                      <a:pt x="21600" y="21115"/>
                    </a:lnTo>
                    <a:lnTo>
                      <a:pt x="15376" y="41799"/>
                    </a:lnTo>
                    <a:close/>
                  </a:path>
                </a:pathLst>
              </a:custGeom>
              <a:noFill/>
              <a:ln w="25400" cap="rnd">
                <a:solidFill>
                  <a:srgbClr val="FFFF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grpSp>
      <p:grpSp>
        <p:nvGrpSpPr>
          <p:cNvPr id="23" name="Group 104"/>
          <p:cNvGrpSpPr>
            <a:grpSpLocks/>
          </p:cNvGrpSpPr>
          <p:nvPr/>
        </p:nvGrpSpPr>
        <p:grpSpPr bwMode="auto">
          <a:xfrm>
            <a:off x="3586163" y="2895600"/>
            <a:ext cx="1214437" cy="1292225"/>
            <a:chOff x="2279" y="1538"/>
            <a:chExt cx="765" cy="814"/>
          </a:xfrm>
        </p:grpSpPr>
        <p:grpSp>
          <p:nvGrpSpPr>
            <p:cNvPr id="25634" name="Group 105"/>
            <p:cNvGrpSpPr>
              <a:grpSpLocks/>
            </p:cNvGrpSpPr>
            <p:nvPr/>
          </p:nvGrpSpPr>
          <p:grpSpPr bwMode="auto">
            <a:xfrm>
              <a:off x="2709" y="1538"/>
              <a:ext cx="335" cy="814"/>
              <a:chOff x="3074" y="1443"/>
              <a:chExt cx="335" cy="814"/>
            </a:xfrm>
          </p:grpSpPr>
          <p:grpSp>
            <p:nvGrpSpPr>
              <p:cNvPr id="25648" name="Group 106"/>
              <p:cNvGrpSpPr>
                <a:grpSpLocks/>
              </p:cNvGrpSpPr>
              <p:nvPr/>
            </p:nvGrpSpPr>
            <p:grpSpPr bwMode="auto">
              <a:xfrm>
                <a:off x="3246" y="1443"/>
                <a:ext cx="163" cy="814"/>
                <a:chOff x="3246" y="1443"/>
                <a:chExt cx="163" cy="814"/>
              </a:xfrm>
            </p:grpSpPr>
            <p:sp>
              <p:nvSpPr>
                <p:cNvPr id="25657" name="Arc 107"/>
                <p:cNvSpPr>
                  <a:spLocks/>
                </p:cNvSpPr>
                <p:nvPr/>
              </p:nvSpPr>
              <p:spPr bwMode="auto">
                <a:xfrm>
                  <a:off x="3308" y="1443"/>
                  <a:ext cx="101" cy="814"/>
                </a:xfrm>
                <a:custGeom>
                  <a:avLst/>
                  <a:gdLst>
                    <a:gd name="T0" fmla="*/ 0 w 21600"/>
                    <a:gd name="T1" fmla="*/ 0 h 42072"/>
                    <a:gd name="T2" fmla="*/ 0 w 21600"/>
                    <a:gd name="T3" fmla="*/ 0 h 42072"/>
                    <a:gd name="T4" fmla="*/ 0 w 21600"/>
                    <a:gd name="T5" fmla="*/ 0 h 42072"/>
                    <a:gd name="T6" fmla="*/ 0 60000 65536"/>
                    <a:gd name="T7" fmla="*/ 0 60000 65536"/>
                    <a:gd name="T8" fmla="*/ 0 60000 65536"/>
                    <a:gd name="T9" fmla="*/ 0 w 21600"/>
                    <a:gd name="T10" fmla="*/ 0 h 42072"/>
                    <a:gd name="T11" fmla="*/ 21600 w 21600"/>
                    <a:gd name="T12" fmla="*/ 42072 h 42072"/>
                  </a:gdLst>
                  <a:ahLst/>
                  <a:cxnLst>
                    <a:cxn ang="T6">
                      <a:pos x="T0" y="T1"/>
                    </a:cxn>
                    <a:cxn ang="T7">
                      <a:pos x="T2" y="T3"/>
                    </a:cxn>
                    <a:cxn ang="T8">
                      <a:pos x="T4" y="T5"/>
                    </a:cxn>
                  </a:cxnLst>
                  <a:rect l="T9" t="T10" r="T11" b="T12"/>
                  <a:pathLst>
                    <a:path w="21600" h="42072" fill="none" extrusionOk="0">
                      <a:moveTo>
                        <a:pt x="4087" y="0"/>
                      </a:moveTo>
                      <a:cubicBezTo>
                        <a:pt x="14253" y="1959"/>
                        <a:pt x="21600" y="10856"/>
                        <a:pt x="21600" y="21210"/>
                      </a:cubicBezTo>
                      <a:cubicBezTo>
                        <a:pt x="21600" y="30983"/>
                        <a:pt x="15037" y="39539"/>
                        <a:pt x="5597" y="42071"/>
                      </a:cubicBezTo>
                    </a:path>
                    <a:path w="21600" h="42072" stroke="0" extrusionOk="0">
                      <a:moveTo>
                        <a:pt x="4087" y="0"/>
                      </a:moveTo>
                      <a:cubicBezTo>
                        <a:pt x="14253" y="1959"/>
                        <a:pt x="21600" y="10856"/>
                        <a:pt x="21600" y="21210"/>
                      </a:cubicBezTo>
                      <a:cubicBezTo>
                        <a:pt x="21600" y="30983"/>
                        <a:pt x="15037" y="39539"/>
                        <a:pt x="5597" y="42071"/>
                      </a:cubicBezTo>
                      <a:lnTo>
                        <a:pt x="0" y="21210"/>
                      </a:lnTo>
                      <a:lnTo>
                        <a:pt x="4087" y="0"/>
                      </a:lnTo>
                      <a:close/>
                    </a:path>
                  </a:pathLst>
                </a:custGeom>
                <a:noFill/>
                <a:ln w="25400" cap="rnd">
                  <a:solidFill>
                    <a:srgbClr val="FFFF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5658" name="Arc 108"/>
                <p:cNvSpPr>
                  <a:spLocks/>
                </p:cNvSpPr>
                <p:nvPr/>
              </p:nvSpPr>
              <p:spPr bwMode="auto">
                <a:xfrm>
                  <a:off x="3280" y="1495"/>
                  <a:ext cx="87" cy="702"/>
                </a:xfrm>
                <a:custGeom>
                  <a:avLst/>
                  <a:gdLst>
                    <a:gd name="T0" fmla="*/ 0 w 21600"/>
                    <a:gd name="T1" fmla="*/ 0 h 42111"/>
                    <a:gd name="T2" fmla="*/ 0 w 21600"/>
                    <a:gd name="T3" fmla="*/ 0 h 42111"/>
                    <a:gd name="T4" fmla="*/ 0 w 21600"/>
                    <a:gd name="T5" fmla="*/ 0 h 42111"/>
                    <a:gd name="T6" fmla="*/ 0 60000 65536"/>
                    <a:gd name="T7" fmla="*/ 0 60000 65536"/>
                    <a:gd name="T8" fmla="*/ 0 60000 65536"/>
                    <a:gd name="T9" fmla="*/ 0 w 21600"/>
                    <a:gd name="T10" fmla="*/ 0 h 42111"/>
                    <a:gd name="T11" fmla="*/ 21600 w 21600"/>
                    <a:gd name="T12" fmla="*/ 42111 h 42111"/>
                  </a:gdLst>
                  <a:ahLst/>
                  <a:cxnLst>
                    <a:cxn ang="T6">
                      <a:pos x="T0" y="T1"/>
                    </a:cxn>
                    <a:cxn ang="T7">
                      <a:pos x="T2" y="T3"/>
                    </a:cxn>
                    <a:cxn ang="T8">
                      <a:pos x="T4" y="T5"/>
                    </a:cxn>
                  </a:cxnLst>
                  <a:rect l="T9" t="T10" r="T11" b="T12"/>
                  <a:pathLst>
                    <a:path w="21600" h="42111" fill="none" extrusionOk="0">
                      <a:moveTo>
                        <a:pt x="4003" y="0"/>
                      </a:moveTo>
                      <a:cubicBezTo>
                        <a:pt x="14209" y="1925"/>
                        <a:pt x="21600" y="10840"/>
                        <a:pt x="21600" y="21226"/>
                      </a:cubicBezTo>
                      <a:cubicBezTo>
                        <a:pt x="21600" y="31032"/>
                        <a:pt x="14993" y="39609"/>
                        <a:pt x="5511" y="42111"/>
                      </a:cubicBezTo>
                    </a:path>
                    <a:path w="21600" h="42111" stroke="0" extrusionOk="0">
                      <a:moveTo>
                        <a:pt x="4003" y="0"/>
                      </a:moveTo>
                      <a:cubicBezTo>
                        <a:pt x="14209" y="1925"/>
                        <a:pt x="21600" y="10840"/>
                        <a:pt x="21600" y="21226"/>
                      </a:cubicBezTo>
                      <a:cubicBezTo>
                        <a:pt x="21600" y="31032"/>
                        <a:pt x="14993" y="39609"/>
                        <a:pt x="5511" y="42111"/>
                      </a:cubicBezTo>
                      <a:lnTo>
                        <a:pt x="0" y="21226"/>
                      </a:lnTo>
                      <a:lnTo>
                        <a:pt x="4003" y="0"/>
                      </a:lnTo>
                      <a:close/>
                    </a:path>
                  </a:pathLst>
                </a:custGeom>
                <a:noFill/>
                <a:ln w="25400" cap="rnd">
                  <a:solidFill>
                    <a:srgbClr val="FFFF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5659" name="Arc 109"/>
                <p:cNvSpPr>
                  <a:spLocks/>
                </p:cNvSpPr>
                <p:nvPr/>
              </p:nvSpPr>
              <p:spPr bwMode="auto">
                <a:xfrm>
                  <a:off x="3246" y="1556"/>
                  <a:ext cx="81" cy="593"/>
                </a:xfrm>
                <a:custGeom>
                  <a:avLst/>
                  <a:gdLst>
                    <a:gd name="T0" fmla="*/ 0 w 21600"/>
                    <a:gd name="T1" fmla="*/ 0 h 42138"/>
                    <a:gd name="T2" fmla="*/ 0 w 21600"/>
                    <a:gd name="T3" fmla="*/ 0 h 42138"/>
                    <a:gd name="T4" fmla="*/ 0 w 21600"/>
                    <a:gd name="T5" fmla="*/ 0 h 42138"/>
                    <a:gd name="T6" fmla="*/ 0 60000 65536"/>
                    <a:gd name="T7" fmla="*/ 0 60000 65536"/>
                    <a:gd name="T8" fmla="*/ 0 60000 65536"/>
                    <a:gd name="T9" fmla="*/ 0 w 21600"/>
                    <a:gd name="T10" fmla="*/ 0 h 42138"/>
                    <a:gd name="T11" fmla="*/ 21600 w 21600"/>
                    <a:gd name="T12" fmla="*/ 42138 h 42138"/>
                  </a:gdLst>
                  <a:ahLst/>
                  <a:cxnLst>
                    <a:cxn ang="T6">
                      <a:pos x="T0" y="T1"/>
                    </a:cxn>
                    <a:cxn ang="T7">
                      <a:pos x="T2" y="T3"/>
                    </a:cxn>
                    <a:cxn ang="T8">
                      <a:pos x="T4" y="T5"/>
                    </a:cxn>
                  </a:cxnLst>
                  <a:rect l="T9" t="T10" r="T11" b="T12"/>
                  <a:pathLst>
                    <a:path w="21600" h="42138" fill="none" extrusionOk="0">
                      <a:moveTo>
                        <a:pt x="4021" y="-1"/>
                      </a:moveTo>
                      <a:cubicBezTo>
                        <a:pt x="14218" y="1931"/>
                        <a:pt x="21600" y="10843"/>
                        <a:pt x="21600" y="21222"/>
                      </a:cubicBezTo>
                      <a:cubicBezTo>
                        <a:pt x="21600" y="31074"/>
                        <a:pt x="14932" y="39678"/>
                        <a:pt x="5392" y="42138"/>
                      </a:cubicBezTo>
                    </a:path>
                    <a:path w="21600" h="42138" stroke="0" extrusionOk="0">
                      <a:moveTo>
                        <a:pt x="4021" y="-1"/>
                      </a:moveTo>
                      <a:cubicBezTo>
                        <a:pt x="14218" y="1931"/>
                        <a:pt x="21600" y="10843"/>
                        <a:pt x="21600" y="21222"/>
                      </a:cubicBezTo>
                      <a:cubicBezTo>
                        <a:pt x="21600" y="31074"/>
                        <a:pt x="14932" y="39678"/>
                        <a:pt x="5392" y="42138"/>
                      </a:cubicBezTo>
                      <a:lnTo>
                        <a:pt x="0" y="21222"/>
                      </a:lnTo>
                      <a:lnTo>
                        <a:pt x="4021" y="-1"/>
                      </a:lnTo>
                      <a:close/>
                    </a:path>
                  </a:pathLst>
                </a:custGeom>
                <a:noFill/>
                <a:ln w="25400" cap="rnd">
                  <a:solidFill>
                    <a:srgbClr val="FFFF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grpSp>
            <p:nvGrpSpPr>
              <p:cNvPr id="25649" name="Group 110"/>
              <p:cNvGrpSpPr>
                <a:grpSpLocks/>
              </p:cNvGrpSpPr>
              <p:nvPr/>
            </p:nvGrpSpPr>
            <p:grpSpPr bwMode="auto">
              <a:xfrm>
                <a:off x="3153" y="1597"/>
                <a:ext cx="137" cy="541"/>
                <a:chOff x="3153" y="1597"/>
                <a:chExt cx="137" cy="541"/>
              </a:xfrm>
            </p:grpSpPr>
            <p:sp>
              <p:nvSpPr>
                <p:cNvPr id="25654" name="Arc 111"/>
                <p:cNvSpPr>
                  <a:spLocks/>
                </p:cNvSpPr>
                <p:nvPr/>
              </p:nvSpPr>
              <p:spPr bwMode="auto">
                <a:xfrm>
                  <a:off x="3205" y="1597"/>
                  <a:ext cx="85" cy="541"/>
                </a:xfrm>
                <a:custGeom>
                  <a:avLst/>
                  <a:gdLst>
                    <a:gd name="T0" fmla="*/ 0 w 21600"/>
                    <a:gd name="T1" fmla="*/ 0 h 42073"/>
                    <a:gd name="T2" fmla="*/ 0 w 21600"/>
                    <a:gd name="T3" fmla="*/ 0 h 42073"/>
                    <a:gd name="T4" fmla="*/ 0 w 21600"/>
                    <a:gd name="T5" fmla="*/ 0 h 42073"/>
                    <a:gd name="T6" fmla="*/ 0 60000 65536"/>
                    <a:gd name="T7" fmla="*/ 0 60000 65536"/>
                    <a:gd name="T8" fmla="*/ 0 60000 65536"/>
                    <a:gd name="T9" fmla="*/ 0 w 21600"/>
                    <a:gd name="T10" fmla="*/ 0 h 42073"/>
                    <a:gd name="T11" fmla="*/ 21600 w 21600"/>
                    <a:gd name="T12" fmla="*/ 42073 h 42073"/>
                  </a:gdLst>
                  <a:ahLst/>
                  <a:cxnLst>
                    <a:cxn ang="T6">
                      <a:pos x="T0" y="T1"/>
                    </a:cxn>
                    <a:cxn ang="T7">
                      <a:pos x="T2" y="T3"/>
                    </a:cxn>
                    <a:cxn ang="T8">
                      <a:pos x="T4" y="T5"/>
                    </a:cxn>
                  </a:cxnLst>
                  <a:rect l="T9" t="T10" r="T11" b="T12"/>
                  <a:pathLst>
                    <a:path w="21600" h="42073" fill="none" extrusionOk="0">
                      <a:moveTo>
                        <a:pt x="4059" y="-1"/>
                      </a:moveTo>
                      <a:cubicBezTo>
                        <a:pt x="14238" y="1947"/>
                        <a:pt x="21600" y="10850"/>
                        <a:pt x="21600" y="21215"/>
                      </a:cubicBezTo>
                      <a:cubicBezTo>
                        <a:pt x="21600" y="30983"/>
                        <a:pt x="15044" y="39535"/>
                        <a:pt x="5611" y="42073"/>
                      </a:cubicBezTo>
                    </a:path>
                    <a:path w="21600" h="42073" stroke="0" extrusionOk="0">
                      <a:moveTo>
                        <a:pt x="4059" y="-1"/>
                      </a:moveTo>
                      <a:cubicBezTo>
                        <a:pt x="14238" y="1947"/>
                        <a:pt x="21600" y="10850"/>
                        <a:pt x="21600" y="21215"/>
                      </a:cubicBezTo>
                      <a:cubicBezTo>
                        <a:pt x="21600" y="30983"/>
                        <a:pt x="15044" y="39535"/>
                        <a:pt x="5611" y="42073"/>
                      </a:cubicBezTo>
                      <a:lnTo>
                        <a:pt x="0" y="21215"/>
                      </a:lnTo>
                      <a:lnTo>
                        <a:pt x="4059" y="-1"/>
                      </a:lnTo>
                      <a:close/>
                    </a:path>
                  </a:pathLst>
                </a:custGeom>
                <a:noFill/>
                <a:ln w="25400" cap="rnd">
                  <a:solidFill>
                    <a:srgbClr val="FFFF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5655" name="Arc 112"/>
                <p:cNvSpPr>
                  <a:spLocks/>
                </p:cNvSpPr>
                <p:nvPr/>
              </p:nvSpPr>
              <p:spPr bwMode="auto">
                <a:xfrm>
                  <a:off x="3182" y="1630"/>
                  <a:ext cx="74" cy="467"/>
                </a:xfrm>
                <a:custGeom>
                  <a:avLst/>
                  <a:gdLst>
                    <a:gd name="T0" fmla="*/ 0 w 21600"/>
                    <a:gd name="T1" fmla="*/ 0 h 42197"/>
                    <a:gd name="T2" fmla="*/ 0 w 21600"/>
                    <a:gd name="T3" fmla="*/ 0 h 42197"/>
                    <a:gd name="T4" fmla="*/ 0 w 21600"/>
                    <a:gd name="T5" fmla="*/ 0 h 42197"/>
                    <a:gd name="T6" fmla="*/ 0 60000 65536"/>
                    <a:gd name="T7" fmla="*/ 0 60000 65536"/>
                    <a:gd name="T8" fmla="*/ 0 60000 65536"/>
                    <a:gd name="T9" fmla="*/ 0 w 21600"/>
                    <a:gd name="T10" fmla="*/ 0 h 42197"/>
                    <a:gd name="T11" fmla="*/ 21600 w 21600"/>
                    <a:gd name="T12" fmla="*/ 42197 h 42197"/>
                  </a:gdLst>
                  <a:ahLst/>
                  <a:cxnLst>
                    <a:cxn ang="T6">
                      <a:pos x="T0" y="T1"/>
                    </a:cxn>
                    <a:cxn ang="T7">
                      <a:pos x="T2" y="T3"/>
                    </a:cxn>
                    <a:cxn ang="T8">
                      <a:pos x="T4" y="T5"/>
                    </a:cxn>
                  </a:cxnLst>
                  <a:rect l="T9" t="T10" r="T11" b="T12"/>
                  <a:pathLst>
                    <a:path w="21600" h="42197" fill="none" extrusionOk="0">
                      <a:moveTo>
                        <a:pt x="3823" y="0"/>
                      </a:moveTo>
                      <a:cubicBezTo>
                        <a:pt x="14113" y="1850"/>
                        <a:pt x="21600" y="10804"/>
                        <a:pt x="21600" y="21259"/>
                      </a:cubicBezTo>
                      <a:cubicBezTo>
                        <a:pt x="21600" y="31145"/>
                        <a:pt x="14888" y="39769"/>
                        <a:pt x="5305" y="42197"/>
                      </a:cubicBezTo>
                    </a:path>
                    <a:path w="21600" h="42197" stroke="0" extrusionOk="0">
                      <a:moveTo>
                        <a:pt x="3823" y="0"/>
                      </a:moveTo>
                      <a:cubicBezTo>
                        <a:pt x="14113" y="1850"/>
                        <a:pt x="21600" y="10804"/>
                        <a:pt x="21600" y="21259"/>
                      </a:cubicBezTo>
                      <a:cubicBezTo>
                        <a:pt x="21600" y="31145"/>
                        <a:pt x="14888" y="39769"/>
                        <a:pt x="5305" y="42197"/>
                      </a:cubicBezTo>
                      <a:lnTo>
                        <a:pt x="0" y="21259"/>
                      </a:lnTo>
                      <a:lnTo>
                        <a:pt x="3823" y="0"/>
                      </a:lnTo>
                      <a:close/>
                    </a:path>
                  </a:pathLst>
                </a:custGeom>
                <a:noFill/>
                <a:ln w="25400" cap="rnd">
                  <a:solidFill>
                    <a:srgbClr val="FFFF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5656" name="Arc 113"/>
                <p:cNvSpPr>
                  <a:spLocks/>
                </p:cNvSpPr>
                <p:nvPr/>
              </p:nvSpPr>
              <p:spPr bwMode="auto">
                <a:xfrm>
                  <a:off x="3153" y="1671"/>
                  <a:ext cx="69" cy="394"/>
                </a:xfrm>
                <a:custGeom>
                  <a:avLst/>
                  <a:gdLst>
                    <a:gd name="T0" fmla="*/ 0 w 21600"/>
                    <a:gd name="T1" fmla="*/ 0 h 42119"/>
                    <a:gd name="T2" fmla="*/ 0 w 21600"/>
                    <a:gd name="T3" fmla="*/ 0 h 42119"/>
                    <a:gd name="T4" fmla="*/ 0 w 21600"/>
                    <a:gd name="T5" fmla="*/ 0 h 42119"/>
                    <a:gd name="T6" fmla="*/ 0 60000 65536"/>
                    <a:gd name="T7" fmla="*/ 0 60000 65536"/>
                    <a:gd name="T8" fmla="*/ 0 60000 65536"/>
                    <a:gd name="T9" fmla="*/ 0 w 21600"/>
                    <a:gd name="T10" fmla="*/ 0 h 42119"/>
                    <a:gd name="T11" fmla="*/ 21600 w 21600"/>
                    <a:gd name="T12" fmla="*/ 42119 h 42119"/>
                  </a:gdLst>
                  <a:ahLst/>
                  <a:cxnLst>
                    <a:cxn ang="T6">
                      <a:pos x="T0" y="T1"/>
                    </a:cxn>
                    <a:cxn ang="T7">
                      <a:pos x="T2" y="T3"/>
                    </a:cxn>
                    <a:cxn ang="T8">
                      <a:pos x="T4" y="T5"/>
                    </a:cxn>
                  </a:cxnLst>
                  <a:rect l="T9" t="T10" r="T11" b="T12"/>
                  <a:pathLst>
                    <a:path w="21600" h="42119" fill="none" extrusionOk="0">
                      <a:moveTo>
                        <a:pt x="4106" y="-1"/>
                      </a:moveTo>
                      <a:cubicBezTo>
                        <a:pt x="14263" y="1966"/>
                        <a:pt x="21600" y="10859"/>
                        <a:pt x="21600" y="21206"/>
                      </a:cubicBezTo>
                      <a:cubicBezTo>
                        <a:pt x="21600" y="31054"/>
                        <a:pt x="14938" y="39655"/>
                        <a:pt x="5404" y="42119"/>
                      </a:cubicBezTo>
                    </a:path>
                    <a:path w="21600" h="42119" stroke="0" extrusionOk="0">
                      <a:moveTo>
                        <a:pt x="4106" y="-1"/>
                      </a:moveTo>
                      <a:cubicBezTo>
                        <a:pt x="14263" y="1966"/>
                        <a:pt x="21600" y="10859"/>
                        <a:pt x="21600" y="21206"/>
                      </a:cubicBezTo>
                      <a:cubicBezTo>
                        <a:pt x="21600" y="31054"/>
                        <a:pt x="14938" y="39655"/>
                        <a:pt x="5404" y="42119"/>
                      </a:cubicBezTo>
                      <a:lnTo>
                        <a:pt x="0" y="21206"/>
                      </a:lnTo>
                      <a:lnTo>
                        <a:pt x="4106" y="-1"/>
                      </a:lnTo>
                      <a:close/>
                    </a:path>
                  </a:pathLst>
                </a:custGeom>
                <a:noFill/>
                <a:ln w="25400" cap="rnd">
                  <a:solidFill>
                    <a:srgbClr val="FFFF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sp>
            <p:nvSpPr>
              <p:cNvPr id="25650" name="Arc 114"/>
              <p:cNvSpPr>
                <a:spLocks/>
              </p:cNvSpPr>
              <p:nvPr/>
            </p:nvSpPr>
            <p:spPr bwMode="auto">
              <a:xfrm>
                <a:off x="3129" y="1705"/>
                <a:ext cx="62" cy="342"/>
              </a:xfrm>
              <a:custGeom>
                <a:avLst/>
                <a:gdLst>
                  <a:gd name="T0" fmla="*/ 0 w 21600"/>
                  <a:gd name="T1" fmla="*/ 0 h 42193"/>
                  <a:gd name="T2" fmla="*/ 0 w 21600"/>
                  <a:gd name="T3" fmla="*/ 0 h 42193"/>
                  <a:gd name="T4" fmla="*/ 0 w 21600"/>
                  <a:gd name="T5" fmla="*/ 0 h 42193"/>
                  <a:gd name="T6" fmla="*/ 0 60000 65536"/>
                  <a:gd name="T7" fmla="*/ 0 60000 65536"/>
                  <a:gd name="T8" fmla="*/ 0 60000 65536"/>
                  <a:gd name="T9" fmla="*/ 0 w 21600"/>
                  <a:gd name="T10" fmla="*/ 0 h 42193"/>
                  <a:gd name="T11" fmla="*/ 21600 w 21600"/>
                  <a:gd name="T12" fmla="*/ 42193 h 42193"/>
                </a:gdLst>
                <a:ahLst/>
                <a:cxnLst>
                  <a:cxn ang="T6">
                    <a:pos x="T0" y="T1"/>
                  </a:cxn>
                  <a:cxn ang="T7">
                    <a:pos x="T2" y="T3"/>
                  </a:cxn>
                  <a:cxn ang="T8">
                    <a:pos x="T4" y="T5"/>
                  </a:cxn>
                </a:cxnLst>
                <a:rect l="T9" t="T10" r="T11" b="T12"/>
                <a:pathLst>
                  <a:path w="21600" h="42193" fill="none" extrusionOk="0">
                    <a:moveTo>
                      <a:pt x="3867" y="-1"/>
                    </a:moveTo>
                    <a:cubicBezTo>
                      <a:pt x="14136" y="1868"/>
                      <a:pt x="21600" y="10813"/>
                      <a:pt x="21600" y="21251"/>
                    </a:cubicBezTo>
                    <a:cubicBezTo>
                      <a:pt x="21600" y="31143"/>
                      <a:pt x="14880" y="39771"/>
                      <a:pt x="5289" y="42193"/>
                    </a:cubicBezTo>
                  </a:path>
                  <a:path w="21600" h="42193" stroke="0" extrusionOk="0">
                    <a:moveTo>
                      <a:pt x="3867" y="-1"/>
                    </a:moveTo>
                    <a:cubicBezTo>
                      <a:pt x="14136" y="1868"/>
                      <a:pt x="21600" y="10813"/>
                      <a:pt x="21600" y="21251"/>
                    </a:cubicBezTo>
                    <a:cubicBezTo>
                      <a:pt x="21600" y="31143"/>
                      <a:pt x="14880" y="39771"/>
                      <a:pt x="5289" y="42193"/>
                    </a:cubicBezTo>
                    <a:lnTo>
                      <a:pt x="0" y="21251"/>
                    </a:lnTo>
                    <a:lnTo>
                      <a:pt x="3867" y="-1"/>
                    </a:lnTo>
                    <a:close/>
                  </a:path>
                </a:pathLst>
              </a:custGeom>
              <a:noFill/>
              <a:ln w="25400" cap="rnd">
                <a:solidFill>
                  <a:srgbClr val="FFFF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5651" name="Arc 115"/>
              <p:cNvSpPr>
                <a:spLocks/>
              </p:cNvSpPr>
              <p:nvPr/>
            </p:nvSpPr>
            <p:spPr bwMode="auto">
              <a:xfrm>
                <a:off x="3104" y="1727"/>
                <a:ext cx="54" cy="295"/>
              </a:xfrm>
              <a:custGeom>
                <a:avLst/>
                <a:gdLst>
                  <a:gd name="T0" fmla="*/ 0 w 21600"/>
                  <a:gd name="T1" fmla="*/ 0 h 42233"/>
                  <a:gd name="T2" fmla="*/ 0 w 21600"/>
                  <a:gd name="T3" fmla="*/ 0 h 42233"/>
                  <a:gd name="T4" fmla="*/ 0 w 21600"/>
                  <a:gd name="T5" fmla="*/ 0 h 42233"/>
                  <a:gd name="T6" fmla="*/ 0 60000 65536"/>
                  <a:gd name="T7" fmla="*/ 0 60000 65536"/>
                  <a:gd name="T8" fmla="*/ 0 60000 65536"/>
                  <a:gd name="T9" fmla="*/ 0 w 21600"/>
                  <a:gd name="T10" fmla="*/ 0 h 42233"/>
                  <a:gd name="T11" fmla="*/ 21600 w 21600"/>
                  <a:gd name="T12" fmla="*/ 42233 h 42233"/>
                </a:gdLst>
                <a:ahLst/>
                <a:cxnLst>
                  <a:cxn ang="T6">
                    <a:pos x="T0" y="T1"/>
                  </a:cxn>
                  <a:cxn ang="T7">
                    <a:pos x="T2" y="T3"/>
                  </a:cxn>
                  <a:cxn ang="T8">
                    <a:pos x="T4" y="T5"/>
                  </a:cxn>
                </a:cxnLst>
                <a:rect l="T9" t="T10" r="T11" b="T12"/>
                <a:pathLst>
                  <a:path w="21600" h="42233" fill="none" extrusionOk="0">
                    <a:moveTo>
                      <a:pt x="3629" y="0"/>
                    </a:moveTo>
                    <a:cubicBezTo>
                      <a:pt x="14008" y="1769"/>
                      <a:pt x="21600" y="10764"/>
                      <a:pt x="21600" y="21293"/>
                    </a:cubicBezTo>
                    <a:cubicBezTo>
                      <a:pt x="21600" y="31181"/>
                      <a:pt x="14885" y="39807"/>
                      <a:pt x="5298" y="42232"/>
                    </a:cubicBezTo>
                  </a:path>
                  <a:path w="21600" h="42233" stroke="0" extrusionOk="0">
                    <a:moveTo>
                      <a:pt x="3629" y="0"/>
                    </a:moveTo>
                    <a:cubicBezTo>
                      <a:pt x="14008" y="1769"/>
                      <a:pt x="21600" y="10764"/>
                      <a:pt x="21600" y="21293"/>
                    </a:cubicBezTo>
                    <a:cubicBezTo>
                      <a:pt x="21600" y="31181"/>
                      <a:pt x="14885" y="39807"/>
                      <a:pt x="5298" y="42232"/>
                    </a:cubicBezTo>
                    <a:lnTo>
                      <a:pt x="0" y="21293"/>
                    </a:lnTo>
                    <a:lnTo>
                      <a:pt x="3629" y="0"/>
                    </a:lnTo>
                    <a:close/>
                  </a:path>
                </a:pathLst>
              </a:custGeom>
              <a:noFill/>
              <a:ln w="25400" cap="rnd">
                <a:solidFill>
                  <a:srgbClr val="FFFF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5652" name="Arc 116"/>
              <p:cNvSpPr>
                <a:spLocks/>
              </p:cNvSpPr>
              <p:nvPr/>
            </p:nvSpPr>
            <p:spPr bwMode="auto">
              <a:xfrm>
                <a:off x="3083" y="1768"/>
                <a:ext cx="46" cy="230"/>
              </a:xfrm>
              <a:custGeom>
                <a:avLst/>
                <a:gdLst>
                  <a:gd name="T0" fmla="*/ 0 w 21600"/>
                  <a:gd name="T1" fmla="*/ 0 h 42026"/>
                  <a:gd name="T2" fmla="*/ 0 w 21600"/>
                  <a:gd name="T3" fmla="*/ 0 h 42026"/>
                  <a:gd name="T4" fmla="*/ 0 w 21600"/>
                  <a:gd name="T5" fmla="*/ 0 h 42026"/>
                  <a:gd name="T6" fmla="*/ 0 60000 65536"/>
                  <a:gd name="T7" fmla="*/ 0 60000 65536"/>
                  <a:gd name="T8" fmla="*/ 0 60000 65536"/>
                  <a:gd name="T9" fmla="*/ 0 w 21600"/>
                  <a:gd name="T10" fmla="*/ 0 h 42026"/>
                  <a:gd name="T11" fmla="*/ 21600 w 21600"/>
                  <a:gd name="T12" fmla="*/ 42026 h 42026"/>
                </a:gdLst>
                <a:ahLst/>
                <a:cxnLst>
                  <a:cxn ang="T6">
                    <a:pos x="T0" y="T1"/>
                  </a:cxn>
                  <a:cxn ang="T7">
                    <a:pos x="T2" y="T3"/>
                  </a:cxn>
                  <a:cxn ang="T8">
                    <a:pos x="T4" y="T5"/>
                  </a:cxn>
                </a:cxnLst>
                <a:rect l="T9" t="T10" r="T11" b="T12"/>
                <a:pathLst>
                  <a:path w="21600" h="42026" fill="none" extrusionOk="0">
                    <a:moveTo>
                      <a:pt x="4215" y="0"/>
                    </a:moveTo>
                    <a:cubicBezTo>
                      <a:pt x="14321" y="2011"/>
                      <a:pt x="21600" y="10880"/>
                      <a:pt x="21600" y="21185"/>
                    </a:cubicBezTo>
                    <a:cubicBezTo>
                      <a:pt x="21600" y="30928"/>
                      <a:pt x="15077" y="39464"/>
                      <a:pt x="5676" y="42025"/>
                    </a:cubicBezTo>
                  </a:path>
                  <a:path w="21600" h="42026" stroke="0" extrusionOk="0">
                    <a:moveTo>
                      <a:pt x="4215" y="0"/>
                    </a:moveTo>
                    <a:cubicBezTo>
                      <a:pt x="14321" y="2011"/>
                      <a:pt x="21600" y="10880"/>
                      <a:pt x="21600" y="21185"/>
                    </a:cubicBezTo>
                    <a:cubicBezTo>
                      <a:pt x="21600" y="30928"/>
                      <a:pt x="15077" y="39464"/>
                      <a:pt x="5676" y="42025"/>
                    </a:cubicBezTo>
                    <a:lnTo>
                      <a:pt x="0" y="21185"/>
                    </a:lnTo>
                    <a:lnTo>
                      <a:pt x="4215" y="0"/>
                    </a:lnTo>
                    <a:close/>
                  </a:path>
                </a:pathLst>
              </a:custGeom>
              <a:noFill/>
              <a:ln w="25400" cap="rnd">
                <a:solidFill>
                  <a:srgbClr val="FFFF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5653" name="Arc 117"/>
              <p:cNvSpPr>
                <a:spLocks/>
              </p:cNvSpPr>
              <p:nvPr/>
            </p:nvSpPr>
            <p:spPr bwMode="auto">
              <a:xfrm>
                <a:off x="3074" y="1801"/>
                <a:ext cx="28" cy="175"/>
              </a:xfrm>
              <a:custGeom>
                <a:avLst/>
                <a:gdLst>
                  <a:gd name="T0" fmla="*/ 0 w 21600"/>
                  <a:gd name="T1" fmla="*/ 0 h 42148"/>
                  <a:gd name="T2" fmla="*/ 0 w 21600"/>
                  <a:gd name="T3" fmla="*/ 0 h 42148"/>
                  <a:gd name="T4" fmla="*/ 0 w 21600"/>
                  <a:gd name="T5" fmla="*/ 0 h 42148"/>
                  <a:gd name="T6" fmla="*/ 0 60000 65536"/>
                  <a:gd name="T7" fmla="*/ 0 60000 65536"/>
                  <a:gd name="T8" fmla="*/ 0 60000 65536"/>
                  <a:gd name="T9" fmla="*/ 0 w 21600"/>
                  <a:gd name="T10" fmla="*/ 0 h 42148"/>
                  <a:gd name="T11" fmla="*/ 21600 w 21600"/>
                  <a:gd name="T12" fmla="*/ 42148 h 42148"/>
                </a:gdLst>
                <a:ahLst/>
                <a:cxnLst>
                  <a:cxn ang="T6">
                    <a:pos x="T0" y="T1"/>
                  </a:cxn>
                  <a:cxn ang="T7">
                    <a:pos x="T2" y="T3"/>
                  </a:cxn>
                  <a:cxn ang="T8">
                    <a:pos x="T4" y="T5"/>
                  </a:cxn>
                </a:cxnLst>
                <a:rect l="T9" t="T10" r="T11" b="T12"/>
                <a:pathLst>
                  <a:path w="21600" h="42148" fill="none" extrusionOk="0">
                    <a:moveTo>
                      <a:pt x="3817" y="0"/>
                    </a:moveTo>
                    <a:cubicBezTo>
                      <a:pt x="14109" y="1848"/>
                      <a:pt x="21600" y="10803"/>
                      <a:pt x="21600" y="21260"/>
                    </a:cubicBezTo>
                    <a:cubicBezTo>
                      <a:pt x="21600" y="31071"/>
                      <a:pt x="14987" y="39650"/>
                      <a:pt x="5499" y="42148"/>
                    </a:cubicBezTo>
                  </a:path>
                  <a:path w="21600" h="42148" stroke="0" extrusionOk="0">
                    <a:moveTo>
                      <a:pt x="3817" y="0"/>
                    </a:moveTo>
                    <a:cubicBezTo>
                      <a:pt x="14109" y="1848"/>
                      <a:pt x="21600" y="10803"/>
                      <a:pt x="21600" y="21260"/>
                    </a:cubicBezTo>
                    <a:cubicBezTo>
                      <a:pt x="21600" y="31071"/>
                      <a:pt x="14987" y="39650"/>
                      <a:pt x="5499" y="42148"/>
                    </a:cubicBezTo>
                    <a:lnTo>
                      <a:pt x="0" y="21260"/>
                    </a:lnTo>
                    <a:lnTo>
                      <a:pt x="3817" y="0"/>
                    </a:lnTo>
                    <a:close/>
                  </a:path>
                </a:pathLst>
              </a:custGeom>
              <a:noFill/>
              <a:ln w="25400" cap="rnd">
                <a:solidFill>
                  <a:srgbClr val="FFFF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grpSp>
          <p:nvGrpSpPr>
            <p:cNvPr id="25635" name="Group 118"/>
            <p:cNvGrpSpPr>
              <a:grpSpLocks/>
            </p:cNvGrpSpPr>
            <p:nvPr/>
          </p:nvGrpSpPr>
          <p:grpSpPr bwMode="auto">
            <a:xfrm>
              <a:off x="2279" y="1540"/>
              <a:ext cx="334" cy="810"/>
              <a:chOff x="2451" y="1445"/>
              <a:chExt cx="334" cy="810"/>
            </a:xfrm>
          </p:grpSpPr>
          <p:grpSp>
            <p:nvGrpSpPr>
              <p:cNvPr id="25636" name="Group 119"/>
              <p:cNvGrpSpPr>
                <a:grpSpLocks/>
              </p:cNvGrpSpPr>
              <p:nvPr/>
            </p:nvGrpSpPr>
            <p:grpSpPr bwMode="auto">
              <a:xfrm>
                <a:off x="2451" y="1445"/>
                <a:ext cx="163" cy="810"/>
                <a:chOff x="2451" y="1445"/>
                <a:chExt cx="163" cy="810"/>
              </a:xfrm>
            </p:grpSpPr>
            <p:sp>
              <p:nvSpPr>
                <p:cNvPr id="25645" name="Arc 120"/>
                <p:cNvSpPr>
                  <a:spLocks/>
                </p:cNvSpPr>
                <p:nvPr/>
              </p:nvSpPr>
              <p:spPr bwMode="auto">
                <a:xfrm>
                  <a:off x="2451" y="1445"/>
                  <a:ext cx="101" cy="810"/>
                </a:xfrm>
                <a:custGeom>
                  <a:avLst/>
                  <a:gdLst>
                    <a:gd name="T0" fmla="*/ 0 w 21600"/>
                    <a:gd name="T1" fmla="*/ 0 h 41877"/>
                    <a:gd name="T2" fmla="*/ 0 w 21600"/>
                    <a:gd name="T3" fmla="*/ 0 h 41877"/>
                    <a:gd name="T4" fmla="*/ 0 w 21600"/>
                    <a:gd name="T5" fmla="*/ 0 h 41877"/>
                    <a:gd name="T6" fmla="*/ 0 60000 65536"/>
                    <a:gd name="T7" fmla="*/ 0 60000 65536"/>
                    <a:gd name="T8" fmla="*/ 0 60000 65536"/>
                    <a:gd name="T9" fmla="*/ 0 w 21600"/>
                    <a:gd name="T10" fmla="*/ 0 h 41877"/>
                    <a:gd name="T11" fmla="*/ 21600 w 21600"/>
                    <a:gd name="T12" fmla="*/ 41877 h 41877"/>
                  </a:gdLst>
                  <a:ahLst/>
                  <a:cxnLst>
                    <a:cxn ang="T6">
                      <a:pos x="T0" y="T1"/>
                    </a:cxn>
                    <a:cxn ang="T7">
                      <a:pos x="T2" y="T3"/>
                    </a:cxn>
                    <a:cxn ang="T8">
                      <a:pos x="T4" y="T5"/>
                    </a:cxn>
                  </a:cxnLst>
                  <a:rect l="T9" t="T10" r="T11" b="T12"/>
                  <a:pathLst>
                    <a:path w="21600" h="41877" fill="none" extrusionOk="0">
                      <a:moveTo>
                        <a:pt x="15603" y="41876"/>
                      </a:moveTo>
                      <a:cubicBezTo>
                        <a:pt x="6361" y="39206"/>
                        <a:pt x="0" y="30745"/>
                        <a:pt x="0" y="21126"/>
                      </a:cubicBezTo>
                      <a:cubicBezTo>
                        <a:pt x="-1" y="10931"/>
                        <a:pt x="7128" y="2124"/>
                        <a:pt x="17099" y="0"/>
                      </a:cubicBezTo>
                    </a:path>
                    <a:path w="21600" h="41877" stroke="0" extrusionOk="0">
                      <a:moveTo>
                        <a:pt x="15603" y="41876"/>
                      </a:moveTo>
                      <a:cubicBezTo>
                        <a:pt x="6361" y="39206"/>
                        <a:pt x="0" y="30745"/>
                        <a:pt x="0" y="21126"/>
                      </a:cubicBezTo>
                      <a:cubicBezTo>
                        <a:pt x="-1" y="10931"/>
                        <a:pt x="7128" y="2124"/>
                        <a:pt x="17099" y="0"/>
                      </a:cubicBezTo>
                      <a:lnTo>
                        <a:pt x="21600" y="21126"/>
                      </a:lnTo>
                      <a:lnTo>
                        <a:pt x="15603" y="41876"/>
                      </a:lnTo>
                      <a:close/>
                    </a:path>
                  </a:pathLst>
                </a:custGeom>
                <a:noFill/>
                <a:ln w="25400" cap="rnd">
                  <a:solidFill>
                    <a:srgbClr val="FFFF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5646" name="Arc 121"/>
                <p:cNvSpPr>
                  <a:spLocks/>
                </p:cNvSpPr>
                <p:nvPr/>
              </p:nvSpPr>
              <p:spPr bwMode="auto">
                <a:xfrm>
                  <a:off x="2493" y="1496"/>
                  <a:ext cx="87" cy="698"/>
                </a:xfrm>
                <a:custGeom>
                  <a:avLst/>
                  <a:gdLst>
                    <a:gd name="T0" fmla="*/ 0 w 21600"/>
                    <a:gd name="T1" fmla="*/ 0 h 41886"/>
                    <a:gd name="T2" fmla="*/ 0 w 21600"/>
                    <a:gd name="T3" fmla="*/ 0 h 41886"/>
                    <a:gd name="T4" fmla="*/ 0 w 21600"/>
                    <a:gd name="T5" fmla="*/ 0 h 41886"/>
                    <a:gd name="T6" fmla="*/ 0 60000 65536"/>
                    <a:gd name="T7" fmla="*/ 0 60000 65536"/>
                    <a:gd name="T8" fmla="*/ 0 60000 65536"/>
                    <a:gd name="T9" fmla="*/ 0 w 21600"/>
                    <a:gd name="T10" fmla="*/ 0 h 41886"/>
                    <a:gd name="T11" fmla="*/ 21600 w 21600"/>
                    <a:gd name="T12" fmla="*/ 41886 h 41886"/>
                  </a:gdLst>
                  <a:ahLst/>
                  <a:cxnLst>
                    <a:cxn ang="T6">
                      <a:pos x="T0" y="T1"/>
                    </a:cxn>
                    <a:cxn ang="T7">
                      <a:pos x="T2" y="T3"/>
                    </a:cxn>
                    <a:cxn ang="T8">
                      <a:pos x="T4" y="T5"/>
                    </a:cxn>
                  </a:cxnLst>
                  <a:rect l="T9" t="T10" r="T11" b="T12"/>
                  <a:pathLst>
                    <a:path w="21600" h="41886" fill="none" extrusionOk="0">
                      <a:moveTo>
                        <a:pt x="15624" y="41886"/>
                      </a:moveTo>
                      <a:cubicBezTo>
                        <a:pt x="6372" y="39222"/>
                        <a:pt x="0" y="30757"/>
                        <a:pt x="0" y="21129"/>
                      </a:cubicBezTo>
                      <a:cubicBezTo>
                        <a:pt x="-1" y="10927"/>
                        <a:pt x="7136" y="2117"/>
                        <a:pt x="17115" y="-1"/>
                      </a:cubicBezTo>
                    </a:path>
                    <a:path w="21600" h="41886" stroke="0" extrusionOk="0">
                      <a:moveTo>
                        <a:pt x="15624" y="41886"/>
                      </a:moveTo>
                      <a:cubicBezTo>
                        <a:pt x="6372" y="39222"/>
                        <a:pt x="0" y="30757"/>
                        <a:pt x="0" y="21129"/>
                      </a:cubicBezTo>
                      <a:cubicBezTo>
                        <a:pt x="-1" y="10927"/>
                        <a:pt x="7136" y="2117"/>
                        <a:pt x="17115" y="-1"/>
                      </a:cubicBezTo>
                      <a:lnTo>
                        <a:pt x="21600" y="21129"/>
                      </a:lnTo>
                      <a:lnTo>
                        <a:pt x="15624" y="41886"/>
                      </a:lnTo>
                      <a:close/>
                    </a:path>
                  </a:pathLst>
                </a:custGeom>
                <a:noFill/>
                <a:ln w="25400" cap="rnd">
                  <a:solidFill>
                    <a:srgbClr val="FFFF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5647" name="Arc 122"/>
                <p:cNvSpPr>
                  <a:spLocks/>
                </p:cNvSpPr>
                <p:nvPr/>
              </p:nvSpPr>
              <p:spPr bwMode="auto">
                <a:xfrm>
                  <a:off x="2533" y="1557"/>
                  <a:ext cx="81" cy="590"/>
                </a:xfrm>
                <a:custGeom>
                  <a:avLst/>
                  <a:gdLst>
                    <a:gd name="T0" fmla="*/ 0 w 21600"/>
                    <a:gd name="T1" fmla="*/ 0 h 41900"/>
                    <a:gd name="T2" fmla="*/ 0 w 21600"/>
                    <a:gd name="T3" fmla="*/ 0 h 41900"/>
                    <a:gd name="T4" fmla="*/ 0 w 21600"/>
                    <a:gd name="T5" fmla="*/ 0 h 41900"/>
                    <a:gd name="T6" fmla="*/ 0 60000 65536"/>
                    <a:gd name="T7" fmla="*/ 0 60000 65536"/>
                    <a:gd name="T8" fmla="*/ 0 60000 65536"/>
                    <a:gd name="T9" fmla="*/ 0 w 21600"/>
                    <a:gd name="T10" fmla="*/ 0 h 41900"/>
                    <a:gd name="T11" fmla="*/ 21600 w 21600"/>
                    <a:gd name="T12" fmla="*/ 41900 h 41900"/>
                  </a:gdLst>
                  <a:ahLst/>
                  <a:cxnLst>
                    <a:cxn ang="T6">
                      <a:pos x="T0" y="T1"/>
                    </a:cxn>
                    <a:cxn ang="T7">
                      <a:pos x="T2" y="T3"/>
                    </a:cxn>
                    <a:cxn ang="T8">
                      <a:pos x="T4" y="T5"/>
                    </a:cxn>
                  </a:cxnLst>
                  <a:rect l="T9" t="T10" r="T11" b="T12"/>
                  <a:pathLst>
                    <a:path w="21600" h="41900" fill="none" extrusionOk="0">
                      <a:moveTo>
                        <a:pt x="15708" y="41899"/>
                      </a:moveTo>
                      <a:cubicBezTo>
                        <a:pt x="6414" y="39264"/>
                        <a:pt x="0" y="30779"/>
                        <a:pt x="0" y="21119"/>
                      </a:cubicBezTo>
                      <a:cubicBezTo>
                        <a:pt x="-1" y="10936"/>
                        <a:pt x="7110" y="2137"/>
                        <a:pt x="17066" y="0"/>
                      </a:cubicBezTo>
                    </a:path>
                    <a:path w="21600" h="41900" stroke="0" extrusionOk="0">
                      <a:moveTo>
                        <a:pt x="15708" y="41899"/>
                      </a:moveTo>
                      <a:cubicBezTo>
                        <a:pt x="6414" y="39264"/>
                        <a:pt x="0" y="30779"/>
                        <a:pt x="0" y="21119"/>
                      </a:cubicBezTo>
                      <a:cubicBezTo>
                        <a:pt x="-1" y="10936"/>
                        <a:pt x="7110" y="2137"/>
                        <a:pt x="17066" y="0"/>
                      </a:cubicBezTo>
                      <a:lnTo>
                        <a:pt x="21600" y="21119"/>
                      </a:lnTo>
                      <a:lnTo>
                        <a:pt x="15708" y="41899"/>
                      </a:lnTo>
                      <a:close/>
                    </a:path>
                  </a:pathLst>
                </a:custGeom>
                <a:noFill/>
                <a:ln w="25400" cap="rnd">
                  <a:solidFill>
                    <a:srgbClr val="FFFF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grpSp>
            <p:nvGrpSpPr>
              <p:cNvPr id="25637" name="Group 123"/>
              <p:cNvGrpSpPr>
                <a:grpSpLocks/>
              </p:cNvGrpSpPr>
              <p:nvPr/>
            </p:nvGrpSpPr>
            <p:grpSpPr bwMode="auto">
              <a:xfrm>
                <a:off x="2569" y="1598"/>
                <a:ext cx="138" cy="539"/>
                <a:chOff x="2569" y="1598"/>
                <a:chExt cx="138" cy="539"/>
              </a:xfrm>
            </p:grpSpPr>
            <p:sp>
              <p:nvSpPr>
                <p:cNvPr id="25642" name="Arc 124"/>
                <p:cNvSpPr>
                  <a:spLocks/>
                </p:cNvSpPr>
                <p:nvPr/>
              </p:nvSpPr>
              <p:spPr bwMode="auto">
                <a:xfrm>
                  <a:off x="2569" y="1598"/>
                  <a:ext cx="85" cy="539"/>
                </a:xfrm>
                <a:custGeom>
                  <a:avLst/>
                  <a:gdLst>
                    <a:gd name="T0" fmla="*/ 0 w 21600"/>
                    <a:gd name="T1" fmla="*/ 0 h 41960"/>
                    <a:gd name="T2" fmla="*/ 0 w 21600"/>
                    <a:gd name="T3" fmla="*/ 0 h 41960"/>
                    <a:gd name="T4" fmla="*/ 0 w 21600"/>
                    <a:gd name="T5" fmla="*/ 0 h 41960"/>
                    <a:gd name="T6" fmla="*/ 0 60000 65536"/>
                    <a:gd name="T7" fmla="*/ 0 60000 65536"/>
                    <a:gd name="T8" fmla="*/ 0 60000 65536"/>
                    <a:gd name="T9" fmla="*/ 0 w 21600"/>
                    <a:gd name="T10" fmla="*/ 0 h 41960"/>
                    <a:gd name="T11" fmla="*/ 21600 w 21600"/>
                    <a:gd name="T12" fmla="*/ 41960 h 41960"/>
                  </a:gdLst>
                  <a:ahLst/>
                  <a:cxnLst>
                    <a:cxn ang="T6">
                      <a:pos x="T0" y="T1"/>
                    </a:cxn>
                    <a:cxn ang="T7">
                      <a:pos x="T2" y="T3"/>
                    </a:cxn>
                    <a:cxn ang="T8">
                      <a:pos x="T4" y="T5"/>
                    </a:cxn>
                  </a:cxnLst>
                  <a:rect l="T9" t="T10" r="T11" b="T12"/>
                  <a:pathLst>
                    <a:path w="21600" h="41960" fill="none" extrusionOk="0">
                      <a:moveTo>
                        <a:pt x="15751" y="41960"/>
                      </a:moveTo>
                      <a:cubicBezTo>
                        <a:pt x="6436" y="39340"/>
                        <a:pt x="0" y="30844"/>
                        <a:pt x="0" y="21167"/>
                      </a:cubicBezTo>
                      <a:cubicBezTo>
                        <a:pt x="-1" y="10896"/>
                        <a:pt x="7232" y="2046"/>
                        <a:pt x="17296" y="-1"/>
                      </a:cubicBezTo>
                    </a:path>
                    <a:path w="21600" h="41960" stroke="0" extrusionOk="0">
                      <a:moveTo>
                        <a:pt x="15751" y="41960"/>
                      </a:moveTo>
                      <a:cubicBezTo>
                        <a:pt x="6436" y="39340"/>
                        <a:pt x="0" y="30844"/>
                        <a:pt x="0" y="21167"/>
                      </a:cubicBezTo>
                      <a:cubicBezTo>
                        <a:pt x="-1" y="10896"/>
                        <a:pt x="7232" y="2046"/>
                        <a:pt x="17296" y="-1"/>
                      </a:cubicBezTo>
                      <a:lnTo>
                        <a:pt x="21600" y="21167"/>
                      </a:lnTo>
                      <a:lnTo>
                        <a:pt x="15751" y="41960"/>
                      </a:lnTo>
                      <a:close/>
                    </a:path>
                  </a:pathLst>
                </a:custGeom>
                <a:noFill/>
                <a:ln w="25400" cap="rnd">
                  <a:solidFill>
                    <a:srgbClr val="FFFF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5643" name="Arc 125"/>
                <p:cNvSpPr>
                  <a:spLocks/>
                </p:cNvSpPr>
                <p:nvPr/>
              </p:nvSpPr>
              <p:spPr bwMode="auto">
                <a:xfrm>
                  <a:off x="2604" y="1632"/>
                  <a:ext cx="74" cy="464"/>
                </a:xfrm>
                <a:custGeom>
                  <a:avLst/>
                  <a:gdLst>
                    <a:gd name="T0" fmla="*/ 0 w 21600"/>
                    <a:gd name="T1" fmla="*/ 0 h 41941"/>
                    <a:gd name="T2" fmla="*/ 0 w 21600"/>
                    <a:gd name="T3" fmla="*/ 0 h 41941"/>
                    <a:gd name="T4" fmla="*/ 0 w 21600"/>
                    <a:gd name="T5" fmla="*/ 0 h 41941"/>
                    <a:gd name="T6" fmla="*/ 0 60000 65536"/>
                    <a:gd name="T7" fmla="*/ 0 60000 65536"/>
                    <a:gd name="T8" fmla="*/ 0 60000 65536"/>
                    <a:gd name="T9" fmla="*/ 0 w 21600"/>
                    <a:gd name="T10" fmla="*/ 0 h 41941"/>
                    <a:gd name="T11" fmla="*/ 21600 w 21600"/>
                    <a:gd name="T12" fmla="*/ 41941 h 41941"/>
                  </a:gdLst>
                  <a:ahLst/>
                  <a:cxnLst>
                    <a:cxn ang="T6">
                      <a:pos x="T0" y="T1"/>
                    </a:cxn>
                    <a:cxn ang="T7">
                      <a:pos x="T2" y="T3"/>
                    </a:cxn>
                    <a:cxn ang="T8">
                      <a:pos x="T4" y="T5"/>
                    </a:cxn>
                  </a:cxnLst>
                  <a:rect l="T9" t="T10" r="T11" b="T12"/>
                  <a:pathLst>
                    <a:path w="21600" h="41941" fill="none" extrusionOk="0">
                      <a:moveTo>
                        <a:pt x="15746" y="41940"/>
                      </a:moveTo>
                      <a:cubicBezTo>
                        <a:pt x="6433" y="39318"/>
                        <a:pt x="0" y="30823"/>
                        <a:pt x="0" y="21149"/>
                      </a:cubicBezTo>
                      <a:cubicBezTo>
                        <a:pt x="-1" y="10911"/>
                        <a:pt x="7186" y="2080"/>
                        <a:pt x="17209" y="-1"/>
                      </a:cubicBezTo>
                    </a:path>
                    <a:path w="21600" h="41941" stroke="0" extrusionOk="0">
                      <a:moveTo>
                        <a:pt x="15746" y="41940"/>
                      </a:moveTo>
                      <a:cubicBezTo>
                        <a:pt x="6433" y="39318"/>
                        <a:pt x="0" y="30823"/>
                        <a:pt x="0" y="21149"/>
                      </a:cubicBezTo>
                      <a:cubicBezTo>
                        <a:pt x="-1" y="10911"/>
                        <a:pt x="7186" y="2080"/>
                        <a:pt x="17209" y="-1"/>
                      </a:cubicBezTo>
                      <a:lnTo>
                        <a:pt x="21600" y="21149"/>
                      </a:lnTo>
                      <a:lnTo>
                        <a:pt x="15746" y="41940"/>
                      </a:lnTo>
                      <a:close/>
                    </a:path>
                  </a:pathLst>
                </a:custGeom>
                <a:noFill/>
                <a:ln w="25400" cap="rnd">
                  <a:solidFill>
                    <a:srgbClr val="FFFF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5644" name="Arc 126"/>
                <p:cNvSpPr>
                  <a:spLocks/>
                </p:cNvSpPr>
                <p:nvPr/>
              </p:nvSpPr>
              <p:spPr bwMode="auto">
                <a:xfrm>
                  <a:off x="2638" y="1672"/>
                  <a:ext cx="69" cy="391"/>
                </a:xfrm>
                <a:custGeom>
                  <a:avLst/>
                  <a:gdLst>
                    <a:gd name="T0" fmla="*/ 0 w 21600"/>
                    <a:gd name="T1" fmla="*/ 0 h 41832"/>
                    <a:gd name="T2" fmla="*/ 0 w 21600"/>
                    <a:gd name="T3" fmla="*/ 0 h 41832"/>
                    <a:gd name="T4" fmla="*/ 0 w 21600"/>
                    <a:gd name="T5" fmla="*/ 0 h 41832"/>
                    <a:gd name="T6" fmla="*/ 0 60000 65536"/>
                    <a:gd name="T7" fmla="*/ 0 60000 65536"/>
                    <a:gd name="T8" fmla="*/ 0 60000 65536"/>
                    <a:gd name="T9" fmla="*/ 0 w 21600"/>
                    <a:gd name="T10" fmla="*/ 0 h 41832"/>
                    <a:gd name="T11" fmla="*/ 21600 w 21600"/>
                    <a:gd name="T12" fmla="*/ 41832 h 41832"/>
                  </a:gdLst>
                  <a:ahLst/>
                  <a:cxnLst>
                    <a:cxn ang="T6">
                      <a:pos x="T0" y="T1"/>
                    </a:cxn>
                    <a:cxn ang="T7">
                      <a:pos x="T2" y="T3"/>
                    </a:cxn>
                    <a:cxn ang="T8">
                      <a:pos x="T4" y="T5"/>
                    </a:cxn>
                  </a:cxnLst>
                  <a:rect l="T9" t="T10" r="T11" b="T12"/>
                  <a:pathLst>
                    <a:path w="21600" h="41832" fill="none" extrusionOk="0">
                      <a:moveTo>
                        <a:pt x="15607" y="41831"/>
                      </a:moveTo>
                      <a:cubicBezTo>
                        <a:pt x="6363" y="39162"/>
                        <a:pt x="0" y="30701"/>
                        <a:pt x="0" y="21080"/>
                      </a:cubicBezTo>
                      <a:cubicBezTo>
                        <a:pt x="-1" y="10965"/>
                        <a:pt x="7019" y="2204"/>
                        <a:pt x="16890" y="-1"/>
                      </a:cubicBezTo>
                    </a:path>
                    <a:path w="21600" h="41832" stroke="0" extrusionOk="0">
                      <a:moveTo>
                        <a:pt x="15607" y="41831"/>
                      </a:moveTo>
                      <a:cubicBezTo>
                        <a:pt x="6363" y="39162"/>
                        <a:pt x="0" y="30701"/>
                        <a:pt x="0" y="21080"/>
                      </a:cubicBezTo>
                      <a:cubicBezTo>
                        <a:pt x="-1" y="10965"/>
                        <a:pt x="7019" y="2204"/>
                        <a:pt x="16890" y="-1"/>
                      </a:cubicBezTo>
                      <a:lnTo>
                        <a:pt x="21600" y="21080"/>
                      </a:lnTo>
                      <a:lnTo>
                        <a:pt x="15607" y="41831"/>
                      </a:lnTo>
                      <a:close/>
                    </a:path>
                  </a:pathLst>
                </a:custGeom>
                <a:noFill/>
                <a:ln w="25400" cap="rnd">
                  <a:solidFill>
                    <a:srgbClr val="FFFF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sp>
            <p:nvSpPr>
              <p:cNvPr id="25638" name="Arc 127"/>
              <p:cNvSpPr>
                <a:spLocks/>
              </p:cNvSpPr>
              <p:nvPr/>
            </p:nvSpPr>
            <p:spPr bwMode="auto">
              <a:xfrm>
                <a:off x="2669" y="1707"/>
                <a:ext cx="62" cy="339"/>
              </a:xfrm>
              <a:custGeom>
                <a:avLst/>
                <a:gdLst>
                  <a:gd name="T0" fmla="*/ 0 w 21600"/>
                  <a:gd name="T1" fmla="*/ 0 h 41883"/>
                  <a:gd name="T2" fmla="*/ 0 w 21600"/>
                  <a:gd name="T3" fmla="*/ 0 h 41883"/>
                  <a:gd name="T4" fmla="*/ 0 w 21600"/>
                  <a:gd name="T5" fmla="*/ 0 h 41883"/>
                  <a:gd name="T6" fmla="*/ 0 60000 65536"/>
                  <a:gd name="T7" fmla="*/ 0 60000 65536"/>
                  <a:gd name="T8" fmla="*/ 0 60000 65536"/>
                  <a:gd name="T9" fmla="*/ 0 w 21600"/>
                  <a:gd name="T10" fmla="*/ 0 h 41883"/>
                  <a:gd name="T11" fmla="*/ 21600 w 21600"/>
                  <a:gd name="T12" fmla="*/ 41883 h 41883"/>
                </a:gdLst>
                <a:ahLst/>
                <a:cxnLst>
                  <a:cxn ang="T6">
                    <a:pos x="T0" y="T1"/>
                  </a:cxn>
                  <a:cxn ang="T7">
                    <a:pos x="T2" y="T3"/>
                  </a:cxn>
                  <a:cxn ang="T8">
                    <a:pos x="T4" y="T5"/>
                  </a:cxn>
                </a:cxnLst>
                <a:rect l="T9" t="T10" r="T11" b="T12"/>
                <a:pathLst>
                  <a:path w="21600" h="41883" fill="none" extrusionOk="0">
                    <a:moveTo>
                      <a:pt x="15655" y="41883"/>
                    </a:moveTo>
                    <a:cubicBezTo>
                      <a:pt x="6388" y="39230"/>
                      <a:pt x="0" y="30757"/>
                      <a:pt x="0" y="21117"/>
                    </a:cubicBezTo>
                    <a:cubicBezTo>
                      <a:pt x="-1" y="10937"/>
                      <a:pt x="7106" y="2140"/>
                      <a:pt x="17057" y="-1"/>
                    </a:cubicBezTo>
                  </a:path>
                  <a:path w="21600" h="41883" stroke="0" extrusionOk="0">
                    <a:moveTo>
                      <a:pt x="15655" y="41883"/>
                    </a:moveTo>
                    <a:cubicBezTo>
                      <a:pt x="6388" y="39230"/>
                      <a:pt x="0" y="30757"/>
                      <a:pt x="0" y="21117"/>
                    </a:cubicBezTo>
                    <a:cubicBezTo>
                      <a:pt x="-1" y="10937"/>
                      <a:pt x="7106" y="2140"/>
                      <a:pt x="17057" y="-1"/>
                    </a:cubicBezTo>
                    <a:lnTo>
                      <a:pt x="21600" y="21117"/>
                    </a:lnTo>
                    <a:lnTo>
                      <a:pt x="15655" y="41883"/>
                    </a:lnTo>
                    <a:close/>
                  </a:path>
                </a:pathLst>
              </a:custGeom>
              <a:noFill/>
              <a:ln w="25400" cap="rnd">
                <a:solidFill>
                  <a:srgbClr val="FFFF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5639" name="Arc 128"/>
              <p:cNvSpPr>
                <a:spLocks/>
              </p:cNvSpPr>
              <p:nvPr/>
            </p:nvSpPr>
            <p:spPr bwMode="auto">
              <a:xfrm>
                <a:off x="2702" y="1728"/>
                <a:ext cx="54" cy="293"/>
              </a:xfrm>
              <a:custGeom>
                <a:avLst/>
                <a:gdLst>
                  <a:gd name="T0" fmla="*/ 0 w 21600"/>
                  <a:gd name="T1" fmla="*/ 0 h 41880"/>
                  <a:gd name="T2" fmla="*/ 0 w 21600"/>
                  <a:gd name="T3" fmla="*/ 0 h 41880"/>
                  <a:gd name="T4" fmla="*/ 0 w 21600"/>
                  <a:gd name="T5" fmla="*/ 0 h 41880"/>
                  <a:gd name="T6" fmla="*/ 0 60000 65536"/>
                  <a:gd name="T7" fmla="*/ 0 60000 65536"/>
                  <a:gd name="T8" fmla="*/ 0 60000 65536"/>
                  <a:gd name="T9" fmla="*/ 0 w 21600"/>
                  <a:gd name="T10" fmla="*/ 0 h 41880"/>
                  <a:gd name="T11" fmla="*/ 21600 w 21600"/>
                  <a:gd name="T12" fmla="*/ 41880 h 41880"/>
                </a:gdLst>
                <a:ahLst/>
                <a:cxnLst>
                  <a:cxn ang="T6">
                    <a:pos x="T0" y="T1"/>
                  </a:cxn>
                  <a:cxn ang="T7">
                    <a:pos x="T2" y="T3"/>
                  </a:cxn>
                  <a:cxn ang="T8">
                    <a:pos x="T4" y="T5"/>
                  </a:cxn>
                </a:cxnLst>
                <a:rect l="T9" t="T10" r="T11" b="T12"/>
                <a:pathLst>
                  <a:path w="21600" h="41880" fill="none" extrusionOk="0">
                    <a:moveTo>
                      <a:pt x="15545" y="41880"/>
                    </a:moveTo>
                    <a:cubicBezTo>
                      <a:pt x="6332" y="39190"/>
                      <a:pt x="0" y="30743"/>
                      <a:pt x="0" y="21146"/>
                    </a:cubicBezTo>
                    <a:cubicBezTo>
                      <a:pt x="-1" y="10914"/>
                      <a:pt x="7177" y="2087"/>
                      <a:pt x="17194" y="0"/>
                    </a:cubicBezTo>
                  </a:path>
                  <a:path w="21600" h="41880" stroke="0" extrusionOk="0">
                    <a:moveTo>
                      <a:pt x="15545" y="41880"/>
                    </a:moveTo>
                    <a:cubicBezTo>
                      <a:pt x="6332" y="39190"/>
                      <a:pt x="0" y="30743"/>
                      <a:pt x="0" y="21146"/>
                    </a:cubicBezTo>
                    <a:cubicBezTo>
                      <a:pt x="-1" y="10914"/>
                      <a:pt x="7177" y="2087"/>
                      <a:pt x="17194" y="0"/>
                    </a:cubicBezTo>
                    <a:lnTo>
                      <a:pt x="21600" y="21146"/>
                    </a:lnTo>
                    <a:lnTo>
                      <a:pt x="15545" y="41880"/>
                    </a:lnTo>
                    <a:close/>
                  </a:path>
                </a:pathLst>
              </a:custGeom>
              <a:noFill/>
              <a:ln w="25400" cap="rnd">
                <a:solidFill>
                  <a:srgbClr val="FFFF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5640" name="Arc 129"/>
              <p:cNvSpPr>
                <a:spLocks/>
              </p:cNvSpPr>
              <p:nvPr/>
            </p:nvSpPr>
            <p:spPr bwMode="auto">
              <a:xfrm>
                <a:off x="2730" y="1768"/>
                <a:ext cx="46" cy="228"/>
              </a:xfrm>
              <a:custGeom>
                <a:avLst/>
                <a:gdLst>
                  <a:gd name="T0" fmla="*/ 0 w 21600"/>
                  <a:gd name="T1" fmla="*/ 0 h 41807"/>
                  <a:gd name="T2" fmla="*/ 0 w 21600"/>
                  <a:gd name="T3" fmla="*/ 0 h 41807"/>
                  <a:gd name="T4" fmla="*/ 0 w 21600"/>
                  <a:gd name="T5" fmla="*/ 0 h 41807"/>
                  <a:gd name="T6" fmla="*/ 0 60000 65536"/>
                  <a:gd name="T7" fmla="*/ 0 60000 65536"/>
                  <a:gd name="T8" fmla="*/ 0 60000 65536"/>
                  <a:gd name="T9" fmla="*/ 0 w 21600"/>
                  <a:gd name="T10" fmla="*/ 0 h 41807"/>
                  <a:gd name="T11" fmla="*/ 21600 w 21600"/>
                  <a:gd name="T12" fmla="*/ 41807 h 41807"/>
                </a:gdLst>
                <a:ahLst/>
                <a:cxnLst>
                  <a:cxn ang="T6">
                    <a:pos x="T0" y="T1"/>
                  </a:cxn>
                  <a:cxn ang="T7">
                    <a:pos x="T2" y="T3"/>
                  </a:cxn>
                  <a:cxn ang="T8">
                    <a:pos x="T4" y="T5"/>
                  </a:cxn>
                </a:cxnLst>
                <a:rect l="T9" t="T10" r="T11" b="T12"/>
                <a:pathLst>
                  <a:path w="21600" h="41807" fill="none" extrusionOk="0">
                    <a:moveTo>
                      <a:pt x="15486" y="41806"/>
                    </a:moveTo>
                    <a:cubicBezTo>
                      <a:pt x="6303" y="39096"/>
                      <a:pt x="0" y="30664"/>
                      <a:pt x="0" y="21090"/>
                    </a:cubicBezTo>
                    <a:cubicBezTo>
                      <a:pt x="-1" y="10957"/>
                      <a:pt x="7042" y="2187"/>
                      <a:pt x="16935" y="-1"/>
                    </a:cubicBezTo>
                  </a:path>
                  <a:path w="21600" h="41807" stroke="0" extrusionOk="0">
                    <a:moveTo>
                      <a:pt x="15486" y="41806"/>
                    </a:moveTo>
                    <a:cubicBezTo>
                      <a:pt x="6303" y="39096"/>
                      <a:pt x="0" y="30664"/>
                      <a:pt x="0" y="21090"/>
                    </a:cubicBezTo>
                    <a:cubicBezTo>
                      <a:pt x="-1" y="10957"/>
                      <a:pt x="7042" y="2187"/>
                      <a:pt x="16935" y="-1"/>
                    </a:cubicBezTo>
                    <a:lnTo>
                      <a:pt x="21600" y="21090"/>
                    </a:lnTo>
                    <a:lnTo>
                      <a:pt x="15486" y="41806"/>
                    </a:lnTo>
                    <a:close/>
                  </a:path>
                </a:pathLst>
              </a:custGeom>
              <a:noFill/>
              <a:ln w="25400" cap="rnd">
                <a:solidFill>
                  <a:srgbClr val="FFFF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5641" name="Arc 130"/>
              <p:cNvSpPr>
                <a:spLocks/>
              </p:cNvSpPr>
              <p:nvPr/>
            </p:nvSpPr>
            <p:spPr bwMode="auto">
              <a:xfrm>
                <a:off x="2757" y="1802"/>
                <a:ext cx="28" cy="173"/>
              </a:xfrm>
              <a:custGeom>
                <a:avLst/>
                <a:gdLst>
                  <a:gd name="T0" fmla="*/ 0 w 21600"/>
                  <a:gd name="T1" fmla="*/ 0 h 41799"/>
                  <a:gd name="T2" fmla="*/ 0 w 21600"/>
                  <a:gd name="T3" fmla="*/ 0 h 41799"/>
                  <a:gd name="T4" fmla="*/ 0 w 21600"/>
                  <a:gd name="T5" fmla="*/ 0 h 41799"/>
                  <a:gd name="T6" fmla="*/ 0 60000 65536"/>
                  <a:gd name="T7" fmla="*/ 0 60000 65536"/>
                  <a:gd name="T8" fmla="*/ 0 60000 65536"/>
                  <a:gd name="T9" fmla="*/ 0 w 21600"/>
                  <a:gd name="T10" fmla="*/ 0 h 41799"/>
                  <a:gd name="T11" fmla="*/ 21600 w 21600"/>
                  <a:gd name="T12" fmla="*/ 41799 h 41799"/>
                </a:gdLst>
                <a:ahLst/>
                <a:cxnLst>
                  <a:cxn ang="T6">
                    <a:pos x="T0" y="T1"/>
                  </a:cxn>
                  <a:cxn ang="T7">
                    <a:pos x="T2" y="T3"/>
                  </a:cxn>
                  <a:cxn ang="T8">
                    <a:pos x="T4" y="T5"/>
                  </a:cxn>
                </a:cxnLst>
                <a:rect l="T9" t="T10" r="T11" b="T12"/>
                <a:pathLst>
                  <a:path w="21600" h="41799" fill="none" extrusionOk="0">
                    <a:moveTo>
                      <a:pt x="15376" y="41799"/>
                    </a:moveTo>
                    <a:cubicBezTo>
                      <a:pt x="6248" y="39052"/>
                      <a:pt x="0" y="30647"/>
                      <a:pt x="0" y="21115"/>
                    </a:cubicBezTo>
                    <a:cubicBezTo>
                      <a:pt x="-1" y="10939"/>
                      <a:pt x="7102" y="2143"/>
                      <a:pt x="17049" y="-1"/>
                    </a:cubicBezTo>
                  </a:path>
                  <a:path w="21600" h="41799" stroke="0" extrusionOk="0">
                    <a:moveTo>
                      <a:pt x="15376" y="41799"/>
                    </a:moveTo>
                    <a:cubicBezTo>
                      <a:pt x="6248" y="39052"/>
                      <a:pt x="0" y="30647"/>
                      <a:pt x="0" y="21115"/>
                    </a:cubicBezTo>
                    <a:cubicBezTo>
                      <a:pt x="-1" y="10939"/>
                      <a:pt x="7102" y="2143"/>
                      <a:pt x="17049" y="-1"/>
                    </a:cubicBezTo>
                    <a:lnTo>
                      <a:pt x="21600" y="21115"/>
                    </a:lnTo>
                    <a:lnTo>
                      <a:pt x="15376" y="41799"/>
                    </a:lnTo>
                    <a:close/>
                  </a:path>
                </a:pathLst>
              </a:custGeom>
              <a:noFill/>
              <a:ln w="25400" cap="rnd">
                <a:solidFill>
                  <a:srgbClr val="FFFF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grpSp>
      <p:sp>
        <p:nvSpPr>
          <p:cNvPr id="213123" name="Rectangle 131"/>
          <p:cNvSpPr>
            <a:spLocks noChangeArrowheads="1"/>
          </p:cNvSpPr>
          <p:nvPr/>
        </p:nvSpPr>
        <p:spPr bwMode="auto">
          <a:xfrm>
            <a:off x="1828800" y="3048000"/>
            <a:ext cx="403225" cy="127000"/>
          </a:xfrm>
          <a:prstGeom prst="rect">
            <a:avLst/>
          </a:prstGeom>
          <a:solidFill>
            <a:srgbClr val="FF9900"/>
          </a:solidFill>
          <a:ln w="12699">
            <a:solidFill>
              <a:schemeClr val="tx1"/>
            </a:solidFill>
            <a:miter lim="800000"/>
            <a:headEnd/>
            <a:tailEnd/>
          </a:ln>
        </p:spPr>
        <p:txBody>
          <a:bodyPr wrap="none" anchor="ctr"/>
          <a:lstStyle>
            <a:lvl1pPr algn="l" eaLnBrk="0" fontAlgn="b" hangingPunct="0">
              <a:spcBef>
                <a:spcPct val="20000"/>
              </a:spcBef>
              <a:buClr>
                <a:srgbClr val="FF6600"/>
              </a:buClr>
              <a:buSzPct val="110000"/>
              <a:buFont typeface="Wingdings" pitchFamily="2" charset="2"/>
              <a:buChar char="n"/>
              <a:defRPr sz="2800">
                <a:solidFill>
                  <a:srgbClr val="000099"/>
                </a:solidFill>
                <a:latin typeface="Verdana" pitchFamily="34" charset="0"/>
              </a:defRPr>
            </a:lvl1pPr>
            <a:lvl2pPr marL="742950" indent="-285750" algn="l" eaLnBrk="0" hangingPunct="0">
              <a:spcBef>
                <a:spcPct val="20000"/>
              </a:spcBef>
              <a:buClr>
                <a:srgbClr val="009900"/>
              </a:buClr>
              <a:buSzPct val="110000"/>
              <a:buFont typeface="Wingdings" pitchFamily="2" charset="2"/>
              <a:buChar char="u"/>
              <a:defRPr sz="2400">
                <a:solidFill>
                  <a:schemeClr val="tx1"/>
                </a:solidFill>
                <a:latin typeface="Verdana" pitchFamily="34" charset="0"/>
              </a:defRPr>
            </a:lvl2pPr>
            <a:lvl3pPr marL="1143000" indent="-228600" algn="l" eaLnBrk="0" hangingPunct="0">
              <a:spcBef>
                <a:spcPct val="20000"/>
              </a:spcBef>
              <a:buClr>
                <a:srgbClr val="0000FF"/>
              </a:buClr>
              <a:buSzPct val="110000"/>
              <a:buFont typeface="Wingdings" pitchFamily="2" charset="2"/>
              <a:buChar char="Ø"/>
              <a:defRPr sz="2400">
                <a:solidFill>
                  <a:schemeClr val="tx1"/>
                </a:solidFill>
                <a:latin typeface="Verdana" pitchFamily="34" charset="0"/>
              </a:defRPr>
            </a:lvl3pPr>
            <a:lvl4pPr marL="1600200" indent="-228600" algn="l" eaLnBrk="0" hangingPunct="0">
              <a:spcBef>
                <a:spcPct val="20000"/>
              </a:spcBef>
              <a:buClr>
                <a:schemeClr val="accent2"/>
              </a:buClr>
              <a:buSzPct val="110000"/>
              <a:buChar char="–"/>
              <a:defRPr sz="2000">
                <a:solidFill>
                  <a:schemeClr val="tx1"/>
                </a:solidFill>
                <a:latin typeface="Times New Roman" pitchFamily="18" charset="0"/>
              </a:defRPr>
            </a:lvl4pPr>
            <a:lvl5pPr marL="2057400" indent="-228600" algn="l" eaLnBrk="0" hangingPunct="0">
              <a:spcBef>
                <a:spcPct val="20000"/>
              </a:spcBef>
              <a:buClr>
                <a:schemeClr val="accent2"/>
              </a:buClr>
              <a:buSzPct val="110000"/>
              <a:buChar char="»"/>
              <a:defRPr sz="2000">
                <a:solidFill>
                  <a:schemeClr val="tx1"/>
                </a:solidFill>
                <a:latin typeface="Times New Roman" pitchFamily="18" charset="0"/>
              </a:defRPr>
            </a:lvl5pPr>
            <a:lvl6pPr marL="25146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6pPr>
            <a:lvl7pPr marL="29718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7pPr>
            <a:lvl8pPr marL="34290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8pPr>
            <a:lvl9pPr marL="38862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9pPr>
          </a:lstStyle>
          <a:p>
            <a:pPr algn="ctr" eaLnBrk="1" fontAlgn="base" hangingPunct="1">
              <a:spcBef>
                <a:spcPct val="0"/>
              </a:spcBef>
              <a:buClrTx/>
              <a:buSzTx/>
              <a:buFontTx/>
              <a:buNone/>
            </a:pPr>
            <a:endParaRPr lang="zh-CN" altLang="en-US" sz="5400">
              <a:solidFill>
                <a:schemeClr val="tx1"/>
              </a:solidFill>
              <a:latin typeface="Arial" pitchFamily="34" charset="0"/>
              <a:ea typeface="宋体" pitchFamily="2" charset="-122"/>
            </a:endParaRPr>
          </a:p>
        </p:txBody>
      </p:sp>
      <p:sp>
        <p:nvSpPr>
          <p:cNvPr id="213124" name="Rectangle 132"/>
          <p:cNvSpPr>
            <a:spLocks noChangeArrowheads="1"/>
          </p:cNvSpPr>
          <p:nvPr/>
        </p:nvSpPr>
        <p:spPr bwMode="auto">
          <a:xfrm>
            <a:off x="7162800" y="3048000"/>
            <a:ext cx="403225" cy="127000"/>
          </a:xfrm>
          <a:prstGeom prst="rect">
            <a:avLst/>
          </a:prstGeom>
          <a:solidFill>
            <a:srgbClr val="FF9900"/>
          </a:solidFill>
          <a:ln w="12699">
            <a:solidFill>
              <a:schemeClr val="tx1"/>
            </a:solidFill>
            <a:miter lim="800000"/>
            <a:headEnd/>
            <a:tailEnd/>
          </a:ln>
        </p:spPr>
        <p:txBody>
          <a:bodyPr wrap="none" anchor="ctr"/>
          <a:lstStyle>
            <a:lvl1pPr algn="l" eaLnBrk="0" fontAlgn="b" hangingPunct="0">
              <a:spcBef>
                <a:spcPct val="20000"/>
              </a:spcBef>
              <a:buClr>
                <a:srgbClr val="FF6600"/>
              </a:buClr>
              <a:buSzPct val="110000"/>
              <a:buFont typeface="Wingdings" pitchFamily="2" charset="2"/>
              <a:buChar char="n"/>
              <a:defRPr sz="2800">
                <a:solidFill>
                  <a:srgbClr val="000099"/>
                </a:solidFill>
                <a:latin typeface="Verdana" pitchFamily="34" charset="0"/>
              </a:defRPr>
            </a:lvl1pPr>
            <a:lvl2pPr marL="742950" indent="-285750" algn="l" eaLnBrk="0" hangingPunct="0">
              <a:spcBef>
                <a:spcPct val="20000"/>
              </a:spcBef>
              <a:buClr>
                <a:srgbClr val="009900"/>
              </a:buClr>
              <a:buSzPct val="110000"/>
              <a:buFont typeface="Wingdings" pitchFamily="2" charset="2"/>
              <a:buChar char="u"/>
              <a:defRPr sz="2400">
                <a:solidFill>
                  <a:schemeClr val="tx1"/>
                </a:solidFill>
                <a:latin typeface="Verdana" pitchFamily="34" charset="0"/>
              </a:defRPr>
            </a:lvl2pPr>
            <a:lvl3pPr marL="1143000" indent="-228600" algn="l" eaLnBrk="0" hangingPunct="0">
              <a:spcBef>
                <a:spcPct val="20000"/>
              </a:spcBef>
              <a:buClr>
                <a:srgbClr val="0000FF"/>
              </a:buClr>
              <a:buSzPct val="110000"/>
              <a:buFont typeface="Wingdings" pitchFamily="2" charset="2"/>
              <a:buChar char="Ø"/>
              <a:defRPr sz="2400">
                <a:solidFill>
                  <a:schemeClr val="tx1"/>
                </a:solidFill>
                <a:latin typeface="Verdana" pitchFamily="34" charset="0"/>
              </a:defRPr>
            </a:lvl3pPr>
            <a:lvl4pPr marL="1600200" indent="-228600" algn="l" eaLnBrk="0" hangingPunct="0">
              <a:spcBef>
                <a:spcPct val="20000"/>
              </a:spcBef>
              <a:buClr>
                <a:schemeClr val="accent2"/>
              </a:buClr>
              <a:buSzPct val="110000"/>
              <a:buChar char="–"/>
              <a:defRPr sz="2000">
                <a:solidFill>
                  <a:schemeClr val="tx1"/>
                </a:solidFill>
                <a:latin typeface="Times New Roman" pitchFamily="18" charset="0"/>
              </a:defRPr>
            </a:lvl4pPr>
            <a:lvl5pPr marL="2057400" indent="-228600" algn="l" eaLnBrk="0" hangingPunct="0">
              <a:spcBef>
                <a:spcPct val="20000"/>
              </a:spcBef>
              <a:buClr>
                <a:schemeClr val="accent2"/>
              </a:buClr>
              <a:buSzPct val="110000"/>
              <a:buChar char="»"/>
              <a:defRPr sz="2000">
                <a:solidFill>
                  <a:schemeClr val="tx1"/>
                </a:solidFill>
                <a:latin typeface="Times New Roman" pitchFamily="18" charset="0"/>
              </a:defRPr>
            </a:lvl5pPr>
            <a:lvl6pPr marL="25146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6pPr>
            <a:lvl7pPr marL="29718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7pPr>
            <a:lvl8pPr marL="34290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8pPr>
            <a:lvl9pPr marL="38862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9pPr>
          </a:lstStyle>
          <a:p>
            <a:pPr algn="ctr" eaLnBrk="1" fontAlgn="base" hangingPunct="1">
              <a:spcBef>
                <a:spcPct val="0"/>
              </a:spcBef>
              <a:buClrTx/>
              <a:buSzTx/>
              <a:buFontTx/>
              <a:buNone/>
            </a:pPr>
            <a:endParaRPr lang="zh-CN" altLang="en-US" sz="5400">
              <a:solidFill>
                <a:schemeClr val="tx1"/>
              </a:solidFill>
              <a:latin typeface="Arial" pitchFamily="34" charset="0"/>
              <a:ea typeface="宋体" pitchFamily="2" charset="-122"/>
            </a:endParaRPr>
          </a:p>
        </p:txBody>
      </p:sp>
      <p:sp>
        <p:nvSpPr>
          <p:cNvPr id="25629" name="Text Box 133"/>
          <p:cNvSpPr txBox="1">
            <a:spLocks noChangeArrowheads="1"/>
          </p:cNvSpPr>
          <p:nvPr/>
        </p:nvSpPr>
        <p:spPr bwMode="auto">
          <a:xfrm>
            <a:off x="1217613" y="2049463"/>
            <a:ext cx="3079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type="none" w="sm" len="sm"/>
                <a:tailEnd/>
              </a14:hiddenLine>
            </a:ext>
          </a:extLst>
        </p:spPr>
        <p:txBody>
          <a:bodyPr wrap="none" lIns="90000" tIns="46800" rIns="90000" bIns="46800" anchor="ctr">
            <a:spAutoFit/>
          </a:bodyPr>
          <a:lstStyle>
            <a:lvl1pPr algn="l" defTabSz="762000" eaLnBrk="0" fontAlgn="b" hangingPunct="0">
              <a:spcBef>
                <a:spcPct val="20000"/>
              </a:spcBef>
              <a:buClr>
                <a:srgbClr val="FF6600"/>
              </a:buClr>
              <a:buSzPct val="110000"/>
              <a:buFont typeface="Wingdings" pitchFamily="2" charset="2"/>
              <a:buChar char="n"/>
              <a:defRPr sz="2800">
                <a:solidFill>
                  <a:srgbClr val="000099"/>
                </a:solidFill>
                <a:latin typeface="Verdana" pitchFamily="34" charset="0"/>
              </a:defRPr>
            </a:lvl1pPr>
            <a:lvl2pPr marL="742950" indent="-285750" algn="l" defTabSz="762000" eaLnBrk="0" hangingPunct="0">
              <a:spcBef>
                <a:spcPct val="20000"/>
              </a:spcBef>
              <a:buClr>
                <a:srgbClr val="009900"/>
              </a:buClr>
              <a:buSzPct val="110000"/>
              <a:buFont typeface="Wingdings" pitchFamily="2" charset="2"/>
              <a:buChar char="u"/>
              <a:defRPr sz="2400">
                <a:solidFill>
                  <a:schemeClr val="tx1"/>
                </a:solidFill>
                <a:latin typeface="Verdana" pitchFamily="34" charset="0"/>
              </a:defRPr>
            </a:lvl2pPr>
            <a:lvl3pPr marL="1143000" indent="-228600" algn="l" defTabSz="762000" eaLnBrk="0" hangingPunct="0">
              <a:spcBef>
                <a:spcPct val="20000"/>
              </a:spcBef>
              <a:buClr>
                <a:srgbClr val="0000FF"/>
              </a:buClr>
              <a:buSzPct val="110000"/>
              <a:buFont typeface="Wingdings" pitchFamily="2" charset="2"/>
              <a:buChar char="Ø"/>
              <a:defRPr sz="2400">
                <a:solidFill>
                  <a:schemeClr val="tx1"/>
                </a:solidFill>
                <a:latin typeface="Verdana" pitchFamily="34" charset="0"/>
              </a:defRPr>
            </a:lvl3pPr>
            <a:lvl4pPr marL="1600200" indent="-228600" algn="l" defTabSz="762000" eaLnBrk="0" hangingPunct="0">
              <a:spcBef>
                <a:spcPct val="20000"/>
              </a:spcBef>
              <a:buClr>
                <a:schemeClr val="accent2"/>
              </a:buClr>
              <a:buSzPct val="110000"/>
              <a:buChar char="–"/>
              <a:defRPr sz="2000">
                <a:solidFill>
                  <a:schemeClr val="tx1"/>
                </a:solidFill>
                <a:latin typeface="Times New Roman" pitchFamily="18" charset="0"/>
              </a:defRPr>
            </a:lvl4pPr>
            <a:lvl5pPr marL="2057400" indent="-228600" algn="l" defTabSz="762000" eaLnBrk="0" hangingPunct="0">
              <a:spcBef>
                <a:spcPct val="20000"/>
              </a:spcBef>
              <a:buClr>
                <a:schemeClr val="accent2"/>
              </a:buClr>
              <a:buSzPct val="110000"/>
              <a:buChar char="»"/>
              <a:defRPr sz="2000">
                <a:solidFill>
                  <a:schemeClr val="tx1"/>
                </a:solidFill>
                <a:latin typeface="Times New Roman" pitchFamily="18" charset="0"/>
              </a:defRPr>
            </a:lvl5pPr>
            <a:lvl6pPr marL="25146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6pPr>
            <a:lvl7pPr marL="29718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7pPr>
            <a:lvl8pPr marL="34290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8pPr>
            <a:lvl9pPr marL="38862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9pPr>
          </a:lstStyle>
          <a:p>
            <a:pPr algn="ctr" fontAlgn="base">
              <a:spcBef>
                <a:spcPct val="50000"/>
              </a:spcBef>
              <a:buClrTx/>
              <a:buSzTx/>
              <a:buFontTx/>
              <a:buNone/>
            </a:pPr>
            <a:r>
              <a:rPr lang="en-US" altLang="zh-CN" sz="2000" b="1">
                <a:solidFill>
                  <a:schemeClr val="bg1"/>
                </a:solidFill>
                <a:latin typeface="CordiaUPC" pitchFamily="34" charset="-34"/>
                <a:ea typeface="宋体" pitchFamily="2" charset="-122"/>
              </a:rPr>
              <a:t>1</a:t>
            </a:r>
          </a:p>
        </p:txBody>
      </p:sp>
      <p:sp>
        <p:nvSpPr>
          <p:cNvPr id="25630" name="Text Box 134"/>
          <p:cNvSpPr txBox="1">
            <a:spLocks noChangeArrowheads="1"/>
          </p:cNvSpPr>
          <p:nvPr/>
        </p:nvSpPr>
        <p:spPr bwMode="auto">
          <a:xfrm>
            <a:off x="2667000" y="2057400"/>
            <a:ext cx="3079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type="none" w="sm" len="sm"/>
                <a:tailEnd/>
              </a14:hiddenLine>
            </a:ext>
          </a:extLst>
        </p:spPr>
        <p:txBody>
          <a:bodyPr wrap="none" lIns="90000" tIns="46800" rIns="90000" bIns="46800" anchor="ctr">
            <a:spAutoFit/>
          </a:bodyPr>
          <a:lstStyle>
            <a:lvl1pPr algn="l" defTabSz="762000" eaLnBrk="0" fontAlgn="b" hangingPunct="0">
              <a:spcBef>
                <a:spcPct val="20000"/>
              </a:spcBef>
              <a:buClr>
                <a:srgbClr val="FF6600"/>
              </a:buClr>
              <a:buSzPct val="110000"/>
              <a:buFont typeface="Wingdings" pitchFamily="2" charset="2"/>
              <a:buChar char="n"/>
              <a:defRPr sz="2800">
                <a:solidFill>
                  <a:srgbClr val="000099"/>
                </a:solidFill>
                <a:latin typeface="Verdana" pitchFamily="34" charset="0"/>
              </a:defRPr>
            </a:lvl1pPr>
            <a:lvl2pPr marL="742950" indent="-285750" algn="l" defTabSz="762000" eaLnBrk="0" hangingPunct="0">
              <a:spcBef>
                <a:spcPct val="20000"/>
              </a:spcBef>
              <a:buClr>
                <a:srgbClr val="009900"/>
              </a:buClr>
              <a:buSzPct val="110000"/>
              <a:buFont typeface="Wingdings" pitchFamily="2" charset="2"/>
              <a:buChar char="u"/>
              <a:defRPr sz="2400">
                <a:solidFill>
                  <a:schemeClr val="tx1"/>
                </a:solidFill>
                <a:latin typeface="Verdana" pitchFamily="34" charset="0"/>
              </a:defRPr>
            </a:lvl2pPr>
            <a:lvl3pPr marL="1143000" indent="-228600" algn="l" defTabSz="762000" eaLnBrk="0" hangingPunct="0">
              <a:spcBef>
                <a:spcPct val="20000"/>
              </a:spcBef>
              <a:buClr>
                <a:srgbClr val="0000FF"/>
              </a:buClr>
              <a:buSzPct val="110000"/>
              <a:buFont typeface="Wingdings" pitchFamily="2" charset="2"/>
              <a:buChar char="Ø"/>
              <a:defRPr sz="2400">
                <a:solidFill>
                  <a:schemeClr val="tx1"/>
                </a:solidFill>
                <a:latin typeface="Verdana" pitchFamily="34" charset="0"/>
              </a:defRPr>
            </a:lvl3pPr>
            <a:lvl4pPr marL="1600200" indent="-228600" algn="l" defTabSz="762000" eaLnBrk="0" hangingPunct="0">
              <a:spcBef>
                <a:spcPct val="20000"/>
              </a:spcBef>
              <a:buClr>
                <a:schemeClr val="accent2"/>
              </a:buClr>
              <a:buSzPct val="110000"/>
              <a:buChar char="–"/>
              <a:defRPr sz="2000">
                <a:solidFill>
                  <a:schemeClr val="tx1"/>
                </a:solidFill>
                <a:latin typeface="Times New Roman" pitchFamily="18" charset="0"/>
              </a:defRPr>
            </a:lvl4pPr>
            <a:lvl5pPr marL="2057400" indent="-228600" algn="l" defTabSz="762000" eaLnBrk="0" hangingPunct="0">
              <a:spcBef>
                <a:spcPct val="20000"/>
              </a:spcBef>
              <a:buClr>
                <a:schemeClr val="accent2"/>
              </a:buClr>
              <a:buSzPct val="110000"/>
              <a:buChar char="»"/>
              <a:defRPr sz="2000">
                <a:solidFill>
                  <a:schemeClr val="tx1"/>
                </a:solidFill>
                <a:latin typeface="Times New Roman" pitchFamily="18" charset="0"/>
              </a:defRPr>
            </a:lvl5pPr>
            <a:lvl6pPr marL="25146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6pPr>
            <a:lvl7pPr marL="29718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7pPr>
            <a:lvl8pPr marL="34290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8pPr>
            <a:lvl9pPr marL="38862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9pPr>
          </a:lstStyle>
          <a:p>
            <a:pPr algn="ctr" fontAlgn="base">
              <a:spcBef>
                <a:spcPct val="50000"/>
              </a:spcBef>
              <a:buClrTx/>
              <a:buSzTx/>
              <a:buFontTx/>
              <a:buNone/>
            </a:pPr>
            <a:r>
              <a:rPr lang="en-US" altLang="zh-CN" sz="2000" b="1">
                <a:solidFill>
                  <a:schemeClr val="bg1"/>
                </a:solidFill>
                <a:latin typeface="CordiaUPC" pitchFamily="34" charset="-34"/>
                <a:ea typeface="宋体" pitchFamily="2" charset="-122"/>
              </a:rPr>
              <a:t>2</a:t>
            </a:r>
          </a:p>
        </p:txBody>
      </p:sp>
      <p:sp>
        <p:nvSpPr>
          <p:cNvPr id="25631" name="Text Box 135"/>
          <p:cNvSpPr txBox="1">
            <a:spLocks noChangeArrowheads="1"/>
          </p:cNvSpPr>
          <p:nvPr/>
        </p:nvSpPr>
        <p:spPr bwMode="auto">
          <a:xfrm>
            <a:off x="4743450" y="2057400"/>
            <a:ext cx="57626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type="none" w="sm" len="sm"/>
                <a:tailEnd/>
              </a14:hiddenLine>
            </a:ext>
          </a:extLst>
        </p:spPr>
        <p:txBody>
          <a:bodyPr wrap="none" lIns="90000" tIns="46800" rIns="90000" bIns="46800" anchor="ctr">
            <a:spAutoFit/>
          </a:bodyPr>
          <a:lstStyle>
            <a:lvl1pPr algn="l" defTabSz="762000" eaLnBrk="0" fontAlgn="b" hangingPunct="0">
              <a:spcBef>
                <a:spcPct val="20000"/>
              </a:spcBef>
              <a:buClr>
                <a:srgbClr val="FF6600"/>
              </a:buClr>
              <a:buSzPct val="110000"/>
              <a:buFont typeface="Wingdings" pitchFamily="2" charset="2"/>
              <a:buChar char="n"/>
              <a:defRPr sz="2800">
                <a:solidFill>
                  <a:srgbClr val="000099"/>
                </a:solidFill>
                <a:latin typeface="Verdana" pitchFamily="34" charset="0"/>
              </a:defRPr>
            </a:lvl1pPr>
            <a:lvl2pPr marL="742950" indent="-285750" algn="l" defTabSz="762000" eaLnBrk="0" hangingPunct="0">
              <a:spcBef>
                <a:spcPct val="20000"/>
              </a:spcBef>
              <a:buClr>
                <a:srgbClr val="009900"/>
              </a:buClr>
              <a:buSzPct val="110000"/>
              <a:buFont typeface="Wingdings" pitchFamily="2" charset="2"/>
              <a:buChar char="u"/>
              <a:defRPr sz="2400">
                <a:solidFill>
                  <a:schemeClr val="tx1"/>
                </a:solidFill>
                <a:latin typeface="Verdana" pitchFamily="34" charset="0"/>
              </a:defRPr>
            </a:lvl2pPr>
            <a:lvl3pPr marL="1143000" indent="-228600" algn="l" defTabSz="762000" eaLnBrk="0" hangingPunct="0">
              <a:spcBef>
                <a:spcPct val="20000"/>
              </a:spcBef>
              <a:buClr>
                <a:srgbClr val="0000FF"/>
              </a:buClr>
              <a:buSzPct val="110000"/>
              <a:buFont typeface="Wingdings" pitchFamily="2" charset="2"/>
              <a:buChar char="Ø"/>
              <a:defRPr sz="2400">
                <a:solidFill>
                  <a:schemeClr val="tx1"/>
                </a:solidFill>
                <a:latin typeface="Verdana" pitchFamily="34" charset="0"/>
              </a:defRPr>
            </a:lvl3pPr>
            <a:lvl4pPr marL="1600200" indent="-228600" algn="l" defTabSz="762000" eaLnBrk="0" hangingPunct="0">
              <a:spcBef>
                <a:spcPct val="20000"/>
              </a:spcBef>
              <a:buClr>
                <a:schemeClr val="accent2"/>
              </a:buClr>
              <a:buSzPct val="110000"/>
              <a:buChar char="–"/>
              <a:defRPr sz="2000">
                <a:solidFill>
                  <a:schemeClr val="tx1"/>
                </a:solidFill>
                <a:latin typeface="Times New Roman" pitchFamily="18" charset="0"/>
              </a:defRPr>
            </a:lvl4pPr>
            <a:lvl5pPr marL="2057400" indent="-228600" algn="l" defTabSz="762000" eaLnBrk="0" hangingPunct="0">
              <a:spcBef>
                <a:spcPct val="20000"/>
              </a:spcBef>
              <a:buClr>
                <a:schemeClr val="accent2"/>
              </a:buClr>
              <a:buSzPct val="110000"/>
              <a:buChar char="»"/>
              <a:defRPr sz="2000">
                <a:solidFill>
                  <a:schemeClr val="tx1"/>
                </a:solidFill>
                <a:latin typeface="Times New Roman" pitchFamily="18" charset="0"/>
              </a:defRPr>
            </a:lvl5pPr>
            <a:lvl6pPr marL="25146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6pPr>
            <a:lvl7pPr marL="29718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7pPr>
            <a:lvl8pPr marL="34290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8pPr>
            <a:lvl9pPr marL="38862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9pPr>
          </a:lstStyle>
          <a:p>
            <a:pPr algn="ctr" fontAlgn="base">
              <a:spcBef>
                <a:spcPct val="50000"/>
              </a:spcBef>
              <a:buClrTx/>
              <a:buSzTx/>
              <a:buFontTx/>
              <a:buNone/>
            </a:pPr>
            <a:r>
              <a:rPr lang="en-US" altLang="zh-CN" sz="2000" b="1">
                <a:solidFill>
                  <a:schemeClr val="bg1"/>
                </a:solidFill>
                <a:latin typeface="CordiaUPC" pitchFamily="34" charset="-34"/>
                <a:ea typeface="宋体" pitchFamily="2" charset="-122"/>
              </a:rPr>
              <a:t>N-1</a:t>
            </a:r>
          </a:p>
        </p:txBody>
      </p:sp>
      <p:sp>
        <p:nvSpPr>
          <p:cNvPr id="25632" name="Text Box 136"/>
          <p:cNvSpPr txBox="1">
            <a:spLocks noChangeArrowheads="1"/>
          </p:cNvSpPr>
          <p:nvPr/>
        </p:nvSpPr>
        <p:spPr bwMode="auto">
          <a:xfrm>
            <a:off x="6505575" y="2057400"/>
            <a:ext cx="3651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type="none" w="sm" len="sm"/>
                <a:tailEnd/>
              </a14:hiddenLine>
            </a:ext>
          </a:extLst>
        </p:spPr>
        <p:txBody>
          <a:bodyPr wrap="none" lIns="90000" tIns="46800" rIns="90000" bIns="46800" anchor="ctr">
            <a:spAutoFit/>
          </a:bodyPr>
          <a:lstStyle>
            <a:lvl1pPr algn="l" defTabSz="762000" eaLnBrk="0" fontAlgn="b" hangingPunct="0">
              <a:spcBef>
                <a:spcPct val="20000"/>
              </a:spcBef>
              <a:buClr>
                <a:srgbClr val="FF6600"/>
              </a:buClr>
              <a:buSzPct val="110000"/>
              <a:buFont typeface="Wingdings" pitchFamily="2" charset="2"/>
              <a:buChar char="n"/>
              <a:defRPr sz="2800">
                <a:solidFill>
                  <a:srgbClr val="000099"/>
                </a:solidFill>
                <a:latin typeface="Verdana" pitchFamily="34" charset="0"/>
              </a:defRPr>
            </a:lvl1pPr>
            <a:lvl2pPr marL="742950" indent="-285750" algn="l" defTabSz="762000" eaLnBrk="0" hangingPunct="0">
              <a:spcBef>
                <a:spcPct val="20000"/>
              </a:spcBef>
              <a:buClr>
                <a:srgbClr val="009900"/>
              </a:buClr>
              <a:buSzPct val="110000"/>
              <a:buFont typeface="Wingdings" pitchFamily="2" charset="2"/>
              <a:buChar char="u"/>
              <a:defRPr sz="2400">
                <a:solidFill>
                  <a:schemeClr val="tx1"/>
                </a:solidFill>
                <a:latin typeface="Verdana" pitchFamily="34" charset="0"/>
              </a:defRPr>
            </a:lvl2pPr>
            <a:lvl3pPr marL="1143000" indent="-228600" algn="l" defTabSz="762000" eaLnBrk="0" hangingPunct="0">
              <a:spcBef>
                <a:spcPct val="20000"/>
              </a:spcBef>
              <a:buClr>
                <a:srgbClr val="0000FF"/>
              </a:buClr>
              <a:buSzPct val="110000"/>
              <a:buFont typeface="Wingdings" pitchFamily="2" charset="2"/>
              <a:buChar char="Ø"/>
              <a:defRPr sz="2400">
                <a:solidFill>
                  <a:schemeClr val="tx1"/>
                </a:solidFill>
                <a:latin typeface="Verdana" pitchFamily="34" charset="0"/>
              </a:defRPr>
            </a:lvl3pPr>
            <a:lvl4pPr marL="1600200" indent="-228600" algn="l" defTabSz="762000" eaLnBrk="0" hangingPunct="0">
              <a:spcBef>
                <a:spcPct val="20000"/>
              </a:spcBef>
              <a:buClr>
                <a:schemeClr val="accent2"/>
              </a:buClr>
              <a:buSzPct val="110000"/>
              <a:buChar char="–"/>
              <a:defRPr sz="2000">
                <a:solidFill>
                  <a:schemeClr val="tx1"/>
                </a:solidFill>
                <a:latin typeface="Times New Roman" pitchFamily="18" charset="0"/>
              </a:defRPr>
            </a:lvl4pPr>
            <a:lvl5pPr marL="2057400" indent="-228600" algn="l" defTabSz="762000" eaLnBrk="0" hangingPunct="0">
              <a:spcBef>
                <a:spcPct val="20000"/>
              </a:spcBef>
              <a:buClr>
                <a:schemeClr val="accent2"/>
              </a:buClr>
              <a:buSzPct val="110000"/>
              <a:buChar char="»"/>
              <a:defRPr sz="2000">
                <a:solidFill>
                  <a:schemeClr val="tx1"/>
                </a:solidFill>
                <a:latin typeface="Times New Roman" pitchFamily="18" charset="0"/>
              </a:defRPr>
            </a:lvl5pPr>
            <a:lvl6pPr marL="25146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6pPr>
            <a:lvl7pPr marL="29718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7pPr>
            <a:lvl8pPr marL="34290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8pPr>
            <a:lvl9pPr marL="38862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9pPr>
          </a:lstStyle>
          <a:p>
            <a:pPr algn="ctr" fontAlgn="base">
              <a:spcBef>
                <a:spcPct val="50000"/>
              </a:spcBef>
              <a:buClrTx/>
              <a:buSzTx/>
              <a:buFontTx/>
              <a:buNone/>
            </a:pPr>
            <a:r>
              <a:rPr lang="en-US" altLang="zh-CN" sz="2000" b="1">
                <a:solidFill>
                  <a:schemeClr val="bg1"/>
                </a:solidFill>
                <a:latin typeface="CordiaUPC" pitchFamily="34" charset="-34"/>
                <a:ea typeface="宋体" pitchFamily="2" charset="-122"/>
              </a:rPr>
              <a:t>N</a:t>
            </a:r>
          </a:p>
        </p:txBody>
      </p:sp>
      <p:sp>
        <p:nvSpPr>
          <p:cNvPr id="25633" name="Text Box 137"/>
          <p:cNvSpPr txBox="1">
            <a:spLocks noChangeArrowheads="1"/>
          </p:cNvSpPr>
          <p:nvPr/>
        </p:nvSpPr>
        <p:spPr bwMode="auto">
          <a:xfrm>
            <a:off x="3738563" y="2057400"/>
            <a:ext cx="3714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type="none" w="sm" len="sm"/>
                <a:tailEnd/>
              </a14:hiddenLine>
            </a:ext>
          </a:extLst>
        </p:spPr>
        <p:txBody>
          <a:bodyPr wrap="none" lIns="90000" tIns="46800" rIns="90000" bIns="46800" anchor="ctr">
            <a:spAutoFit/>
          </a:bodyPr>
          <a:lstStyle>
            <a:lvl1pPr algn="l" defTabSz="762000" eaLnBrk="0" fontAlgn="b" hangingPunct="0">
              <a:spcBef>
                <a:spcPct val="20000"/>
              </a:spcBef>
              <a:buClr>
                <a:srgbClr val="FF6600"/>
              </a:buClr>
              <a:buSzPct val="110000"/>
              <a:buFont typeface="Wingdings" pitchFamily="2" charset="2"/>
              <a:buChar char="n"/>
              <a:defRPr sz="2800">
                <a:solidFill>
                  <a:srgbClr val="000099"/>
                </a:solidFill>
                <a:latin typeface="Verdana" pitchFamily="34" charset="0"/>
              </a:defRPr>
            </a:lvl1pPr>
            <a:lvl2pPr marL="742950" indent="-285750" algn="l" defTabSz="762000" eaLnBrk="0" hangingPunct="0">
              <a:spcBef>
                <a:spcPct val="20000"/>
              </a:spcBef>
              <a:buClr>
                <a:srgbClr val="009900"/>
              </a:buClr>
              <a:buSzPct val="110000"/>
              <a:buFont typeface="Wingdings" pitchFamily="2" charset="2"/>
              <a:buChar char="u"/>
              <a:defRPr sz="2400">
                <a:solidFill>
                  <a:schemeClr val="tx1"/>
                </a:solidFill>
                <a:latin typeface="Verdana" pitchFamily="34" charset="0"/>
              </a:defRPr>
            </a:lvl2pPr>
            <a:lvl3pPr marL="1143000" indent="-228600" algn="l" defTabSz="762000" eaLnBrk="0" hangingPunct="0">
              <a:spcBef>
                <a:spcPct val="20000"/>
              </a:spcBef>
              <a:buClr>
                <a:srgbClr val="0000FF"/>
              </a:buClr>
              <a:buSzPct val="110000"/>
              <a:buFont typeface="Wingdings" pitchFamily="2" charset="2"/>
              <a:buChar char="Ø"/>
              <a:defRPr sz="2400">
                <a:solidFill>
                  <a:schemeClr val="tx1"/>
                </a:solidFill>
                <a:latin typeface="Verdana" pitchFamily="34" charset="0"/>
              </a:defRPr>
            </a:lvl3pPr>
            <a:lvl4pPr marL="1600200" indent="-228600" algn="l" defTabSz="762000" eaLnBrk="0" hangingPunct="0">
              <a:spcBef>
                <a:spcPct val="20000"/>
              </a:spcBef>
              <a:buClr>
                <a:schemeClr val="accent2"/>
              </a:buClr>
              <a:buSzPct val="110000"/>
              <a:buChar char="–"/>
              <a:defRPr sz="2000">
                <a:solidFill>
                  <a:schemeClr val="tx1"/>
                </a:solidFill>
                <a:latin typeface="Times New Roman" pitchFamily="18" charset="0"/>
              </a:defRPr>
            </a:lvl4pPr>
            <a:lvl5pPr marL="2057400" indent="-228600" algn="l" defTabSz="762000" eaLnBrk="0" hangingPunct="0">
              <a:spcBef>
                <a:spcPct val="20000"/>
              </a:spcBef>
              <a:buClr>
                <a:schemeClr val="accent2"/>
              </a:buClr>
              <a:buSzPct val="110000"/>
              <a:buChar char="»"/>
              <a:defRPr sz="2000">
                <a:solidFill>
                  <a:schemeClr val="tx1"/>
                </a:solidFill>
                <a:latin typeface="Times New Roman" pitchFamily="18" charset="0"/>
              </a:defRPr>
            </a:lvl5pPr>
            <a:lvl6pPr marL="25146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6pPr>
            <a:lvl7pPr marL="29718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7pPr>
            <a:lvl8pPr marL="34290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8pPr>
            <a:lvl9pPr marL="38862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9pPr>
          </a:lstStyle>
          <a:p>
            <a:pPr algn="ctr" fontAlgn="base">
              <a:spcBef>
                <a:spcPct val="50000"/>
              </a:spcBef>
              <a:buClrTx/>
              <a:buSzTx/>
              <a:buFontTx/>
              <a:buNone/>
            </a:pPr>
            <a:r>
              <a:rPr lang="en-US" altLang="zh-CN" sz="2000" b="1">
                <a:solidFill>
                  <a:schemeClr val="bg1"/>
                </a:solidFill>
                <a:latin typeface="CordiaUPC" pitchFamily="34" charset="-34"/>
                <a:ea typeface="宋体" pitchFamily="2" charset="-122"/>
              </a:rPr>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1" presetClass="entr" presetSubtype="0" fill="hold" grpId="0" nodeType="clickEffect">
                                  <p:stCondLst>
                                    <p:cond delay="0"/>
                                  </p:stCondLst>
                                  <p:childTnLst>
                                    <p:set>
                                      <p:cBhvr>
                                        <p:cTn id="6" dur="500">
                                          <p:stCondLst>
                                            <p:cond delay="0"/>
                                          </p:stCondLst>
                                        </p:cTn>
                                        <p:tgtEl>
                                          <p:spTgt spid="213040"/>
                                        </p:tgtEl>
                                        <p:attrNameLst>
                                          <p:attrName>style.visibility</p:attrName>
                                        </p:attrNameLst>
                                      </p:cBhvr>
                                      <p:to>
                                        <p:strVal val="visible"/>
                                      </p:to>
                                    </p:set>
                                  </p:childTnLst>
                                  <p:subTnLst>
                                    <p:set>
                                      <p:cBhvr override="childStyle">
                                        <p:cTn dur="1" fill="hold" display="0" masterRel="nextClick" afterEffect="1"/>
                                        <p:tgtEl>
                                          <p:spTgt spid="213040"/>
                                        </p:tgtEl>
                                        <p:attrNameLst>
                                          <p:attrName>style.visibility</p:attrName>
                                        </p:attrNameLst>
                                      </p:cBhvr>
                                      <p:to>
                                        <p:strVal val="hidden"/>
                                      </p:to>
                                    </p:set>
                                  </p:subTnLst>
                                </p:cTn>
                              </p:par>
                            </p:childTnLst>
                          </p:cTn>
                        </p:par>
                        <p:par>
                          <p:cTn id="7" fill="hold" nodeType="afterGroup">
                            <p:stCondLst>
                              <p:cond delay="500"/>
                            </p:stCondLst>
                            <p:childTnLst>
                              <p:par>
                                <p:cTn id="8" presetID="11" presetClass="entr" presetSubtype="0" fill="hold" grpId="0" nodeType="afterEffect">
                                  <p:stCondLst>
                                    <p:cond delay="1000"/>
                                  </p:stCondLst>
                                  <p:childTnLst>
                                    <p:set>
                                      <p:cBhvr>
                                        <p:cTn id="9" dur="500">
                                          <p:stCondLst>
                                            <p:cond delay="0"/>
                                          </p:stCondLst>
                                        </p:cTn>
                                        <p:tgtEl>
                                          <p:spTgt spid="213123"/>
                                        </p:tgtEl>
                                        <p:attrNameLst>
                                          <p:attrName>style.visibility</p:attrName>
                                        </p:attrNameLst>
                                      </p:cBhvr>
                                      <p:to>
                                        <p:strVal val="visible"/>
                                      </p:to>
                                    </p:set>
                                  </p:childTnLst>
                                  <p:subTnLst>
                                    <p:set>
                                      <p:cBhvr override="childStyle">
                                        <p:cTn dur="1" fill="hold" display="0" masterRel="nextClick" afterEffect="1"/>
                                        <p:tgtEl>
                                          <p:spTgt spid="213123"/>
                                        </p:tgtEl>
                                        <p:attrNameLst>
                                          <p:attrName>style.visibility</p:attrName>
                                        </p:attrNameLst>
                                      </p:cBhvr>
                                      <p:to>
                                        <p:strVal val="hidden"/>
                                      </p:to>
                                    </p:set>
                                  </p:subTnLst>
                                </p:cTn>
                              </p:par>
                            </p:childTnLst>
                          </p:cTn>
                        </p:par>
                        <p:par>
                          <p:cTn id="10" fill="hold" nodeType="afterGroup">
                            <p:stCondLst>
                              <p:cond delay="2000"/>
                            </p:stCondLst>
                            <p:childTnLst>
                              <p:par>
                                <p:cTn id="11" presetID="17" presetClass="entr" presetSubtype="1" fill="hold" grpId="0" nodeType="afterEffect">
                                  <p:stCondLst>
                                    <p:cond delay="1000"/>
                                  </p:stCondLst>
                                  <p:childTnLst>
                                    <p:set>
                                      <p:cBhvr>
                                        <p:cTn id="12" dur="1" fill="hold">
                                          <p:stCondLst>
                                            <p:cond delay="0"/>
                                          </p:stCondLst>
                                        </p:cTn>
                                        <p:tgtEl>
                                          <p:spTgt spid="213001"/>
                                        </p:tgtEl>
                                        <p:attrNameLst>
                                          <p:attrName>style.visibility</p:attrName>
                                        </p:attrNameLst>
                                      </p:cBhvr>
                                      <p:to>
                                        <p:strVal val="visible"/>
                                      </p:to>
                                    </p:set>
                                    <p:anim calcmode="lin" valueType="num">
                                      <p:cBhvr>
                                        <p:cTn id="13" dur="500" fill="hold"/>
                                        <p:tgtEl>
                                          <p:spTgt spid="213001"/>
                                        </p:tgtEl>
                                        <p:attrNameLst>
                                          <p:attrName>ppt_x</p:attrName>
                                        </p:attrNameLst>
                                      </p:cBhvr>
                                      <p:tavLst>
                                        <p:tav tm="0">
                                          <p:val>
                                            <p:strVal val="#ppt_x"/>
                                          </p:val>
                                        </p:tav>
                                        <p:tav tm="100000">
                                          <p:val>
                                            <p:strVal val="#ppt_x"/>
                                          </p:val>
                                        </p:tav>
                                      </p:tavLst>
                                    </p:anim>
                                    <p:anim calcmode="lin" valueType="num">
                                      <p:cBhvr>
                                        <p:cTn id="14" dur="500" fill="hold"/>
                                        <p:tgtEl>
                                          <p:spTgt spid="213001"/>
                                        </p:tgtEl>
                                        <p:attrNameLst>
                                          <p:attrName>ppt_y</p:attrName>
                                        </p:attrNameLst>
                                      </p:cBhvr>
                                      <p:tavLst>
                                        <p:tav tm="0">
                                          <p:val>
                                            <p:strVal val="#ppt_y-#ppt_h/2"/>
                                          </p:val>
                                        </p:tav>
                                        <p:tav tm="100000">
                                          <p:val>
                                            <p:strVal val="#ppt_y"/>
                                          </p:val>
                                        </p:tav>
                                      </p:tavLst>
                                    </p:anim>
                                    <p:anim calcmode="lin" valueType="num">
                                      <p:cBhvr>
                                        <p:cTn id="15" dur="500" fill="hold"/>
                                        <p:tgtEl>
                                          <p:spTgt spid="213001"/>
                                        </p:tgtEl>
                                        <p:attrNameLst>
                                          <p:attrName>ppt_w</p:attrName>
                                        </p:attrNameLst>
                                      </p:cBhvr>
                                      <p:tavLst>
                                        <p:tav tm="0">
                                          <p:val>
                                            <p:strVal val="#ppt_w"/>
                                          </p:val>
                                        </p:tav>
                                        <p:tav tm="100000">
                                          <p:val>
                                            <p:strVal val="#ppt_w"/>
                                          </p:val>
                                        </p:tav>
                                      </p:tavLst>
                                    </p:anim>
                                    <p:anim calcmode="lin" valueType="num">
                                      <p:cBhvr>
                                        <p:cTn id="16" dur="500" fill="hold"/>
                                        <p:tgtEl>
                                          <p:spTgt spid="213001"/>
                                        </p:tgtEl>
                                        <p:attrNameLst>
                                          <p:attrName>ppt_h</p:attrName>
                                        </p:attrNameLst>
                                      </p:cBhvr>
                                      <p:tavLst>
                                        <p:tav tm="0">
                                          <p:val>
                                            <p:fltVal val="0"/>
                                          </p:val>
                                        </p:tav>
                                        <p:tav tm="100000">
                                          <p:val>
                                            <p:strVal val="#ppt_h"/>
                                          </p:val>
                                        </p:tav>
                                      </p:tavLst>
                                    </p:anim>
                                  </p:childTnLst>
                                </p:cTn>
                              </p:par>
                            </p:childTnLst>
                          </p:cTn>
                        </p:par>
                        <p:par>
                          <p:cTn id="17" fill="hold" nodeType="afterGroup">
                            <p:stCondLst>
                              <p:cond delay="3500"/>
                            </p:stCondLst>
                            <p:childTnLst>
                              <p:par>
                                <p:cTn id="18" presetID="17" presetClass="entr" presetSubtype="8" fill="hold" grpId="0" nodeType="afterEffect">
                                  <p:stCondLst>
                                    <p:cond delay="0"/>
                                  </p:stCondLst>
                                  <p:childTnLst>
                                    <p:set>
                                      <p:cBhvr>
                                        <p:cTn id="19" dur="1" fill="hold">
                                          <p:stCondLst>
                                            <p:cond delay="0"/>
                                          </p:stCondLst>
                                        </p:cTn>
                                        <p:tgtEl>
                                          <p:spTgt spid="213004"/>
                                        </p:tgtEl>
                                        <p:attrNameLst>
                                          <p:attrName>style.visibility</p:attrName>
                                        </p:attrNameLst>
                                      </p:cBhvr>
                                      <p:to>
                                        <p:strVal val="visible"/>
                                      </p:to>
                                    </p:set>
                                    <p:anim calcmode="lin" valueType="num">
                                      <p:cBhvr>
                                        <p:cTn id="20" dur="500" fill="hold"/>
                                        <p:tgtEl>
                                          <p:spTgt spid="213004"/>
                                        </p:tgtEl>
                                        <p:attrNameLst>
                                          <p:attrName>ppt_x</p:attrName>
                                        </p:attrNameLst>
                                      </p:cBhvr>
                                      <p:tavLst>
                                        <p:tav tm="0">
                                          <p:val>
                                            <p:strVal val="#ppt_x-#ppt_w/2"/>
                                          </p:val>
                                        </p:tav>
                                        <p:tav tm="100000">
                                          <p:val>
                                            <p:strVal val="#ppt_x"/>
                                          </p:val>
                                        </p:tav>
                                      </p:tavLst>
                                    </p:anim>
                                    <p:anim calcmode="lin" valueType="num">
                                      <p:cBhvr>
                                        <p:cTn id="21" dur="500" fill="hold"/>
                                        <p:tgtEl>
                                          <p:spTgt spid="213004"/>
                                        </p:tgtEl>
                                        <p:attrNameLst>
                                          <p:attrName>ppt_y</p:attrName>
                                        </p:attrNameLst>
                                      </p:cBhvr>
                                      <p:tavLst>
                                        <p:tav tm="0">
                                          <p:val>
                                            <p:strVal val="#ppt_y"/>
                                          </p:val>
                                        </p:tav>
                                        <p:tav tm="100000">
                                          <p:val>
                                            <p:strVal val="#ppt_y"/>
                                          </p:val>
                                        </p:tav>
                                      </p:tavLst>
                                    </p:anim>
                                    <p:anim calcmode="lin" valueType="num">
                                      <p:cBhvr>
                                        <p:cTn id="22" dur="500" fill="hold"/>
                                        <p:tgtEl>
                                          <p:spTgt spid="213004"/>
                                        </p:tgtEl>
                                        <p:attrNameLst>
                                          <p:attrName>ppt_w</p:attrName>
                                        </p:attrNameLst>
                                      </p:cBhvr>
                                      <p:tavLst>
                                        <p:tav tm="0">
                                          <p:val>
                                            <p:fltVal val="0"/>
                                          </p:val>
                                        </p:tav>
                                        <p:tav tm="100000">
                                          <p:val>
                                            <p:strVal val="#ppt_w"/>
                                          </p:val>
                                        </p:tav>
                                      </p:tavLst>
                                    </p:anim>
                                    <p:anim calcmode="lin" valueType="num">
                                      <p:cBhvr>
                                        <p:cTn id="23" dur="500" fill="hold"/>
                                        <p:tgtEl>
                                          <p:spTgt spid="213004"/>
                                        </p:tgtEl>
                                        <p:attrNameLst>
                                          <p:attrName>ppt_h</p:attrName>
                                        </p:attrNameLst>
                                      </p:cBhvr>
                                      <p:tavLst>
                                        <p:tav tm="0">
                                          <p:val>
                                            <p:strVal val="#ppt_h"/>
                                          </p:val>
                                        </p:tav>
                                        <p:tav tm="100000">
                                          <p:val>
                                            <p:strVal val="#ppt_h"/>
                                          </p:val>
                                        </p:tav>
                                      </p:tavLst>
                                    </p:anim>
                                  </p:childTnLst>
                                </p:cTn>
                              </p:par>
                            </p:childTnLst>
                          </p:cTn>
                        </p:par>
                      </p:childTnLst>
                    </p:cTn>
                  </p:par>
                  <p:par>
                    <p:cTn id="24" fill="hold" nodeType="clickPar">
                      <p:stCondLst>
                        <p:cond delay="indefinite"/>
                      </p:stCondLst>
                      <p:childTnLst>
                        <p:par>
                          <p:cTn id="25" fill="hold" nodeType="withGroup">
                            <p:stCondLst>
                              <p:cond delay="0"/>
                            </p:stCondLst>
                            <p:childTnLst>
                              <p:par>
                                <p:cTn id="26" presetID="11" presetClass="entr" presetSubtype="0" fill="hold" grpId="0" nodeType="clickEffect">
                                  <p:stCondLst>
                                    <p:cond delay="0"/>
                                  </p:stCondLst>
                                  <p:childTnLst>
                                    <p:set>
                                      <p:cBhvr>
                                        <p:cTn id="27" dur="500">
                                          <p:stCondLst>
                                            <p:cond delay="0"/>
                                          </p:stCondLst>
                                        </p:cTn>
                                        <p:tgtEl>
                                          <p:spTgt spid="213041"/>
                                        </p:tgtEl>
                                        <p:attrNameLst>
                                          <p:attrName>style.visibility</p:attrName>
                                        </p:attrNameLst>
                                      </p:cBhvr>
                                      <p:to>
                                        <p:strVal val="visible"/>
                                      </p:to>
                                    </p:set>
                                  </p:childTnLst>
                                  <p:subTnLst>
                                    <p:set>
                                      <p:cBhvr override="childStyle">
                                        <p:cTn dur="1" fill="hold" display="0" masterRel="nextClick" afterEffect="1"/>
                                        <p:tgtEl>
                                          <p:spTgt spid="213041"/>
                                        </p:tgtEl>
                                        <p:attrNameLst>
                                          <p:attrName>style.visibility</p:attrName>
                                        </p:attrNameLst>
                                      </p:cBhvr>
                                      <p:to>
                                        <p:strVal val="hidden"/>
                                      </p:to>
                                    </p:set>
                                  </p:subTnLst>
                                </p:cTn>
                              </p:par>
                            </p:childTnLst>
                          </p:cTn>
                        </p:par>
                        <p:par>
                          <p:cTn id="28" fill="hold" nodeType="afterGroup">
                            <p:stCondLst>
                              <p:cond delay="500"/>
                            </p:stCondLst>
                            <p:childTnLst>
                              <p:par>
                                <p:cTn id="29" presetID="11" presetClass="entr" presetSubtype="0" fill="hold" grpId="0" nodeType="afterEffect">
                                  <p:stCondLst>
                                    <p:cond delay="1000"/>
                                  </p:stCondLst>
                                  <p:childTnLst>
                                    <p:set>
                                      <p:cBhvr>
                                        <p:cTn id="30" dur="500">
                                          <p:stCondLst>
                                            <p:cond delay="0"/>
                                          </p:stCondLst>
                                        </p:cTn>
                                        <p:tgtEl>
                                          <p:spTgt spid="213124"/>
                                        </p:tgtEl>
                                        <p:attrNameLst>
                                          <p:attrName>style.visibility</p:attrName>
                                        </p:attrNameLst>
                                      </p:cBhvr>
                                      <p:to>
                                        <p:strVal val="visible"/>
                                      </p:to>
                                    </p:set>
                                  </p:childTnLst>
                                  <p:subTnLst>
                                    <p:set>
                                      <p:cBhvr override="childStyle">
                                        <p:cTn dur="1" fill="hold" display="0" masterRel="nextClick" afterEffect="1"/>
                                        <p:tgtEl>
                                          <p:spTgt spid="213124"/>
                                        </p:tgtEl>
                                        <p:attrNameLst>
                                          <p:attrName>style.visibility</p:attrName>
                                        </p:attrNameLst>
                                      </p:cBhvr>
                                      <p:to>
                                        <p:strVal val="hidden"/>
                                      </p:to>
                                    </p:set>
                                  </p:subTnLst>
                                </p:cTn>
                              </p:par>
                            </p:childTnLst>
                          </p:cTn>
                        </p:par>
                        <p:par>
                          <p:cTn id="31" fill="hold" nodeType="afterGroup">
                            <p:stCondLst>
                              <p:cond delay="2000"/>
                            </p:stCondLst>
                            <p:childTnLst>
                              <p:par>
                                <p:cTn id="32" presetID="17" presetClass="entr" presetSubtype="1" fill="hold" grpId="0" nodeType="afterEffect">
                                  <p:stCondLst>
                                    <p:cond delay="1000"/>
                                  </p:stCondLst>
                                  <p:childTnLst>
                                    <p:set>
                                      <p:cBhvr>
                                        <p:cTn id="33" dur="1" fill="hold">
                                          <p:stCondLst>
                                            <p:cond delay="0"/>
                                          </p:stCondLst>
                                        </p:cTn>
                                        <p:tgtEl>
                                          <p:spTgt spid="213003"/>
                                        </p:tgtEl>
                                        <p:attrNameLst>
                                          <p:attrName>style.visibility</p:attrName>
                                        </p:attrNameLst>
                                      </p:cBhvr>
                                      <p:to>
                                        <p:strVal val="visible"/>
                                      </p:to>
                                    </p:set>
                                    <p:anim calcmode="lin" valueType="num">
                                      <p:cBhvr>
                                        <p:cTn id="34" dur="500" fill="hold"/>
                                        <p:tgtEl>
                                          <p:spTgt spid="213003"/>
                                        </p:tgtEl>
                                        <p:attrNameLst>
                                          <p:attrName>ppt_x</p:attrName>
                                        </p:attrNameLst>
                                      </p:cBhvr>
                                      <p:tavLst>
                                        <p:tav tm="0">
                                          <p:val>
                                            <p:strVal val="#ppt_x"/>
                                          </p:val>
                                        </p:tav>
                                        <p:tav tm="100000">
                                          <p:val>
                                            <p:strVal val="#ppt_x"/>
                                          </p:val>
                                        </p:tav>
                                      </p:tavLst>
                                    </p:anim>
                                    <p:anim calcmode="lin" valueType="num">
                                      <p:cBhvr>
                                        <p:cTn id="35" dur="500" fill="hold"/>
                                        <p:tgtEl>
                                          <p:spTgt spid="213003"/>
                                        </p:tgtEl>
                                        <p:attrNameLst>
                                          <p:attrName>ppt_y</p:attrName>
                                        </p:attrNameLst>
                                      </p:cBhvr>
                                      <p:tavLst>
                                        <p:tav tm="0">
                                          <p:val>
                                            <p:strVal val="#ppt_y-#ppt_h/2"/>
                                          </p:val>
                                        </p:tav>
                                        <p:tav tm="100000">
                                          <p:val>
                                            <p:strVal val="#ppt_y"/>
                                          </p:val>
                                        </p:tav>
                                      </p:tavLst>
                                    </p:anim>
                                    <p:anim calcmode="lin" valueType="num">
                                      <p:cBhvr>
                                        <p:cTn id="36" dur="500" fill="hold"/>
                                        <p:tgtEl>
                                          <p:spTgt spid="213003"/>
                                        </p:tgtEl>
                                        <p:attrNameLst>
                                          <p:attrName>ppt_w</p:attrName>
                                        </p:attrNameLst>
                                      </p:cBhvr>
                                      <p:tavLst>
                                        <p:tav tm="0">
                                          <p:val>
                                            <p:strVal val="#ppt_w"/>
                                          </p:val>
                                        </p:tav>
                                        <p:tav tm="100000">
                                          <p:val>
                                            <p:strVal val="#ppt_w"/>
                                          </p:val>
                                        </p:tav>
                                      </p:tavLst>
                                    </p:anim>
                                    <p:anim calcmode="lin" valueType="num">
                                      <p:cBhvr>
                                        <p:cTn id="37" dur="500" fill="hold"/>
                                        <p:tgtEl>
                                          <p:spTgt spid="213003"/>
                                        </p:tgtEl>
                                        <p:attrNameLst>
                                          <p:attrName>ppt_h</p:attrName>
                                        </p:attrNameLst>
                                      </p:cBhvr>
                                      <p:tavLst>
                                        <p:tav tm="0">
                                          <p:val>
                                            <p:fltVal val="0"/>
                                          </p:val>
                                        </p:tav>
                                        <p:tav tm="100000">
                                          <p:val>
                                            <p:strVal val="#ppt_h"/>
                                          </p:val>
                                        </p:tav>
                                      </p:tavLst>
                                    </p:anim>
                                  </p:childTnLst>
                                </p:cTn>
                              </p:par>
                            </p:childTnLst>
                          </p:cTn>
                        </p:par>
                        <p:par>
                          <p:cTn id="38" fill="hold" nodeType="afterGroup">
                            <p:stCondLst>
                              <p:cond delay="3500"/>
                            </p:stCondLst>
                            <p:childTnLst>
                              <p:par>
                                <p:cTn id="39" presetID="17" presetClass="entr" presetSubtype="2" fill="hold" grpId="0" nodeType="afterEffect">
                                  <p:stCondLst>
                                    <p:cond delay="0"/>
                                  </p:stCondLst>
                                  <p:childTnLst>
                                    <p:set>
                                      <p:cBhvr>
                                        <p:cTn id="40" dur="1" fill="hold">
                                          <p:stCondLst>
                                            <p:cond delay="0"/>
                                          </p:stCondLst>
                                        </p:cTn>
                                        <p:tgtEl>
                                          <p:spTgt spid="213002"/>
                                        </p:tgtEl>
                                        <p:attrNameLst>
                                          <p:attrName>style.visibility</p:attrName>
                                        </p:attrNameLst>
                                      </p:cBhvr>
                                      <p:to>
                                        <p:strVal val="visible"/>
                                      </p:to>
                                    </p:set>
                                    <p:anim calcmode="lin" valueType="num">
                                      <p:cBhvr>
                                        <p:cTn id="41" dur="500" fill="hold"/>
                                        <p:tgtEl>
                                          <p:spTgt spid="213002"/>
                                        </p:tgtEl>
                                        <p:attrNameLst>
                                          <p:attrName>ppt_x</p:attrName>
                                        </p:attrNameLst>
                                      </p:cBhvr>
                                      <p:tavLst>
                                        <p:tav tm="0">
                                          <p:val>
                                            <p:strVal val="#ppt_x+#ppt_w/2"/>
                                          </p:val>
                                        </p:tav>
                                        <p:tav tm="100000">
                                          <p:val>
                                            <p:strVal val="#ppt_x"/>
                                          </p:val>
                                        </p:tav>
                                      </p:tavLst>
                                    </p:anim>
                                    <p:anim calcmode="lin" valueType="num">
                                      <p:cBhvr>
                                        <p:cTn id="42" dur="500" fill="hold"/>
                                        <p:tgtEl>
                                          <p:spTgt spid="213002"/>
                                        </p:tgtEl>
                                        <p:attrNameLst>
                                          <p:attrName>ppt_y</p:attrName>
                                        </p:attrNameLst>
                                      </p:cBhvr>
                                      <p:tavLst>
                                        <p:tav tm="0">
                                          <p:val>
                                            <p:strVal val="#ppt_y"/>
                                          </p:val>
                                        </p:tav>
                                        <p:tav tm="100000">
                                          <p:val>
                                            <p:strVal val="#ppt_y"/>
                                          </p:val>
                                        </p:tav>
                                      </p:tavLst>
                                    </p:anim>
                                    <p:anim calcmode="lin" valueType="num">
                                      <p:cBhvr>
                                        <p:cTn id="43" dur="500" fill="hold"/>
                                        <p:tgtEl>
                                          <p:spTgt spid="213002"/>
                                        </p:tgtEl>
                                        <p:attrNameLst>
                                          <p:attrName>ppt_w</p:attrName>
                                        </p:attrNameLst>
                                      </p:cBhvr>
                                      <p:tavLst>
                                        <p:tav tm="0">
                                          <p:val>
                                            <p:fltVal val="0"/>
                                          </p:val>
                                        </p:tav>
                                        <p:tav tm="100000">
                                          <p:val>
                                            <p:strVal val="#ppt_w"/>
                                          </p:val>
                                        </p:tav>
                                      </p:tavLst>
                                    </p:anim>
                                    <p:anim calcmode="lin" valueType="num">
                                      <p:cBhvr>
                                        <p:cTn id="44" dur="500" fill="hold"/>
                                        <p:tgtEl>
                                          <p:spTgt spid="213002"/>
                                        </p:tgtEl>
                                        <p:attrNameLst>
                                          <p:attrName>ppt_h</p:attrName>
                                        </p:attrNameLst>
                                      </p:cBhvr>
                                      <p:tavLst>
                                        <p:tav tm="0">
                                          <p:val>
                                            <p:strVal val="#ppt_h"/>
                                          </p:val>
                                        </p:tav>
                                        <p:tav tm="100000">
                                          <p:val>
                                            <p:strVal val="#ppt_h"/>
                                          </p:val>
                                        </p:tav>
                                      </p:tavLst>
                                    </p:anim>
                                  </p:childTnLst>
                                </p:cTn>
                              </p:par>
                            </p:childTnLst>
                          </p:cTn>
                        </p:par>
                        <p:par>
                          <p:cTn id="45" fill="hold" nodeType="afterGroup">
                            <p:stCondLst>
                              <p:cond delay="4000"/>
                            </p:stCondLst>
                            <p:childTnLst>
                              <p:par>
                                <p:cTn id="46" presetID="11" presetClass="entr" presetSubtype="0" fill="hold" nodeType="afterEffect">
                                  <p:stCondLst>
                                    <p:cond delay="1000"/>
                                  </p:stCondLst>
                                  <p:childTnLst>
                                    <p:set>
                                      <p:cBhvr>
                                        <p:cTn id="47" dur="500">
                                          <p:stCondLst>
                                            <p:cond delay="0"/>
                                          </p:stCondLst>
                                        </p:cTn>
                                        <p:tgtEl>
                                          <p:spTgt spid="2"/>
                                        </p:tgtEl>
                                        <p:attrNameLst>
                                          <p:attrName>style.visibility</p:attrName>
                                        </p:attrNameLst>
                                      </p:cBhvr>
                                      <p:to>
                                        <p:strVal val="visible"/>
                                      </p:to>
                                    </p:set>
                                  </p:childTnLst>
                                </p:cTn>
                              </p:par>
                            </p:childTnLst>
                          </p:cTn>
                        </p:par>
                        <p:par>
                          <p:cTn id="48" fill="hold" nodeType="afterGroup">
                            <p:stCondLst>
                              <p:cond delay="5500"/>
                            </p:stCondLst>
                            <p:childTnLst>
                              <p:par>
                                <p:cTn id="49" presetID="11" presetClass="entr" presetSubtype="0" fill="hold" nodeType="afterEffect">
                                  <p:stCondLst>
                                    <p:cond delay="1000"/>
                                  </p:stCondLst>
                                  <p:childTnLst>
                                    <p:set>
                                      <p:cBhvr>
                                        <p:cTn id="50" dur="500">
                                          <p:stCondLst>
                                            <p:cond delay="0"/>
                                          </p:stCondLst>
                                        </p:cTn>
                                        <p:tgtEl>
                                          <p:spTgt spid="9"/>
                                        </p:tgtEl>
                                        <p:attrNameLst>
                                          <p:attrName>style.visibility</p:attrName>
                                        </p:attrNameLst>
                                      </p:cBhvr>
                                      <p:to>
                                        <p:strVal val="visible"/>
                                      </p:to>
                                    </p:set>
                                  </p:childTnLst>
                                </p:cTn>
                              </p:par>
                            </p:childTnLst>
                          </p:cTn>
                        </p:par>
                        <p:par>
                          <p:cTn id="51" fill="hold" nodeType="afterGroup">
                            <p:stCondLst>
                              <p:cond delay="7000"/>
                            </p:stCondLst>
                            <p:childTnLst>
                              <p:par>
                                <p:cTn id="52" presetID="11" presetClass="entr" presetSubtype="0" fill="hold" nodeType="afterEffect">
                                  <p:stCondLst>
                                    <p:cond delay="1000"/>
                                  </p:stCondLst>
                                  <p:childTnLst>
                                    <p:set>
                                      <p:cBhvr>
                                        <p:cTn id="53" dur="500">
                                          <p:stCondLst>
                                            <p:cond delay="0"/>
                                          </p:stCondLst>
                                        </p:cTn>
                                        <p:tgtEl>
                                          <p:spTgt spid="16"/>
                                        </p:tgtEl>
                                        <p:attrNameLst>
                                          <p:attrName>style.visibility</p:attrName>
                                        </p:attrNameLst>
                                      </p:cBhvr>
                                      <p:to>
                                        <p:strVal val="visible"/>
                                      </p:to>
                                    </p:set>
                                  </p:childTnLst>
                                </p:cTn>
                              </p:par>
                            </p:childTnLst>
                          </p:cTn>
                        </p:par>
                        <p:par>
                          <p:cTn id="54" fill="hold" nodeType="afterGroup">
                            <p:stCondLst>
                              <p:cond delay="8500"/>
                            </p:stCondLst>
                            <p:childTnLst>
                              <p:par>
                                <p:cTn id="55" presetID="1" presetClass="entr" presetSubtype="0" fill="hold" nodeType="afterEffect">
                                  <p:stCondLst>
                                    <p:cond delay="1000"/>
                                  </p:stCondLst>
                                  <p:childTnLst>
                                    <p:set>
                                      <p:cBhvr>
                                        <p:cTn id="56" dur="1" fill="hold">
                                          <p:stCondLst>
                                            <p:cond delay="499"/>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3001" grpId="0" animBg="1"/>
      <p:bldP spid="213002" grpId="0" animBg="1"/>
      <p:bldP spid="213003" grpId="0" animBg="1"/>
      <p:bldP spid="213004" grpId="0" animBg="1"/>
      <p:bldP spid="213040" grpId="0" animBg="1"/>
      <p:bldP spid="213041" grpId="0" animBg="1"/>
      <p:bldP spid="213123" grpId="0" animBg="1"/>
      <p:bldP spid="213124"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a:xfrm>
            <a:off x="157163" y="157163"/>
            <a:ext cx="8794750" cy="696912"/>
          </a:xfrm>
        </p:spPr>
        <p:txBody>
          <a:bodyPr/>
          <a:lstStyle/>
          <a:p>
            <a:pPr eaLnBrk="1" hangingPunct="1"/>
            <a:r>
              <a:rPr lang="en-US" altLang="zh-CN" sz="3600">
                <a:ea typeface="宋体" pitchFamily="2" charset="-122"/>
              </a:rPr>
              <a:t>Pure ALOHA: Collision Demo(2)</a:t>
            </a:r>
            <a:endParaRPr lang="zh-CN" altLang="en-US" sz="3600">
              <a:ea typeface="宋体" pitchFamily="2" charset="-122"/>
            </a:endParaRPr>
          </a:p>
        </p:txBody>
      </p:sp>
      <p:sp>
        <p:nvSpPr>
          <p:cNvPr id="26627" name="Line 3"/>
          <p:cNvSpPr>
            <a:spLocks noChangeShapeType="1"/>
          </p:cNvSpPr>
          <p:nvPr/>
        </p:nvSpPr>
        <p:spPr bwMode="auto">
          <a:xfrm>
            <a:off x="1981200" y="2438400"/>
            <a:ext cx="5410200" cy="0"/>
          </a:xfrm>
          <a:prstGeom prst="line">
            <a:avLst/>
          </a:prstGeom>
          <a:noFill/>
          <a:ln w="25400">
            <a:solidFill>
              <a:srgbClr val="FF9900"/>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6628" name="Line 4"/>
          <p:cNvSpPr>
            <a:spLocks noChangeShapeType="1"/>
          </p:cNvSpPr>
          <p:nvPr/>
        </p:nvSpPr>
        <p:spPr bwMode="auto">
          <a:xfrm>
            <a:off x="1981200" y="3429000"/>
            <a:ext cx="5410200" cy="0"/>
          </a:xfrm>
          <a:prstGeom prst="line">
            <a:avLst/>
          </a:prstGeom>
          <a:noFill/>
          <a:ln w="25400">
            <a:solidFill>
              <a:srgbClr val="FF9900"/>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4021" name="Line 5"/>
          <p:cNvSpPr>
            <a:spLocks noChangeShapeType="1"/>
          </p:cNvSpPr>
          <p:nvPr/>
        </p:nvSpPr>
        <p:spPr bwMode="auto">
          <a:xfrm>
            <a:off x="1981200" y="4343400"/>
            <a:ext cx="5410200" cy="0"/>
          </a:xfrm>
          <a:prstGeom prst="line">
            <a:avLst/>
          </a:prstGeom>
          <a:noFill/>
          <a:ln w="25400">
            <a:solidFill>
              <a:srgbClr val="FF9900"/>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4022" name="Rectangle 6"/>
          <p:cNvSpPr>
            <a:spLocks noChangeArrowheads="1"/>
          </p:cNvSpPr>
          <p:nvPr/>
        </p:nvSpPr>
        <p:spPr bwMode="auto">
          <a:xfrm>
            <a:off x="2133600" y="2133600"/>
            <a:ext cx="457200" cy="304800"/>
          </a:xfrm>
          <a:prstGeom prst="rect">
            <a:avLst/>
          </a:prstGeom>
          <a:solidFill>
            <a:schemeClr val="bg1"/>
          </a:solidFill>
          <a:ln w="12700">
            <a:solidFill>
              <a:schemeClr val="tx1"/>
            </a:solidFill>
            <a:miter lim="800000"/>
            <a:headEnd type="none" w="sm" len="sm"/>
            <a:tailEnd/>
          </a:ln>
        </p:spPr>
        <p:txBody>
          <a:bodyPr wrap="none" anchor="ctr"/>
          <a:lstStyle>
            <a:lvl1pPr algn="l" defTabSz="762000" eaLnBrk="0" fontAlgn="b" hangingPunct="0">
              <a:spcBef>
                <a:spcPct val="20000"/>
              </a:spcBef>
              <a:buClr>
                <a:srgbClr val="FF6600"/>
              </a:buClr>
              <a:buSzPct val="110000"/>
              <a:buFont typeface="Wingdings" pitchFamily="2" charset="2"/>
              <a:buChar char="n"/>
              <a:defRPr sz="2800">
                <a:solidFill>
                  <a:srgbClr val="000099"/>
                </a:solidFill>
                <a:latin typeface="Verdana" pitchFamily="34" charset="0"/>
              </a:defRPr>
            </a:lvl1pPr>
            <a:lvl2pPr marL="742950" indent="-285750" algn="l" defTabSz="762000" eaLnBrk="0" hangingPunct="0">
              <a:spcBef>
                <a:spcPct val="20000"/>
              </a:spcBef>
              <a:buClr>
                <a:srgbClr val="009900"/>
              </a:buClr>
              <a:buSzPct val="110000"/>
              <a:buFont typeface="Wingdings" pitchFamily="2" charset="2"/>
              <a:buChar char="u"/>
              <a:defRPr sz="2400">
                <a:solidFill>
                  <a:schemeClr val="tx1"/>
                </a:solidFill>
                <a:latin typeface="Verdana" pitchFamily="34" charset="0"/>
              </a:defRPr>
            </a:lvl2pPr>
            <a:lvl3pPr marL="1143000" indent="-228600" algn="l" defTabSz="762000" eaLnBrk="0" hangingPunct="0">
              <a:spcBef>
                <a:spcPct val="20000"/>
              </a:spcBef>
              <a:buClr>
                <a:srgbClr val="0000FF"/>
              </a:buClr>
              <a:buSzPct val="110000"/>
              <a:buFont typeface="Wingdings" pitchFamily="2" charset="2"/>
              <a:buChar char="Ø"/>
              <a:defRPr sz="2400">
                <a:solidFill>
                  <a:schemeClr val="tx1"/>
                </a:solidFill>
                <a:latin typeface="Verdana" pitchFamily="34" charset="0"/>
              </a:defRPr>
            </a:lvl3pPr>
            <a:lvl4pPr marL="1600200" indent="-228600" algn="l" defTabSz="762000" eaLnBrk="0" hangingPunct="0">
              <a:spcBef>
                <a:spcPct val="20000"/>
              </a:spcBef>
              <a:buClr>
                <a:schemeClr val="accent2"/>
              </a:buClr>
              <a:buSzPct val="110000"/>
              <a:buChar char="–"/>
              <a:defRPr sz="2000">
                <a:solidFill>
                  <a:schemeClr val="tx1"/>
                </a:solidFill>
                <a:latin typeface="Times New Roman" pitchFamily="18" charset="0"/>
              </a:defRPr>
            </a:lvl4pPr>
            <a:lvl5pPr marL="2057400" indent="-228600" algn="l" defTabSz="762000" eaLnBrk="0" hangingPunct="0">
              <a:spcBef>
                <a:spcPct val="20000"/>
              </a:spcBef>
              <a:buClr>
                <a:schemeClr val="accent2"/>
              </a:buClr>
              <a:buSzPct val="110000"/>
              <a:buChar char="»"/>
              <a:defRPr sz="2000">
                <a:solidFill>
                  <a:schemeClr val="tx1"/>
                </a:solidFill>
                <a:latin typeface="Times New Roman" pitchFamily="18" charset="0"/>
              </a:defRPr>
            </a:lvl5pPr>
            <a:lvl6pPr marL="25146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6pPr>
            <a:lvl7pPr marL="29718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7pPr>
            <a:lvl8pPr marL="34290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8pPr>
            <a:lvl9pPr marL="38862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9pPr>
          </a:lstStyle>
          <a:p>
            <a:pPr algn="ctr" fontAlgn="base">
              <a:spcBef>
                <a:spcPct val="0"/>
              </a:spcBef>
              <a:buClrTx/>
              <a:buSzTx/>
              <a:buFontTx/>
              <a:buNone/>
            </a:pPr>
            <a:r>
              <a:rPr kumimoji="1" lang="en-US" altLang="zh-CN" sz="1600" b="1">
                <a:solidFill>
                  <a:schemeClr val="tx1"/>
                </a:solidFill>
                <a:latin typeface="CordiaUPC" pitchFamily="34" charset="-34"/>
                <a:ea typeface="宋体" pitchFamily="2" charset="-122"/>
              </a:rPr>
              <a:t>A1</a:t>
            </a:r>
            <a:endParaRPr kumimoji="1" lang="en-US" altLang="zh-CN" sz="1600">
              <a:solidFill>
                <a:schemeClr val="tx1"/>
              </a:solidFill>
              <a:latin typeface="CordiaUPC" pitchFamily="34" charset="-34"/>
              <a:ea typeface="宋体" pitchFamily="2" charset="-122"/>
            </a:endParaRPr>
          </a:p>
        </p:txBody>
      </p:sp>
      <p:sp>
        <p:nvSpPr>
          <p:cNvPr id="214023" name="Line 7"/>
          <p:cNvSpPr>
            <a:spLocks noChangeShapeType="1"/>
          </p:cNvSpPr>
          <p:nvPr/>
        </p:nvSpPr>
        <p:spPr bwMode="auto">
          <a:xfrm flipV="1">
            <a:off x="2133600" y="2438400"/>
            <a:ext cx="0" cy="228600"/>
          </a:xfrm>
          <a:prstGeom prst="line">
            <a:avLst/>
          </a:prstGeom>
          <a:noFill/>
          <a:ln w="25400">
            <a:solidFill>
              <a:srgbClr val="FF00FF"/>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4024" name="Text Box 8"/>
          <p:cNvSpPr txBox="1">
            <a:spLocks noChangeArrowheads="1"/>
          </p:cNvSpPr>
          <p:nvPr/>
        </p:nvSpPr>
        <p:spPr bwMode="auto">
          <a:xfrm>
            <a:off x="1401763" y="2590800"/>
            <a:ext cx="146526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type="none" w="sm" len="sm"/>
                <a:tailEnd/>
              </a14:hiddenLine>
            </a:ext>
          </a:extLst>
        </p:spPr>
        <p:txBody>
          <a:bodyPr>
            <a:spAutoFit/>
          </a:bodyPr>
          <a:lstStyle>
            <a:lvl1pPr algn="l" defTabSz="762000" eaLnBrk="0" fontAlgn="b" hangingPunct="0">
              <a:spcBef>
                <a:spcPct val="20000"/>
              </a:spcBef>
              <a:buClr>
                <a:srgbClr val="FF6600"/>
              </a:buClr>
              <a:buSzPct val="110000"/>
              <a:buFont typeface="Wingdings" pitchFamily="2" charset="2"/>
              <a:buChar char="n"/>
              <a:defRPr sz="2800">
                <a:solidFill>
                  <a:srgbClr val="000099"/>
                </a:solidFill>
                <a:latin typeface="Verdana" pitchFamily="34" charset="0"/>
              </a:defRPr>
            </a:lvl1pPr>
            <a:lvl2pPr marL="742950" indent="-285750" algn="l" defTabSz="762000" eaLnBrk="0" hangingPunct="0">
              <a:spcBef>
                <a:spcPct val="20000"/>
              </a:spcBef>
              <a:buClr>
                <a:srgbClr val="009900"/>
              </a:buClr>
              <a:buSzPct val="110000"/>
              <a:buFont typeface="Wingdings" pitchFamily="2" charset="2"/>
              <a:buChar char="u"/>
              <a:defRPr sz="2400">
                <a:solidFill>
                  <a:schemeClr val="tx1"/>
                </a:solidFill>
                <a:latin typeface="Verdana" pitchFamily="34" charset="0"/>
              </a:defRPr>
            </a:lvl2pPr>
            <a:lvl3pPr marL="1143000" indent="-228600" algn="l" defTabSz="762000" eaLnBrk="0" hangingPunct="0">
              <a:spcBef>
                <a:spcPct val="20000"/>
              </a:spcBef>
              <a:buClr>
                <a:srgbClr val="0000FF"/>
              </a:buClr>
              <a:buSzPct val="110000"/>
              <a:buFont typeface="Wingdings" pitchFamily="2" charset="2"/>
              <a:buChar char="Ø"/>
              <a:defRPr sz="2400">
                <a:solidFill>
                  <a:schemeClr val="tx1"/>
                </a:solidFill>
                <a:latin typeface="Verdana" pitchFamily="34" charset="0"/>
              </a:defRPr>
            </a:lvl3pPr>
            <a:lvl4pPr marL="1600200" indent="-228600" algn="l" defTabSz="762000" eaLnBrk="0" hangingPunct="0">
              <a:spcBef>
                <a:spcPct val="20000"/>
              </a:spcBef>
              <a:buClr>
                <a:schemeClr val="accent2"/>
              </a:buClr>
              <a:buSzPct val="110000"/>
              <a:buChar char="–"/>
              <a:defRPr sz="2000">
                <a:solidFill>
                  <a:schemeClr val="tx1"/>
                </a:solidFill>
                <a:latin typeface="Times New Roman" pitchFamily="18" charset="0"/>
              </a:defRPr>
            </a:lvl4pPr>
            <a:lvl5pPr marL="2057400" indent="-228600" algn="l" defTabSz="762000" eaLnBrk="0" hangingPunct="0">
              <a:spcBef>
                <a:spcPct val="20000"/>
              </a:spcBef>
              <a:buClr>
                <a:schemeClr val="accent2"/>
              </a:buClr>
              <a:buSzPct val="110000"/>
              <a:buChar char="»"/>
              <a:defRPr sz="2000">
                <a:solidFill>
                  <a:schemeClr val="tx1"/>
                </a:solidFill>
                <a:latin typeface="Times New Roman" pitchFamily="18" charset="0"/>
              </a:defRPr>
            </a:lvl5pPr>
            <a:lvl6pPr marL="25146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6pPr>
            <a:lvl7pPr marL="29718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7pPr>
            <a:lvl8pPr marL="34290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8pPr>
            <a:lvl9pPr marL="38862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9pPr>
          </a:lstStyle>
          <a:p>
            <a:pPr fontAlgn="base">
              <a:spcBef>
                <a:spcPct val="50000"/>
              </a:spcBef>
              <a:buClrTx/>
              <a:buSzTx/>
              <a:buFontTx/>
              <a:buNone/>
            </a:pPr>
            <a:r>
              <a:rPr kumimoji="1" lang="en-US" altLang="zh-CN" sz="1800" b="1">
                <a:solidFill>
                  <a:schemeClr val="accent2"/>
                </a:solidFill>
                <a:latin typeface="CordiaUPC" pitchFamily="34" charset="-34"/>
                <a:ea typeface="宋体" pitchFamily="2" charset="-122"/>
              </a:rPr>
              <a:t>new frame</a:t>
            </a:r>
          </a:p>
        </p:txBody>
      </p:sp>
      <p:sp>
        <p:nvSpPr>
          <p:cNvPr id="214025" name="Rectangle 9"/>
          <p:cNvSpPr>
            <a:spLocks noChangeArrowheads="1"/>
          </p:cNvSpPr>
          <p:nvPr/>
        </p:nvSpPr>
        <p:spPr bwMode="auto">
          <a:xfrm>
            <a:off x="3733800" y="3124200"/>
            <a:ext cx="457200" cy="304800"/>
          </a:xfrm>
          <a:prstGeom prst="rect">
            <a:avLst/>
          </a:prstGeom>
          <a:solidFill>
            <a:schemeClr val="bg1"/>
          </a:solidFill>
          <a:ln w="12700">
            <a:solidFill>
              <a:schemeClr val="tx1"/>
            </a:solidFill>
            <a:miter lim="800000"/>
            <a:headEnd type="none" w="sm" len="sm"/>
            <a:tailEnd/>
          </a:ln>
        </p:spPr>
        <p:txBody>
          <a:bodyPr wrap="none" anchor="ctr"/>
          <a:lstStyle>
            <a:lvl1pPr algn="l" defTabSz="762000" eaLnBrk="0" fontAlgn="b" hangingPunct="0">
              <a:spcBef>
                <a:spcPct val="20000"/>
              </a:spcBef>
              <a:buClr>
                <a:srgbClr val="FF6600"/>
              </a:buClr>
              <a:buSzPct val="110000"/>
              <a:buFont typeface="Wingdings" pitchFamily="2" charset="2"/>
              <a:buChar char="n"/>
              <a:defRPr sz="2800">
                <a:solidFill>
                  <a:srgbClr val="000099"/>
                </a:solidFill>
                <a:latin typeface="Verdana" pitchFamily="34" charset="0"/>
              </a:defRPr>
            </a:lvl1pPr>
            <a:lvl2pPr marL="742950" indent="-285750" algn="l" defTabSz="762000" eaLnBrk="0" hangingPunct="0">
              <a:spcBef>
                <a:spcPct val="20000"/>
              </a:spcBef>
              <a:buClr>
                <a:srgbClr val="009900"/>
              </a:buClr>
              <a:buSzPct val="110000"/>
              <a:buFont typeface="Wingdings" pitchFamily="2" charset="2"/>
              <a:buChar char="u"/>
              <a:defRPr sz="2400">
                <a:solidFill>
                  <a:schemeClr val="tx1"/>
                </a:solidFill>
                <a:latin typeface="Verdana" pitchFamily="34" charset="0"/>
              </a:defRPr>
            </a:lvl2pPr>
            <a:lvl3pPr marL="1143000" indent="-228600" algn="l" defTabSz="762000" eaLnBrk="0" hangingPunct="0">
              <a:spcBef>
                <a:spcPct val="20000"/>
              </a:spcBef>
              <a:buClr>
                <a:srgbClr val="0000FF"/>
              </a:buClr>
              <a:buSzPct val="110000"/>
              <a:buFont typeface="Wingdings" pitchFamily="2" charset="2"/>
              <a:buChar char="Ø"/>
              <a:defRPr sz="2400">
                <a:solidFill>
                  <a:schemeClr val="tx1"/>
                </a:solidFill>
                <a:latin typeface="Verdana" pitchFamily="34" charset="0"/>
              </a:defRPr>
            </a:lvl3pPr>
            <a:lvl4pPr marL="1600200" indent="-228600" algn="l" defTabSz="762000" eaLnBrk="0" hangingPunct="0">
              <a:spcBef>
                <a:spcPct val="20000"/>
              </a:spcBef>
              <a:buClr>
                <a:schemeClr val="accent2"/>
              </a:buClr>
              <a:buSzPct val="110000"/>
              <a:buChar char="–"/>
              <a:defRPr sz="2000">
                <a:solidFill>
                  <a:schemeClr val="tx1"/>
                </a:solidFill>
                <a:latin typeface="Times New Roman" pitchFamily="18" charset="0"/>
              </a:defRPr>
            </a:lvl4pPr>
            <a:lvl5pPr marL="2057400" indent="-228600" algn="l" defTabSz="762000" eaLnBrk="0" hangingPunct="0">
              <a:spcBef>
                <a:spcPct val="20000"/>
              </a:spcBef>
              <a:buClr>
                <a:schemeClr val="accent2"/>
              </a:buClr>
              <a:buSzPct val="110000"/>
              <a:buChar char="»"/>
              <a:defRPr sz="2000">
                <a:solidFill>
                  <a:schemeClr val="tx1"/>
                </a:solidFill>
                <a:latin typeface="Times New Roman" pitchFamily="18" charset="0"/>
              </a:defRPr>
            </a:lvl5pPr>
            <a:lvl6pPr marL="25146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6pPr>
            <a:lvl7pPr marL="29718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7pPr>
            <a:lvl8pPr marL="34290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8pPr>
            <a:lvl9pPr marL="38862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9pPr>
          </a:lstStyle>
          <a:p>
            <a:pPr algn="ctr" fontAlgn="base">
              <a:spcBef>
                <a:spcPct val="0"/>
              </a:spcBef>
              <a:buClrTx/>
              <a:buSzTx/>
              <a:buFontTx/>
              <a:buNone/>
            </a:pPr>
            <a:r>
              <a:rPr kumimoji="1" lang="en-US" altLang="zh-CN" sz="1600" b="1">
                <a:solidFill>
                  <a:schemeClr val="tx1"/>
                </a:solidFill>
                <a:latin typeface="CordiaUPC" pitchFamily="34" charset="-34"/>
                <a:ea typeface="宋体" pitchFamily="2" charset="-122"/>
              </a:rPr>
              <a:t>B1</a:t>
            </a:r>
            <a:endParaRPr kumimoji="1" lang="en-US" altLang="zh-CN" sz="1600">
              <a:solidFill>
                <a:schemeClr val="tx1"/>
              </a:solidFill>
              <a:latin typeface="CordiaUPC" pitchFamily="34" charset="-34"/>
              <a:ea typeface="宋体" pitchFamily="2" charset="-122"/>
            </a:endParaRPr>
          </a:p>
        </p:txBody>
      </p:sp>
      <p:sp>
        <p:nvSpPr>
          <p:cNvPr id="214026" name="Rectangle 10"/>
          <p:cNvSpPr>
            <a:spLocks noChangeArrowheads="1"/>
          </p:cNvSpPr>
          <p:nvPr/>
        </p:nvSpPr>
        <p:spPr bwMode="auto">
          <a:xfrm>
            <a:off x="3124200" y="2133600"/>
            <a:ext cx="457200" cy="304800"/>
          </a:xfrm>
          <a:prstGeom prst="rect">
            <a:avLst/>
          </a:prstGeom>
          <a:solidFill>
            <a:schemeClr val="bg1"/>
          </a:solidFill>
          <a:ln w="12700">
            <a:solidFill>
              <a:schemeClr val="tx1"/>
            </a:solidFill>
            <a:miter lim="800000"/>
            <a:headEnd type="none" w="sm" len="sm"/>
            <a:tailEnd/>
          </a:ln>
        </p:spPr>
        <p:txBody>
          <a:bodyPr wrap="none" anchor="ctr"/>
          <a:lstStyle>
            <a:lvl1pPr algn="l" defTabSz="762000" eaLnBrk="0" fontAlgn="b" hangingPunct="0">
              <a:spcBef>
                <a:spcPct val="20000"/>
              </a:spcBef>
              <a:buClr>
                <a:srgbClr val="FF6600"/>
              </a:buClr>
              <a:buSzPct val="110000"/>
              <a:buFont typeface="Wingdings" pitchFamily="2" charset="2"/>
              <a:buChar char="n"/>
              <a:defRPr sz="2800">
                <a:solidFill>
                  <a:srgbClr val="000099"/>
                </a:solidFill>
                <a:latin typeface="Verdana" pitchFamily="34" charset="0"/>
              </a:defRPr>
            </a:lvl1pPr>
            <a:lvl2pPr marL="742950" indent="-285750" algn="l" defTabSz="762000" eaLnBrk="0" hangingPunct="0">
              <a:spcBef>
                <a:spcPct val="20000"/>
              </a:spcBef>
              <a:buClr>
                <a:srgbClr val="009900"/>
              </a:buClr>
              <a:buSzPct val="110000"/>
              <a:buFont typeface="Wingdings" pitchFamily="2" charset="2"/>
              <a:buChar char="u"/>
              <a:defRPr sz="2400">
                <a:solidFill>
                  <a:schemeClr val="tx1"/>
                </a:solidFill>
                <a:latin typeface="Verdana" pitchFamily="34" charset="0"/>
              </a:defRPr>
            </a:lvl2pPr>
            <a:lvl3pPr marL="1143000" indent="-228600" algn="l" defTabSz="762000" eaLnBrk="0" hangingPunct="0">
              <a:spcBef>
                <a:spcPct val="20000"/>
              </a:spcBef>
              <a:buClr>
                <a:srgbClr val="0000FF"/>
              </a:buClr>
              <a:buSzPct val="110000"/>
              <a:buFont typeface="Wingdings" pitchFamily="2" charset="2"/>
              <a:buChar char="Ø"/>
              <a:defRPr sz="2400">
                <a:solidFill>
                  <a:schemeClr val="tx1"/>
                </a:solidFill>
                <a:latin typeface="Verdana" pitchFamily="34" charset="0"/>
              </a:defRPr>
            </a:lvl3pPr>
            <a:lvl4pPr marL="1600200" indent="-228600" algn="l" defTabSz="762000" eaLnBrk="0" hangingPunct="0">
              <a:spcBef>
                <a:spcPct val="20000"/>
              </a:spcBef>
              <a:buClr>
                <a:schemeClr val="accent2"/>
              </a:buClr>
              <a:buSzPct val="110000"/>
              <a:buChar char="–"/>
              <a:defRPr sz="2000">
                <a:solidFill>
                  <a:schemeClr val="tx1"/>
                </a:solidFill>
                <a:latin typeface="Times New Roman" pitchFamily="18" charset="0"/>
              </a:defRPr>
            </a:lvl4pPr>
            <a:lvl5pPr marL="2057400" indent="-228600" algn="l" defTabSz="762000" eaLnBrk="0" hangingPunct="0">
              <a:spcBef>
                <a:spcPct val="20000"/>
              </a:spcBef>
              <a:buClr>
                <a:schemeClr val="accent2"/>
              </a:buClr>
              <a:buSzPct val="110000"/>
              <a:buChar char="»"/>
              <a:defRPr sz="2000">
                <a:solidFill>
                  <a:schemeClr val="tx1"/>
                </a:solidFill>
                <a:latin typeface="Times New Roman" pitchFamily="18" charset="0"/>
              </a:defRPr>
            </a:lvl5pPr>
            <a:lvl6pPr marL="25146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6pPr>
            <a:lvl7pPr marL="29718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7pPr>
            <a:lvl8pPr marL="34290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8pPr>
            <a:lvl9pPr marL="38862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9pPr>
          </a:lstStyle>
          <a:p>
            <a:pPr algn="ctr" fontAlgn="base">
              <a:spcBef>
                <a:spcPct val="0"/>
              </a:spcBef>
              <a:buClrTx/>
              <a:buSzTx/>
              <a:buFontTx/>
              <a:buNone/>
            </a:pPr>
            <a:r>
              <a:rPr kumimoji="1" lang="en-US" altLang="zh-CN" sz="1600" b="1">
                <a:solidFill>
                  <a:schemeClr val="tx1"/>
                </a:solidFill>
                <a:latin typeface="CordiaUPC" pitchFamily="34" charset="-34"/>
                <a:ea typeface="宋体" pitchFamily="2" charset="-122"/>
              </a:rPr>
              <a:t>A2</a:t>
            </a:r>
            <a:endParaRPr kumimoji="1" lang="en-US" altLang="zh-CN" sz="1600">
              <a:solidFill>
                <a:schemeClr val="tx1"/>
              </a:solidFill>
              <a:latin typeface="CordiaUPC" pitchFamily="34" charset="-34"/>
              <a:ea typeface="宋体" pitchFamily="2" charset="-122"/>
            </a:endParaRPr>
          </a:p>
        </p:txBody>
      </p:sp>
      <p:sp>
        <p:nvSpPr>
          <p:cNvPr id="214027" name="Rectangle 11"/>
          <p:cNvSpPr>
            <a:spLocks noChangeArrowheads="1"/>
          </p:cNvSpPr>
          <p:nvPr/>
        </p:nvSpPr>
        <p:spPr bwMode="auto">
          <a:xfrm>
            <a:off x="4343400" y="2133600"/>
            <a:ext cx="457200" cy="304800"/>
          </a:xfrm>
          <a:prstGeom prst="rect">
            <a:avLst/>
          </a:prstGeom>
          <a:solidFill>
            <a:schemeClr val="bg1"/>
          </a:solidFill>
          <a:ln w="12700">
            <a:solidFill>
              <a:schemeClr val="tx1"/>
            </a:solidFill>
            <a:miter lim="800000"/>
            <a:headEnd type="none" w="sm" len="sm"/>
            <a:tailEnd/>
          </a:ln>
        </p:spPr>
        <p:txBody>
          <a:bodyPr wrap="none" anchor="ctr"/>
          <a:lstStyle>
            <a:lvl1pPr algn="l" defTabSz="762000" eaLnBrk="0" fontAlgn="b" hangingPunct="0">
              <a:spcBef>
                <a:spcPct val="20000"/>
              </a:spcBef>
              <a:buClr>
                <a:srgbClr val="FF6600"/>
              </a:buClr>
              <a:buSzPct val="110000"/>
              <a:buFont typeface="Wingdings" pitchFamily="2" charset="2"/>
              <a:buChar char="n"/>
              <a:defRPr sz="2800">
                <a:solidFill>
                  <a:srgbClr val="000099"/>
                </a:solidFill>
                <a:latin typeface="Verdana" pitchFamily="34" charset="0"/>
              </a:defRPr>
            </a:lvl1pPr>
            <a:lvl2pPr marL="742950" indent="-285750" algn="l" defTabSz="762000" eaLnBrk="0" hangingPunct="0">
              <a:spcBef>
                <a:spcPct val="20000"/>
              </a:spcBef>
              <a:buClr>
                <a:srgbClr val="009900"/>
              </a:buClr>
              <a:buSzPct val="110000"/>
              <a:buFont typeface="Wingdings" pitchFamily="2" charset="2"/>
              <a:buChar char="u"/>
              <a:defRPr sz="2400">
                <a:solidFill>
                  <a:schemeClr val="tx1"/>
                </a:solidFill>
                <a:latin typeface="Verdana" pitchFamily="34" charset="0"/>
              </a:defRPr>
            </a:lvl2pPr>
            <a:lvl3pPr marL="1143000" indent="-228600" algn="l" defTabSz="762000" eaLnBrk="0" hangingPunct="0">
              <a:spcBef>
                <a:spcPct val="20000"/>
              </a:spcBef>
              <a:buClr>
                <a:srgbClr val="0000FF"/>
              </a:buClr>
              <a:buSzPct val="110000"/>
              <a:buFont typeface="Wingdings" pitchFamily="2" charset="2"/>
              <a:buChar char="Ø"/>
              <a:defRPr sz="2400">
                <a:solidFill>
                  <a:schemeClr val="tx1"/>
                </a:solidFill>
                <a:latin typeface="Verdana" pitchFamily="34" charset="0"/>
              </a:defRPr>
            </a:lvl3pPr>
            <a:lvl4pPr marL="1600200" indent="-228600" algn="l" defTabSz="762000" eaLnBrk="0" hangingPunct="0">
              <a:spcBef>
                <a:spcPct val="20000"/>
              </a:spcBef>
              <a:buClr>
                <a:schemeClr val="accent2"/>
              </a:buClr>
              <a:buSzPct val="110000"/>
              <a:buChar char="–"/>
              <a:defRPr sz="2000">
                <a:solidFill>
                  <a:schemeClr val="tx1"/>
                </a:solidFill>
                <a:latin typeface="Times New Roman" pitchFamily="18" charset="0"/>
              </a:defRPr>
            </a:lvl4pPr>
            <a:lvl5pPr marL="2057400" indent="-228600" algn="l" defTabSz="762000" eaLnBrk="0" hangingPunct="0">
              <a:spcBef>
                <a:spcPct val="20000"/>
              </a:spcBef>
              <a:buClr>
                <a:schemeClr val="accent2"/>
              </a:buClr>
              <a:buSzPct val="110000"/>
              <a:buChar char="»"/>
              <a:defRPr sz="2000">
                <a:solidFill>
                  <a:schemeClr val="tx1"/>
                </a:solidFill>
                <a:latin typeface="Times New Roman" pitchFamily="18" charset="0"/>
              </a:defRPr>
            </a:lvl5pPr>
            <a:lvl6pPr marL="25146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6pPr>
            <a:lvl7pPr marL="29718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7pPr>
            <a:lvl8pPr marL="34290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8pPr>
            <a:lvl9pPr marL="38862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9pPr>
          </a:lstStyle>
          <a:p>
            <a:pPr algn="ctr" fontAlgn="base">
              <a:spcBef>
                <a:spcPct val="0"/>
              </a:spcBef>
              <a:buClrTx/>
              <a:buSzTx/>
              <a:buFontTx/>
              <a:buNone/>
            </a:pPr>
            <a:r>
              <a:rPr kumimoji="1" lang="en-US" altLang="zh-CN" sz="1600" b="1">
                <a:solidFill>
                  <a:schemeClr val="tx1"/>
                </a:solidFill>
                <a:latin typeface="CordiaUPC" pitchFamily="34" charset="-34"/>
                <a:ea typeface="宋体" pitchFamily="2" charset="-122"/>
              </a:rPr>
              <a:t>A2</a:t>
            </a:r>
            <a:endParaRPr kumimoji="1" lang="en-US" altLang="zh-CN" sz="1600">
              <a:solidFill>
                <a:schemeClr val="tx1"/>
              </a:solidFill>
              <a:latin typeface="CordiaUPC" pitchFamily="34" charset="-34"/>
              <a:ea typeface="宋体" pitchFamily="2" charset="-122"/>
            </a:endParaRPr>
          </a:p>
        </p:txBody>
      </p:sp>
      <p:sp>
        <p:nvSpPr>
          <p:cNvPr id="214028" name="Rectangle 12"/>
          <p:cNvSpPr>
            <a:spLocks noChangeArrowheads="1"/>
          </p:cNvSpPr>
          <p:nvPr/>
        </p:nvSpPr>
        <p:spPr bwMode="auto">
          <a:xfrm>
            <a:off x="2819400" y="3124200"/>
            <a:ext cx="457200" cy="304800"/>
          </a:xfrm>
          <a:prstGeom prst="rect">
            <a:avLst/>
          </a:prstGeom>
          <a:solidFill>
            <a:schemeClr val="bg1"/>
          </a:solidFill>
          <a:ln w="12700">
            <a:solidFill>
              <a:schemeClr val="tx1"/>
            </a:solidFill>
            <a:miter lim="800000"/>
            <a:headEnd type="none" w="sm" len="sm"/>
            <a:tailEnd/>
          </a:ln>
        </p:spPr>
        <p:txBody>
          <a:bodyPr wrap="none" anchor="ctr"/>
          <a:lstStyle>
            <a:lvl1pPr algn="l" defTabSz="762000" eaLnBrk="0" fontAlgn="b" hangingPunct="0">
              <a:spcBef>
                <a:spcPct val="20000"/>
              </a:spcBef>
              <a:buClr>
                <a:srgbClr val="FF6600"/>
              </a:buClr>
              <a:buSzPct val="110000"/>
              <a:buFont typeface="Wingdings" pitchFamily="2" charset="2"/>
              <a:buChar char="n"/>
              <a:defRPr sz="2800">
                <a:solidFill>
                  <a:srgbClr val="000099"/>
                </a:solidFill>
                <a:latin typeface="Verdana" pitchFamily="34" charset="0"/>
              </a:defRPr>
            </a:lvl1pPr>
            <a:lvl2pPr marL="742950" indent="-285750" algn="l" defTabSz="762000" eaLnBrk="0" hangingPunct="0">
              <a:spcBef>
                <a:spcPct val="20000"/>
              </a:spcBef>
              <a:buClr>
                <a:srgbClr val="009900"/>
              </a:buClr>
              <a:buSzPct val="110000"/>
              <a:buFont typeface="Wingdings" pitchFamily="2" charset="2"/>
              <a:buChar char="u"/>
              <a:defRPr sz="2400">
                <a:solidFill>
                  <a:schemeClr val="tx1"/>
                </a:solidFill>
                <a:latin typeface="Verdana" pitchFamily="34" charset="0"/>
              </a:defRPr>
            </a:lvl2pPr>
            <a:lvl3pPr marL="1143000" indent="-228600" algn="l" defTabSz="762000" eaLnBrk="0" hangingPunct="0">
              <a:spcBef>
                <a:spcPct val="20000"/>
              </a:spcBef>
              <a:buClr>
                <a:srgbClr val="0000FF"/>
              </a:buClr>
              <a:buSzPct val="110000"/>
              <a:buFont typeface="Wingdings" pitchFamily="2" charset="2"/>
              <a:buChar char="Ø"/>
              <a:defRPr sz="2400">
                <a:solidFill>
                  <a:schemeClr val="tx1"/>
                </a:solidFill>
                <a:latin typeface="Verdana" pitchFamily="34" charset="0"/>
              </a:defRPr>
            </a:lvl3pPr>
            <a:lvl4pPr marL="1600200" indent="-228600" algn="l" defTabSz="762000" eaLnBrk="0" hangingPunct="0">
              <a:spcBef>
                <a:spcPct val="20000"/>
              </a:spcBef>
              <a:buClr>
                <a:schemeClr val="accent2"/>
              </a:buClr>
              <a:buSzPct val="110000"/>
              <a:buChar char="–"/>
              <a:defRPr sz="2000">
                <a:solidFill>
                  <a:schemeClr val="tx1"/>
                </a:solidFill>
                <a:latin typeface="Times New Roman" pitchFamily="18" charset="0"/>
              </a:defRPr>
            </a:lvl4pPr>
            <a:lvl5pPr marL="2057400" indent="-228600" algn="l" defTabSz="762000" eaLnBrk="0" hangingPunct="0">
              <a:spcBef>
                <a:spcPct val="20000"/>
              </a:spcBef>
              <a:buClr>
                <a:schemeClr val="accent2"/>
              </a:buClr>
              <a:buSzPct val="110000"/>
              <a:buChar char="»"/>
              <a:defRPr sz="2000">
                <a:solidFill>
                  <a:schemeClr val="tx1"/>
                </a:solidFill>
                <a:latin typeface="Times New Roman" pitchFamily="18" charset="0"/>
              </a:defRPr>
            </a:lvl5pPr>
            <a:lvl6pPr marL="25146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6pPr>
            <a:lvl7pPr marL="29718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7pPr>
            <a:lvl8pPr marL="34290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8pPr>
            <a:lvl9pPr marL="38862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9pPr>
          </a:lstStyle>
          <a:p>
            <a:pPr algn="ctr" fontAlgn="base">
              <a:spcBef>
                <a:spcPct val="0"/>
              </a:spcBef>
              <a:buClrTx/>
              <a:buSzTx/>
              <a:buFontTx/>
              <a:buNone/>
            </a:pPr>
            <a:r>
              <a:rPr kumimoji="1" lang="en-US" altLang="zh-CN" sz="1600" b="1">
                <a:solidFill>
                  <a:schemeClr val="tx1"/>
                </a:solidFill>
                <a:latin typeface="CordiaUPC" pitchFamily="34" charset="-34"/>
                <a:ea typeface="宋体" pitchFamily="2" charset="-122"/>
              </a:rPr>
              <a:t>B1</a:t>
            </a:r>
            <a:endParaRPr kumimoji="1" lang="en-US" altLang="zh-CN" sz="1600">
              <a:solidFill>
                <a:schemeClr val="tx1"/>
              </a:solidFill>
              <a:latin typeface="CordiaUPC" pitchFamily="34" charset="-34"/>
              <a:ea typeface="宋体" pitchFamily="2" charset="-122"/>
            </a:endParaRPr>
          </a:p>
        </p:txBody>
      </p:sp>
      <p:sp>
        <p:nvSpPr>
          <p:cNvPr id="214029" name="Line 13"/>
          <p:cNvSpPr>
            <a:spLocks noChangeShapeType="1"/>
          </p:cNvSpPr>
          <p:nvPr/>
        </p:nvSpPr>
        <p:spPr bwMode="auto">
          <a:xfrm>
            <a:off x="3124200" y="2438400"/>
            <a:ext cx="0" cy="685800"/>
          </a:xfrm>
          <a:prstGeom prst="line">
            <a:avLst/>
          </a:prstGeom>
          <a:noFill/>
          <a:ln w="25400">
            <a:solidFill>
              <a:srgbClr val="FF00FF"/>
            </a:solidFill>
            <a:prstDash val="sysDot"/>
            <a:round/>
            <a:headEnd type="none" w="sm" len="sm"/>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4030" name="Line 14"/>
          <p:cNvSpPr>
            <a:spLocks noChangeShapeType="1"/>
          </p:cNvSpPr>
          <p:nvPr/>
        </p:nvSpPr>
        <p:spPr bwMode="auto">
          <a:xfrm>
            <a:off x="3276600" y="2438400"/>
            <a:ext cx="0" cy="685800"/>
          </a:xfrm>
          <a:prstGeom prst="line">
            <a:avLst/>
          </a:prstGeom>
          <a:noFill/>
          <a:ln w="25400">
            <a:solidFill>
              <a:srgbClr val="FF00FF"/>
            </a:solidFill>
            <a:prstDash val="sysDot"/>
            <a:round/>
            <a:headEnd type="none" w="sm" len="sm"/>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4031" name="Rectangle 15"/>
          <p:cNvSpPr>
            <a:spLocks noChangeArrowheads="1"/>
          </p:cNvSpPr>
          <p:nvPr/>
        </p:nvSpPr>
        <p:spPr bwMode="auto">
          <a:xfrm>
            <a:off x="3184525" y="2578100"/>
            <a:ext cx="10477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type="none" w="sm" len="sm"/>
                <a:tailEnd/>
              </a14:hiddenLine>
            </a:ext>
          </a:extLst>
        </p:spPr>
        <p:txBody>
          <a:bodyPr wrap="none">
            <a:spAutoFit/>
          </a:bodyPr>
          <a:lstStyle>
            <a:lvl1pPr algn="l" defTabSz="762000" eaLnBrk="0" fontAlgn="b" hangingPunct="0">
              <a:spcBef>
                <a:spcPct val="20000"/>
              </a:spcBef>
              <a:buClr>
                <a:srgbClr val="FF6600"/>
              </a:buClr>
              <a:buSzPct val="110000"/>
              <a:buFont typeface="Wingdings" pitchFamily="2" charset="2"/>
              <a:buChar char="n"/>
              <a:defRPr sz="2800">
                <a:solidFill>
                  <a:srgbClr val="000099"/>
                </a:solidFill>
                <a:latin typeface="Verdana" pitchFamily="34" charset="0"/>
              </a:defRPr>
            </a:lvl1pPr>
            <a:lvl2pPr marL="742950" indent="-285750" algn="l" defTabSz="762000" eaLnBrk="0" hangingPunct="0">
              <a:spcBef>
                <a:spcPct val="20000"/>
              </a:spcBef>
              <a:buClr>
                <a:srgbClr val="009900"/>
              </a:buClr>
              <a:buSzPct val="110000"/>
              <a:buFont typeface="Wingdings" pitchFamily="2" charset="2"/>
              <a:buChar char="u"/>
              <a:defRPr sz="2400">
                <a:solidFill>
                  <a:schemeClr val="tx1"/>
                </a:solidFill>
                <a:latin typeface="Verdana" pitchFamily="34" charset="0"/>
              </a:defRPr>
            </a:lvl2pPr>
            <a:lvl3pPr marL="1143000" indent="-228600" algn="l" defTabSz="762000" eaLnBrk="0" hangingPunct="0">
              <a:spcBef>
                <a:spcPct val="20000"/>
              </a:spcBef>
              <a:buClr>
                <a:srgbClr val="0000FF"/>
              </a:buClr>
              <a:buSzPct val="110000"/>
              <a:buFont typeface="Wingdings" pitchFamily="2" charset="2"/>
              <a:buChar char="Ø"/>
              <a:defRPr sz="2400">
                <a:solidFill>
                  <a:schemeClr val="tx1"/>
                </a:solidFill>
                <a:latin typeface="Verdana" pitchFamily="34" charset="0"/>
              </a:defRPr>
            </a:lvl3pPr>
            <a:lvl4pPr marL="1600200" indent="-228600" algn="l" defTabSz="762000" eaLnBrk="0" hangingPunct="0">
              <a:spcBef>
                <a:spcPct val="20000"/>
              </a:spcBef>
              <a:buClr>
                <a:schemeClr val="accent2"/>
              </a:buClr>
              <a:buSzPct val="110000"/>
              <a:buChar char="–"/>
              <a:defRPr sz="2000">
                <a:solidFill>
                  <a:schemeClr val="tx1"/>
                </a:solidFill>
                <a:latin typeface="Times New Roman" pitchFamily="18" charset="0"/>
              </a:defRPr>
            </a:lvl4pPr>
            <a:lvl5pPr marL="2057400" indent="-228600" algn="l" defTabSz="762000" eaLnBrk="0" hangingPunct="0">
              <a:spcBef>
                <a:spcPct val="20000"/>
              </a:spcBef>
              <a:buClr>
                <a:schemeClr val="accent2"/>
              </a:buClr>
              <a:buSzPct val="110000"/>
              <a:buChar char="»"/>
              <a:defRPr sz="2000">
                <a:solidFill>
                  <a:schemeClr val="tx1"/>
                </a:solidFill>
                <a:latin typeface="Times New Roman" pitchFamily="18" charset="0"/>
              </a:defRPr>
            </a:lvl5pPr>
            <a:lvl6pPr marL="25146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6pPr>
            <a:lvl7pPr marL="29718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7pPr>
            <a:lvl8pPr marL="34290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8pPr>
            <a:lvl9pPr marL="38862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9pPr>
          </a:lstStyle>
          <a:p>
            <a:pPr fontAlgn="base">
              <a:spcBef>
                <a:spcPct val="0"/>
              </a:spcBef>
              <a:buClrTx/>
              <a:buSzTx/>
              <a:buFontTx/>
              <a:buNone/>
            </a:pPr>
            <a:r>
              <a:rPr kumimoji="1" lang="en-US" altLang="zh-CN" sz="1800" b="1">
                <a:solidFill>
                  <a:srgbClr val="FF9900"/>
                </a:solidFill>
                <a:latin typeface="CordiaUPC" pitchFamily="34" charset="-34"/>
                <a:ea typeface="宋体" pitchFamily="2" charset="-122"/>
              </a:rPr>
              <a:t>collison</a:t>
            </a:r>
          </a:p>
        </p:txBody>
      </p:sp>
      <p:sp>
        <p:nvSpPr>
          <p:cNvPr id="214032" name="Line 16"/>
          <p:cNvSpPr>
            <a:spLocks noChangeShapeType="1"/>
          </p:cNvSpPr>
          <p:nvPr/>
        </p:nvSpPr>
        <p:spPr bwMode="auto">
          <a:xfrm>
            <a:off x="3581400" y="2209800"/>
            <a:ext cx="762000" cy="0"/>
          </a:xfrm>
          <a:prstGeom prst="line">
            <a:avLst/>
          </a:prstGeom>
          <a:noFill/>
          <a:ln w="25400">
            <a:solidFill>
              <a:srgbClr val="FF00FF"/>
            </a:solidFill>
            <a:round/>
            <a:headEnd type="triangle" w="med" len="sm"/>
            <a:tailEnd type="triangle" w="med"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4033" name="Text Box 17"/>
          <p:cNvSpPr txBox="1">
            <a:spLocks noChangeArrowheads="1"/>
          </p:cNvSpPr>
          <p:nvPr/>
        </p:nvSpPr>
        <p:spPr bwMode="auto">
          <a:xfrm>
            <a:off x="3733800" y="1828800"/>
            <a:ext cx="6858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type="none" w="sm" len="sm"/>
                <a:tailEnd/>
              </a14:hiddenLine>
            </a:ext>
          </a:extLst>
        </p:spPr>
        <p:txBody>
          <a:bodyPr>
            <a:spAutoFit/>
          </a:bodyPr>
          <a:lstStyle>
            <a:lvl1pPr algn="l" defTabSz="762000" eaLnBrk="0" fontAlgn="b" hangingPunct="0">
              <a:spcBef>
                <a:spcPct val="20000"/>
              </a:spcBef>
              <a:buClr>
                <a:srgbClr val="FF6600"/>
              </a:buClr>
              <a:buSzPct val="110000"/>
              <a:buFont typeface="Wingdings" pitchFamily="2" charset="2"/>
              <a:buChar char="n"/>
              <a:defRPr sz="2800">
                <a:solidFill>
                  <a:srgbClr val="000099"/>
                </a:solidFill>
                <a:latin typeface="Verdana" pitchFamily="34" charset="0"/>
              </a:defRPr>
            </a:lvl1pPr>
            <a:lvl2pPr marL="742950" indent="-285750" algn="l" defTabSz="762000" eaLnBrk="0" hangingPunct="0">
              <a:spcBef>
                <a:spcPct val="20000"/>
              </a:spcBef>
              <a:buClr>
                <a:srgbClr val="009900"/>
              </a:buClr>
              <a:buSzPct val="110000"/>
              <a:buFont typeface="Wingdings" pitchFamily="2" charset="2"/>
              <a:buChar char="u"/>
              <a:defRPr sz="2400">
                <a:solidFill>
                  <a:schemeClr val="tx1"/>
                </a:solidFill>
                <a:latin typeface="Verdana" pitchFamily="34" charset="0"/>
              </a:defRPr>
            </a:lvl2pPr>
            <a:lvl3pPr marL="1143000" indent="-228600" algn="l" defTabSz="762000" eaLnBrk="0" hangingPunct="0">
              <a:spcBef>
                <a:spcPct val="20000"/>
              </a:spcBef>
              <a:buClr>
                <a:srgbClr val="0000FF"/>
              </a:buClr>
              <a:buSzPct val="110000"/>
              <a:buFont typeface="Wingdings" pitchFamily="2" charset="2"/>
              <a:buChar char="Ø"/>
              <a:defRPr sz="2400">
                <a:solidFill>
                  <a:schemeClr val="tx1"/>
                </a:solidFill>
                <a:latin typeface="Verdana" pitchFamily="34" charset="0"/>
              </a:defRPr>
            </a:lvl3pPr>
            <a:lvl4pPr marL="1600200" indent="-228600" algn="l" defTabSz="762000" eaLnBrk="0" hangingPunct="0">
              <a:spcBef>
                <a:spcPct val="20000"/>
              </a:spcBef>
              <a:buClr>
                <a:schemeClr val="accent2"/>
              </a:buClr>
              <a:buSzPct val="110000"/>
              <a:buChar char="–"/>
              <a:defRPr sz="2000">
                <a:solidFill>
                  <a:schemeClr val="tx1"/>
                </a:solidFill>
                <a:latin typeface="Times New Roman" pitchFamily="18" charset="0"/>
              </a:defRPr>
            </a:lvl4pPr>
            <a:lvl5pPr marL="2057400" indent="-228600" algn="l" defTabSz="762000" eaLnBrk="0" hangingPunct="0">
              <a:spcBef>
                <a:spcPct val="20000"/>
              </a:spcBef>
              <a:buClr>
                <a:schemeClr val="accent2"/>
              </a:buClr>
              <a:buSzPct val="110000"/>
              <a:buChar char="»"/>
              <a:defRPr sz="2000">
                <a:solidFill>
                  <a:schemeClr val="tx1"/>
                </a:solidFill>
                <a:latin typeface="Times New Roman" pitchFamily="18" charset="0"/>
              </a:defRPr>
            </a:lvl5pPr>
            <a:lvl6pPr marL="25146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6pPr>
            <a:lvl7pPr marL="29718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7pPr>
            <a:lvl8pPr marL="34290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8pPr>
            <a:lvl9pPr marL="38862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9pPr>
          </a:lstStyle>
          <a:p>
            <a:pPr fontAlgn="base">
              <a:spcBef>
                <a:spcPct val="50000"/>
              </a:spcBef>
              <a:buClrTx/>
              <a:buSzTx/>
              <a:buFontTx/>
              <a:buNone/>
            </a:pPr>
            <a:r>
              <a:rPr kumimoji="1" lang="zh-CN" altLang="en-US" sz="1800" b="1">
                <a:solidFill>
                  <a:schemeClr val="bg1"/>
                </a:solidFill>
                <a:latin typeface="CordiaUPC" pitchFamily="34" charset="-34"/>
                <a:ea typeface="宋体" pitchFamily="2" charset="-122"/>
              </a:rPr>
              <a:t> </a:t>
            </a:r>
            <a:r>
              <a:rPr kumimoji="1" lang="en-US" altLang="zh-CN" sz="1800" b="1">
                <a:solidFill>
                  <a:schemeClr val="accent2"/>
                </a:solidFill>
                <a:latin typeface="CordiaUPC" pitchFamily="34" charset="-34"/>
                <a:ea typeface="宋体" pitchFamily="2" charset="-122"/>
              </a:rPr>
              <a:t>t1 </a:t>
            </a:r>
            <a:endParaRPr kumimoji="1" lang="en-US" altLang="zh-CN" sz="1800">
              <a:solidFill>
                <a:schemeClr val="accent2"/>
              </a:solidFill>
              <a:latin typeface="CordiaUPC" pitchFamily="34" charset="-34"/>
              <a:ea typeface="宋体" pitchFamily="2" charset="-122"/>
            </a:endParaRPr>
          </a:p>
        </p:txBody>
      </p:sp>
      <p:sp>
        <p:nvSpPr>
          <p:cNvPr id="214034" name="Line 18"/>
          <p:cNvSpPr>
            <a:spLocks noChangeShapeType="1"/>
          </p:cNvSpPr>
          <p:nvPr/>
        </p:nvSpPr>
        <p:spPr bwMode="auto">
          <a:xfrm>
            <a:off x="3276600" y="3200400"/>
            <a:ext cx="457200" cy="0"/>
          </a:xfrm>
          <a:prstGeom prst="line">
            <a:avLst/>
          </a:prstGeom>
          <a:noFill/>
          <a:ln w="25400">
            <a:solidFill>
              <a:srgbClr val="FF00FF"/>
            </a:solidFill>
            <a:round/>
            <a:headEnd type="triangle" w="med" len="sm"/>
            <a:tailEnd type="triangle" w="med"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4035" name="Text Box 19"/>
          <p:cNvSpPr txBox="1">
            <a:spLocks noChangeArrowheads="1"/>
          </p:cNvSpPr>
          <p:nvPr/>
        </p:nvSpPr>
        <p:spPr bwMode="auto">
          <a:xfrm>
            <a:off x="3336925" y="2927350"/>
            <a:ext cx="51911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type="none" w="sm" len="sm"/>
                <a:tailEnd/>
              </a14:hiddenLine>
            </a:ext>
          </a:extLst>
        </p:spPr>
        <p:txBody>
          <a:bodyPr>
            <a:spAutoFit/>
          </a:bodyPr>
          <a:lstStyle>
            <a:lvl1pPr algn="l" defTabSz="762000" eaLnBrk="0" fontAlgn="b" hangingPunct="0">
              <a:spcBef>
                <a:spcPct val="20000"/>
              </a:spcBef>
              <a:buClr>
                <a:srgbClr val="FF6600"/>
              </a:buClr>
              <a:buSzPct val="110000"/>
              <a:buFont typeface="Wingdings" pitchFamily="2" charset="2"/>
              <a:buChar char="n"/>
              <a:defRPr sz="2800">
                <a:solidFill>
                  <a:srgbClr val="000099"/>
                </a:solidFill>
                <a:latin typeface="Verdana" pitchFamily="34" charset="0"/>
              </a:defRPr>
            </a:lvl1pPr>
            <a:lvl2pPr marL="742950" indent="-285750" algn="l" defTabSz="762000" eaLnBrk="0" hangingPunct="0">
              <a:spcBef>
                <a:spcPct val="20000"/>
              </a:spcBef>
              <a:buClr>
                <a:srgbClr val="009900"/>
              </a:buClr>
              <a:buSzPct val="110000"/>
              <a:buFont typeface="Wingdings" pitchFamily="2" charset="2"/>
              <a:buChar char="u"/>
              <a:defRPr sz="2400">
                <a:solidFill>
                  <a:schemeClr val="tx1"/>
                </a:solidFill>
                <a:latin typeface="Verdana" pitchFamily="34" charset="0"/>
              </a:defRPr>
            </a:lvl2pPr>
            <a:lvl3pPr marL="1143000" indent="-228600" algn="l" defTabSz="762000" eaLnBrk="0" hangingPunct="0">
              <a:spcBef>
                <a:spcPct val="20000"/>
              </a:spcBef>
              <a:buClr>
                <a:srgbClr val="0000FF"/>
              </a:buClr>
              <a:buSzPct val="110000"/>
              <a:buFont typeface="Wingdings" pitchFamily="2" charset="2"/>
              <a:buChar char="Ø"/>
              <a:defRPr sz="2400">
                <a:solidFill>
                  <a:schemeClr val="tx1"/>
                </a:solidFill>
                <a:latin typeface="Verdana" pitchFamily="34" charset="0"/>
              </a:defRPr>
            </a:lvl3pPr>
            <a:lvl4pPr marL="1600200" indent="-228600" algn="l" defTabSz="762000" eaLnBrk="0" hangingPunct="0">
              <a:spcBef>
                <a:spcPct val="20000"/>
              </a:spcBef>
              <a:buClr>
                <a:schemeClr val="accent2"/>
              </a:buClr>
              <a:buSzPct val="110000"/>
              <a:buChar char="–"/>
              <a:defRPr sz="2000">
                <a:solidFill>
                  <a:schemeClr val="tx1"/>
                </a:solidFill>
                <a:latin typeface="Times New Roman" pitchFamily="18" charset="0"/>
              </a:defRPr>
            </a:lvl4pPr>
            <a:lvl5pPr marL="2057400" indent="-228600" algn="l" defTabSz="762000" eaLnBrk="0" hangingPunct="0">
              <a:spcBef>
                <a:spcPct val="20000"/>
              </a:spcBef>
              <a:buClr>
                <a:schemeClr val="accent2"/>
              </a:buClr>
              <a:buSzPct val="110000"/>
              <a:buChar char="»"/>
              <a:defRPr sz="2000">
                <a:solidFill>
                  <a:schemeClr val="tx1"/>
                </a:solidFill>
                <a:latin typeface="Times New Roman" pitchFamily="18" charset="0"/>
              </a:defRPr>
            </a:lvl5pPr>
            <a:lvl6pPr marL="25146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6pPr>
            <a:lvl7pPr marL="29718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7pPr>
            <a:lvl8pPr marL="34290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8pPr>
            <a:lvl9pPr marL="38862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9pPr>
          </a:lstStyle>
          <a:p>
            <a:pPr fontAlgn="base">
              <a:spcBef>
                <a:spcPct val="50000"/>
              </a:spcBef>
              <a:buClrTx/>
              <a:buSzTx/>
              <a:buFontTx/>
              <a:buNone/>
            </a:pPr>
            <a:r>
              <a:rPr kumimoji="1" lang="en-US" altLang="zh-CN" sz="1800" b="1">
                <a:solidFill>
                  <a:schemeClr val="accent2"/>
                </a:solidFill>
                <a:latin typeface="CordiaUPC" pitchFamily="34" charset="-34"/>
                <a:ea typeface="宋体" pitchFamily="2" charset="-122"/>
              </a:rPr>
              <a:t>t2</a:t>
            </a:r>
            <a:endParaRPr kumimoji="1" lang="en-US" altLang="zh-CN" sz="1800">
              <a:solidFill>
                <a:schemeClr val="accent2"/>
              </a:solidFill>
              <a:latin typeface="CordiaUPC" pitchFamily="34" charset="-34"/>
              <a:ea typeface="宋体" pitchFamily="2" charset="-122"/>
            </a:endParaRPr>
          </a:p>
        </p:txBody>
      </p:sp>
      <p:sp>
        <p:nvSpPr>
          <p:cNvPr id="214036" name="Line 20"/>
          <p:cNvSpPr>
            <a:spLocks noChangeShapeType="1"/>
          </p:cNvSpPr>
          <p:nvPr/>
        </p:nvSpPr>
        <p:spPr bwMode="auto">
          <a:xfrm flipV="1">
            <a:off x="4419600" y="3429000"/>
            <a:ext cx="0" cy="228600"/>
          </a:xfrm>
          <a:prstGeom prst="line">
            <a:avLst/>
          </a:prstGeom>
          <a:noFill/>
          <a:ln w="25400">
            <a:solidFill>
              <a:srgbClr val="FF00FF"/>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4037" name="Line 21"/>
          <p:cNvSpPr>
            <a:spLocks noChangeShapeType="1"/>
          </p:cNvSpPr>
          <p:nvPr/>
        </p:nvSpPr>
        <p:spPr bwMode="auto">
          <a:xfrm flipV="1">
            <a:off x="2819400" y="3429000"/>
            <a:ext cx="0" cy="228600"/>
          </a:xfrm>
          <a:prstGeom prst="line">
            <a:avLst/>
          </a:prstGeom>
          <a:noFill/>
          <a:ln w="25400">
            <a:solidFill>
              <a:srgbClr val="FF00FF"/>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4038" name="Rectangle 22"/>
          <p:cNvSpPr>
            <a:spLocks noChangeArrowheads="1"/>
          </p:cNvSpPr>
          <p:nvPr/>
        </p:nvSpPr>
        <p:spPr bwMode="auto">
          <a:xfrm>
            <a:off x="4419600" y="3124200"/>
            <a:ext cx="457200" cy="304800"/>
          </a:xfrm>
          <a:prstGeom prst="rect">
            <a:avLst/>
          </a:prstGeom>
          <a:solidFill>
            <a:schemeClr val="bg1"/>
          </a:solidFill>
          <a:ln w="12700">
            <a:solidFill>
              <a:schemeClr val="tx1"/>
            </a:solidFill>
            <a:miter lim="800000"/>
            <a:headEnd type="none" w="sm" len="sm"/>
            <a:tailEnd/>
          </a:ln>
        </p:spPr>
        <p:txBody>
          <a:bodyPr wrap="none" anchor="ctr"/>
          <a:lstStyle>
            <a:lvl1pPr algn="l" defTabSz="762000" eaLnBrk="0" fontAlgn="b" hangingPunct="0">
              <a:spcBef>
                <a:spcPct val="20000"/>
              </a:spcBef>
              <a:buClr>
                <a:srgbClr val="FF6600"/>
              </a:buClr>
              <a:buSzPct val="110000"/>
              <a:buFont typeface="Wingdings" pitchFamily="2" charset="2"/>
              <a:buChar char="n"/>
              <a:defRPr sz="2800">
                <a:solidFill>
                  <a:srgbClr val="000099"/>
                </a:solidFill>
                <a:latin typeface="Verdana" pitchFamily="34" charset="0"/>
              </a:defRPr>
            </a:lvl1pPr>
            <a:lvl2pPr marL="742950" indent="-285750" algn="l" defTabSz="762000" eaLnBrk="0" hangingPunct="0">
              <a:spcBef>
                <a:spcPct val="20000"/>
              </a:spcBef>
              <a:buClr>
                <a:srgbClr val="009900"/>
              </a:buClr>
              <a:buSzPct val="110000"/>
              <a:buFont typeface="Wingdings" pitchFamily="2" charset="2"/>
              <a:buChar char="u"/>
              <a:defRPr sz="2400">
                <a:solidFill>
                  <a:schemeClr val="tx1"/>
                </a:solidFill>
                <a:latin typeface="Verdana" pitchFamily="34" charset="0"/>
              </a:defRPr>
            </a:lvl2pPr>
            <a:lvl3pPr marL="1143000" indent="-228600" algn="l" defTabSz="762000" eaLnBrk="0" hangingPunct="0">
              <a:spcBef>
                <a:spcPct val="20000"/>
              </a:spcBef>
              <a:buClr>
                <a:srgbClr val="0000FF"/>
              </a:buClr>
              <a:buSzPct val="110000"/>
              <a:buFont typeface="Wingdings" pitchFamily="2" charset="2"/>
              <a:buChar char="Ø"/>
              <a:defRPr sz="2400">
                <a:solidFill>
                  <a:schemeClr val="tx1"/>
                </a:solidFill>
                <a:latin typeface="Verdana" pitchFamily="34" charset="0"/>
              </a:defRPr>
            </a:lvl3pPr>
            <a:lvl4pPr marL="1600200" indent="-228600" algn="l" defTabSz="762000" eaLnBrk="0" hangingPunct="0">
              <a:spcBef>
                <a:spcPct val="20000"/>
              </a:spcBef>
              <a:buClr>
                <a:schemeClr val="accent2"/>
              </a:buClr>
              <a:buSzPct val="110000"/>
              <a:buChar char="–"/>
              <a:defRPr sz="2000">
                <a:solidFill>
                  <a:schemeClr val="tx1"/>
                </a:solidFill>
                <a:latin typeface="Times New Roman" pitchFamily="18" charset="0"/>
              </a:defRPr>
            </a:lvl4pPr>
            <a:lvl5pPr marL="2057400" indent="-228600" algn="l" defTabSz="762000" eaLnBrk="0" hangingPunct="0">
              <a:spcBef>
                <a:spcPct val="20000"/>
              </a:spcBef>
              <a:buClr>
                <a:schemeClr val="accent2"/>
              </a:buClr>
              <a:buSzPct val="110000"/>
              <a:buChar char="»"/>
              <a:defRPr sz="2000">
                <a:solidFill>
                  <a:schemeClr val="tx1"/>
                </a:solidFill>
                <a:latin typeface="Times New Roman" pitchFamily="18" charset="0"/>
              </a:defRPr>
            </a:lvl5pPr>
            <a:lvl6pPr marL="25146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6pPr>
            <a:lvl7pPr marL="29718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7pPr>
            <a:lvl8pPr marL="34290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8pPr>
            <a:lvl9pPr marL="38862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9pPr>
          </a:lstStyle>
          <a:p>
            <a:pPr algn="ctr" fontAlgn="base">
              <a:spcBef>
                <a:spcPct val="0"/>
              </a:spcBef>
              <a:buClrTx/>
              <a:buSzTx/>
              <a:buFontTx/>
              <a:buNone/>
            </a:pPr>
            <a:r>
              <a:rPr kumimoji="1" lang="en-US" altLang="zh-CN" sz="1600" b="1">
                <a:solidFill>
                  <a:schemeClr val="tx1"/>
                </a:solidFill>
                <a:latin typeface="CordiaUPC" pitchFamily="34" charset="-34"/>
                <a:ea typeface="宋体" pitchFamily="2" charset="-122"/>
              </a:rPr>
              <a:t>B2</a:t>
            </a:r>
            <a:endParaRPr kumimoji="1" lang="en-US" altLang="zh-CN" sz="1600">
              <a:solidFill>
                <a:schemeClr val="tx1"/>
              </a:solidFill>
              <a:latin typeface="CordiaUPC" pitchFamily="34" charset="-34"/>
              <a:ea typeface="宋体" pitchFamily="2" charset="-122"/>
            </a:endParaRPr>
          </a:p>
        </p:txBody>
      </p:sp>
      <p:sp>
        <p:nvSpPr>
          <p:cNvPr id="214039" name="Line 23"/>
          <p:cNvSpPr>
            <a:spLocks noChangeShapeType="1"/>
          </p:cNvSpPr>
          <p:nvPr/>
        </p:nvSpPr>
        <p:spPr bwMode="auto">
          <a:xfrm>
            <a:off x="4419600" y="2438400"/>
            <a:ext cx="0" cy="685800"/>
          </a:xfrm>
          <a:prstGeom prst="line">
            <a:avLst/>
          </a:prstGeom>
          <a:noFill/>
          <a:ln w="25400">
            <a:solidFill>
              <a:srgbClr val="FF00FF"/>
            </a:solidFill>
            <a:prstDash val="sysDot"/>
            <a:round/>
            <a:headEnd type="none" w="sm" len="sm"/>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4040" name="Line 24"/>
          <p:cNvSpPr>
            <a:spLocks noChangeShapeType="1"/>
          </p:cNvSpPr>
          <p:nvPr/>
        </p:nvSpPr>
        <p:spPr bwMode="auto">
          <a:xfrm>
            <a:off x="4800600" y="2438400"/>
            <a:ext cx="0" cy="685800"/>
          </a:xfrm>
          <a:prstGeom prst="line">
            <a:avLst/>
          </a:prstGeom>
          <a:noFill/>
          <a:ln w="25400">
            <a:solidFill>
              <a:srgbClr val="FF00FF"/>
            </a:solidFill>
            <a:prstDash val="sysDot"/>
            <a:round/>
            <a:headEnd type="none" w="sm" len="sm"/>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4041" name="Rectangle 25"/>
          <p:cNvSpPr>
            <a:spLocks noChangeArrowheads="1"/>
          </p:cNvSpPr>
          <p:nvPr/>
        </p:nvSpPr>
        <p:spPr bwMode="auto">
          <a:xfrm>
            <a:off x="5181600" y="2133600"/>
            <a:ext cx="457200" cy="304800"/>
          </a:xfrm>
          <a:prstGeom prst="rect">
            <a:avLst/>
          </a:prstGeom>
          <a:solidFill>
            <a:schemeClr val="bg1"/>
          </a:solidFill>
          <a:ln w="12700">
            <a:solidFill>
              <a:schemeClr val="tx1"/>
            </a:solidFill>
            <a:miter lim="800000"/>
            <a:headEnd type="none" w="sm" len="sm"/>
            <a:tailEnd/>
          </a:ln>
        </p:spPr>
        <p:txBody>
          <a:bodyPr wrap="none" anchor="ctr"/>
          <a:lstStyle>
            <a:lvl1pPr algn="l" defTabSz="762000" eaLnBrk="0" fontAlgn="b" hangingPunct="0">
              <a:spcBef>
                <a:spcPct val="20000"/>
              </a:spcBef>
              <a:buClr>
                <a:srgbClr val="FF6600"/>
              </a:buClr>
              <a:buSzPct val="110000"/>
              <a:buFont typeface="Wingdings" pitchFamily="2" charset="2"/>
              <a:buChar char="n"/>
              <a:defRPr sz="2800">
                <a:solidFill>
                  <a:srgbClr val="000099"/>
                </a:solidFill>
                <a:latin typeface="Verdana" pitchFamily="34" charset="0"/>
              </a:defRPr>
            </a:lvl1pPr>
            <a:lvl2pPr marL="742950" indent="-285750" algn="l" defTabSz="762000" eaLnBrk="0" hangingPunct="0">
              <a:spcBef>
                <a:spcPct val="20000"/>
              </a:spcBef>
              <a:buClr>
                <a:srgbClr val="009900"/>
              </a:buClr>
              <a:buSzPct val="110000"/>
              <a:buFont typeface="Wingdings" pitchFamily="2" charset="2"/>
              <a:buChar char="u"/>
              <a:defRPr sz="2400">
                <a:solidFill>
                  <a:schemeClr val="tx1"/>
                </a:solidFill>
                <a:latin typeface="Verdana" pitchFamily="34" charset="0"/>
              </a:defRPr>
            </a:lvl2pPr>
            <a:lvl3pPr marL="1143000" indent="-228600" algn="l" defTabSz="762000" eaLnBrk="0" hangingPunct="0">
              <a:spcBef>
                <a:spcPct val="20000"/>
              </a:spcBef>
              <a:buClr>
                <a:srgbClr val="0000FF"/>
              </a:buClr>
              <a:buSzPct val="110000"/>
              <a:buFont typeface="Wingdings" pitchFamily="2" charset="2"/>
              <a:buChar char="Ø"/>
              <a:defRPr sz="2400">
                <a:solidFill>
                  <a:schemeClr val="tx1"/>
                </a:solidFill>
                <a:latin typeface="Verdana" pitchFamily="34" charset="0"/>
              </a:defRPr>
            </a:lvl3pPr>
            <a:lvl4pPr marL="1600200" indent="-228600" algn="l" defTabSz="762000" eaLnBrk="0" hangingPunct="0">
              <a:spcBef>
                <a:spcPct val="20000"/>
              </a:spcBef>
              <a:buClr>
                <a:schemeClr val="accent2"/>
              </a:buClr>
              <a:buSzPct val="110000"/>
              <a:buChar char="–"/>
              <a:defRPr sz="2000">
                <a:solidFill>
                  <a:schemeClr val="tx1"/>
                </a:solidFill>
                <a:latin typeface="Times New Roman" pitchFamily="18" charset="0"/>
              </a:defRPr>
            </a:lvl4pPr>
            <a:lvl5pPr marL="2057400" indent="-228600" algn="l" defTabSz="762000" eaLnBrk="0" hangingPunct="0">
              <a:spcBef>
                <a:spcPct val="20000"/>
              </a:spcBef>
              <a:buClr>
                <a:schemeClr val="accent2"/>
              </a:buClr>
              <a:buSzPct val="110000"/>
              <a:buChar char="»"/>
              <a:defRPr sz="2000">
                <a:solidFill>
                  <a:schemeClr val="tx1"/>
                </a:solidFill>
                <a:latin typeface="Times New Roman" pitchFamily="18" charset="0"/>
              </a:defRPr>
            </a:lvl5pPr>
            <a:lvl6pPr marL="25146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6pPr>
            <a:lvl7pPr marL="29718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7pPr>
            <a:lvl8pPr marL="34290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8pPr>
            <a:lvl9pPr marL="38862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9pPr>
          </a:lstStyle>
          <a:p>
            <a:pPr algn="ctr" fontAlgn="base">
              <a:spcBef>
                <a:spcPct val="0"/>
              </a:spcBef>
              <a:buClrTx/>
              <a:buSzTx/>
              <a:buFontTx/>
              <a:buNone/>
            </a:pPr>
            <a:r>
              <a:rPr kumimoji="1" lang="en-US" altLang="zh-CN" sz="1600" b="1">
                <a:solidFill>
                  <a:schemeClr val="tx1"/>
                </a:solidFill>
                <a:latin typeface="CordiaUPC" pitchFamily="34" charset="-34"/>
                <a:ea typeface="宋体" pitchFamily="2" charset="-122"/>
              </a:rPr>
              <a:t>A2</a:t>
            </a:r>
            <a:endParaRPr kumimoji="1" lang="en-US" altLang="zh-CN" sz="1600">
              <a:solidFill>
                <a:schemeClr val="tx1"/>
              </a:solidFill>
              <a:latin typeface="CordiaUPC" pitchFamily="34" charset="-34"/>
              <a:ea typeface="宋体" pitchFamily="2" charset="-122"/>
            </a:endParaRPr>
          </a:p>
        </p:txBody>
      </p:sp>
      <p:sp>
        <p:nvSpPr>
          <p:cNvPr id="214042" name="Line 26"/>
          <p:cNvSpPr>
            <a:spLocks noChangeShapeType="1"/>
          </p:cNvSpPr>
          <p:nvPr/>
        </p:nvSpPr>
        <p:spPr bwMode="auto">
          <a:xfrm>
            <a:off x="4800600" y="2209800"/>
            <a:ext cx="381000" cy="0"/>
          </a:xfrm>
          <a:prstGeom prst="line">
            <a:avLst/>
          </a:prstGeom>
          <a:noFill/>
          <a:ln w="25400">
            <a:solidFill>
              <a:srgbClr val="FF00FF"/>
            </a:solidFill>
            <a:round/>
            <a:headEnd type="triangle" w="med" len="sm"/>
            <a:tailEnd type="triangle" w="med"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4043" name="Text Box 27"/>
          <p:cNvSpPr txBox="1">
            <a:spLocks noChangeArrowheads="1"/>
          </p:cNvSpPr>
          <p:nvPr/>
        </p:nvSpPr>
        <p:spPr bwMode="auto">
          <a:xfrm>
            <a:off x="4800600" y="1828800"/>
            <a:ext cx="6096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type="none" w="sm" len="sm"/>
                <a:tailEnd/>
              </a14:hiddenLine>
            </a:ext>
          </a:extLst>
        </p:spPr>
        <p:txBody>
          <a:bodyPr>
            <a:spAutoFit/>
          </a:bodyPr>
          <a:lstStyle>
            <a:lvl1pPr algn="l" defTabSz="762000" eaLnBrk="0" fontAlgn="b" hangingPunct="0">
              <a:spcBef>
                <a:spcPct val="20000"/>
              </a:spcBef>
              <a:buClr>
                <a:srgbClr val="FF6600"/>
              </a:buClr>
              <a:buSzPct val="110000"/>
              <a:buFont typeface="Wingdings" pitchFamily="2" charset="2"/>
              <a:buChar char="n"/>
              <a:defRPr sz="2800">
                <a:solidFill>
                  <a:srgbClr val="000099"/>
                </a:solidFill>
                <a:latin typeface="Verdana" pitchFamily="34" charset="0"/>
              </a:defRPr>
            </a:lvl1pPr>
            <a:lvl2pPr marL="742950" indent="-285750" algn="l" defTabSz="762000" eaLnBrk="0" hangingPunct="0">
              <a:spcBef>
                <a:spcPct val="20000"/>
              </a:spcBef>
              <a:buClr>
                <a:srgbClr val="009900"/>
              </a:buClr>
              <a:buSzPct val="110000"/>
              <a:buFont typeface="Wingdings" pitchFamily="2" charset="2"/>
              <a:buChar char="u"/>
              <a:defRPr sz="2400">
                <a:solidFill>
                  <a:schemeClr val="tx1"/>
                </a:solidFill>
                <a:latin typeface="Verdana" pitchFamily="34" charset="0"/>
              </a:defRPr>
            </a:lvl2pPr>
            <a:lvl3pPr marL="1143000" indent="-228600" algn="l" defTabSz="762000" eaLnBrk="0" hangingPunct="0">
              <a:spcBef>
                <a:spcPct val="20000"/>
              </a:spcBef>
              <a:buClr>
                <a:srgbClr val="0000FF"/>
              </a:buClr>
              <a:buSzPct val="110000"/>
              <a:buFont typeface="Wingdings" pitchFamily="2" charset="2"/>
              <a:buChar char="Ø"/>
              <a:defRPr sz="2400">
                <a:solidFill>
                  <a:schemeClr val="tx1"/>
                </a:solidFill>
                <a:latin typeface="Verdana" pitchFamily="34" charset="0"/>
              </a:defRPr>
            </a:lvl3pPr>
            <a:lvl4pPr marL="1600200" indent="-228600" algn="l" defTabSz="762000" eaLnBrk="0" hangingPunct="0">
              <a:spcBef>
                <a:spcPct val="20000"/>
              </a:spcBef>
              <a:buClr>
                <a:schemeClr val="accent2"/>
              </a:buClr>
              <a:buSzPct val="110000"/>
              <a:buChar char="–"/>
              <a:defRPr sz="2000">
                <a:solidFill>
                  <a:schemeClr val="tx1"/>
                </a:solidFill>
                <a:latin typeface="Times New Roman" pitchFamily="18" charset="0"/>
              </a:defRPr>
            </a:lvl4pPr>
            <a:lvl5pPr marL="2057400" indent="-228600" algn="l" defTabSz="762000" eaLnBrk="0" hangingPunct="0">
              <a:spcBef>
                <a:spcPct val="20000"/>
              </a:spcBef>
              <a:buClr>
                <a:schemeClr val="accent2"/>
              </a:buClr>
              <a:buSzPct val="110000"/>
              <a:buChar char="»"/>
              <a:defRPr sz="2000">
                <a:solidFill>
                  <a:schemeClr val="tx1"/>
                </a:solidFill>
                <a:latin typeface="Times New Roman" pitchFamily="18" charset="0"/>
              </a:defRPr>
            </a:lvl5pPr>
            <a:lvl6pPr marL="25146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6pPr>
            <a:lvl7pPr marL="29718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7pPr>
            <a:lvl8pPr marL="34290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8pPr>
            <a:lvl9pPr marL="38862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9pPr>
          </a:lstStyle>
          <a:p>
            <a:pPr fontAlgn="base">
              <a:spcBef>
                <a:spcPct val="50000"/>
              </a:spcBef>
              <a:buClrTx/>
              <a:buSzTx/>
              <a:buFontTx/>
              <a:buNone/>
            </a:pPr>
            <a:r>
              <a:rPr kumimoji="1" lang="en-US" altLang="zh-CN" sz="1800" b="1">
                <a:solidFill>
                  <a:schemeClr val="accent2"/>
                </a:solidFill>
                <a:latin typeface="CordiaUPC" pitchFamily="34" charset="-34"/>
                <a:ea typeface="宋体" pitchFamily="2" charset="-122"/>
              </a:rPr>
              <a:t>t3</a:t>
            </a:r>
          </a:p>
        </p:txBody>
      </p:sp>
      <p:sp>
        <p:nvSpPr>
          <p:cNvPr id="214044" name="Rectangle 28"/>
          <p:cNvSpPr>
            <a:spLocks noChangeArrowheads="1"/>
          </p:cNvSpPr>
          <p:nvPr/>
        </p:nvSpPr>
        <p:spPr bwMode="auto">
          <a:xfrm>
            <a:off x="5943600" y="3124200"/>
            <a:ext cx="457200" cy="304800"/>
          </a:xfrm>
          <a:prstGeom prst="rect">
            <a:avLst/>
          </a:prstGeom>
          <a:solidFill>
            <a:schemeClr val="bg1"/>
          </a:solidFill>
          <a:ln w="12700">
            <a:solidFill>
              <a:schemeClr val="tx1"/>
            </a:solidFill>
            <a:miter lim="800000"/>
            <a:headEnd type="none" w="sm" len="sm"/>
            <a:tailEnd/>
          </a:ln>
        </p:spPr>
        <p:txBody>
          <a:bodyPr wrap="none" anchor="ctr"/>
          <a:lstStyle>
            <a:lvl1pPr algn="l" defTabSz="762000" eaLnBrk="0" fontAlgn="b" hangingPunct="0">
              <a:spcBef>
                <a:spcPct val="20000"/>
              </a:spcBef>
              <a:buClr>
                <a:srgbClr val="FF6600"/>
              </a:buClr>
              <a:buSzPct val="110000"/>
              <a:buFont typeface="Wingdings" pitchFamily="2" charset="2"/>
              <a:buChar char="n"/>
              <a:defRPr sz="2800">
                <a:solidFill>
                  <a:srgbClr val="000099"/>
                </a:solidFill>
                <a:latin typeface="Verdana" pitchFamily="34" charset="0"/>
              </a:defRPr>
            </a:lvl1pPr>
            <a:lvl2pPr marL="742950" indent="-285750" algn="l" defTabSz="762000" eaLnBrk="0" hangingPunct="0">
              <a:spcBef>
                <a:spcPct val="20000"/>
              </a:spcBef>
              <a:buClr>
                <a:srgbClr val="009900"/>
              </a:buClr>
              <a:buSzPct val="110000"/>
              <a:buFont typeface="Wingdings" pitchFamily="2" charset="2"/>
              <a:buChar char="u"/>
              <a:defRPr sz="2400">
                <a:solidFill>
                  <a:schemeClr val="tx1"/>
                </a:solidFill>
                <a:latin typeface="Verdana" pitchFamily="34" charset="0"/>
              </a:defRPr>
            </a:lvl2pPr>
            <a:lvl3pPr marL="1143000" indent="-228600" algn="l" defTabSz="762000" eaLnBrk="0" hangingPunct="0">
              <a:spcBef>
                <a:spcPct val="20000"/>
              </a:spcBef>
              <a:buClr>
                <a:srgbClr val="0000FF"/>
              </a:buClr>
              <a:buSzPct val="110000"/>
              <a:buFont typeface="Wingdings" pitchFamily="2" charset="2"/>
              <a:buChar char="Ø"/>
              <a:defRPr sz="2400">
                <a:solidFill>
                  <a:schemeClr val="tx1"/>
                </a:solidFill>
                <a:latin typeface="Verdana" pitchFamily="34" charset="0"/>
              </a:defRPr>
            </a:lvl3pPr>
            <a:lvl4pPr marL="1600200" indent="-228600" algn="l" defTabSz="762000" eaLnBrk="0" hangingPunct="0">
              <a:spcBef>
                <a:spcPct val="20000"/>
              </a:spcBef>
              <a:buClr>
                <a:schemeClr val="accent2"/>
              </a:buClr>
              <a:buSzPct val="110000"/>
              <a:buChar char="–"/>
              <a:defRPr sz="2000">
                <a:solidFill>
                  <a:schemeClr val="tx1"/>
                </a:solidFill>
                <a:latin typeface="Times New Roman" pitchFamily="18" charset="0"/>
              </a:defRPr>
            </a:lvl4pPr>
            <a:lvl5pPr marL="2057400" indent="-228600" algn="l" defTabSz="762000" eaLnBrk="0" hangingPunct="0">
              <a:spcBef>
                <a:spcPct val="20000"/>
              </a:spcBef>
              <a:buClr>
                <a:schemeClr val="accent2"/>
              </a:buClr>
              <a:buSzPct val="110000"/>
              <a:buChar char="»"/>
              <a:defRPr sz="2000">
                <a:solidFill>
                  <a:schemeClr val="tx1"/>
                </a:solidFill>
                <a:latin typeface="Times New Roman" pitchFamily="18" charset="0"/>
              </a:defRPr>
            </a:lvl5pPr>
            <a:lvl6pPr marL="25146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6pPr>
            <a:lvl7pPr marL="29718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7pPr>
            <a:lvl8pPr marL="34290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8pPr>
            <a:lvl9pPr marL="38862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9pPr>
          </a:lstStyle>
          <a:p>
            <a:pPr algn="ctr" fontAlgn="base">
              <a:spcBef>
                <a:spcPct val="0"/>
              </a:spcBef>
              <a:buClrTx/>
              <a:buSzTx/>
              <a:buFontTx/>
              <a:buNone/>
            </a:pPr>
            <a:r>
              <a:rPr kumimoji="1" lang="en-US" altLang="zh-CN" sz="1600" b="1">
                <a:solidFill>
                  <a:schemeClr val="tx1"/>
                </a:solidFill>
                <a:latin typeface="CordiaUPC" pitchFamily="34" charset="-34"/>
                <a:ea typeface="宋体" pitchFamily="2" charset="-122"/>
              </a:rPr>
              <a:t>B2</a:t>
            </a:r>
            <a:endParaRPr kumimoji="1" lang="en-US" altLang="zh-CN" sz="1600">
              <a:solidFill>
                <a:schemeClr val="tx1"/>
              </a:solidFill>
              <a:latin typeface="CordiaUPC" pitchFamily="34" charset="-34"/>
              <a:ea typeface="宋体" pitchFamily="2" charset="-122"/>
            </a:endParaRPr>
          </a:p>
        </p:txBody>
      </p:sp>
      <p:sp>
        <p:nvSpPr>
          <p:cNvPr id="214045" name="Line 29"/>
          <p:cNvSpPr>
            <a:spLocks noChangeShapeType="1"/>
          </p:cNvSpPr>
          <p:nvPr/>
        </p:nvSpPr>
        <p:spPr bwMode="auto">
          <a:xfrm>
            <a:off x="4876800" y="3200400"/>
            <a:ext cx="1066800" cy="0"/>
          </a:xfrm>
          <a:prstGeom prst="line">
            <a:avLst/>
          </a:prstGeom>
          <a:noFill/>
          <a:ln w="25400">
            <a:solidFill>
              <a:srgbClr val="FF00FF"/>
            </a:solidFill>
            <a:round/>
            <a:headEnd type="triangle" w="med" len="sm"/>
            <a:tailEnd type="triangle" w="med"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4046" name="Rectangle 30"/>
          <p:cNvSpPr>
            <a:spLocks noChangeArrowheads="1"/>
          </p:cNvSpPr>
          <p:nvPr/>
        </p:nvSpPr>
        <p:spPr bwMode="auto">
          <a:xfrm>
            <a:off x="5257800" y="2846388"/>
            <a:ext cx="3873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type="none" w="sm" len="sm"/>
                <a:tailEnd/>
              </a14:hiddenLine>
            </a:ext>
          </a:extLst>
        </p:spPr>
        <p:txBody>
          <a:bodyPr wrap="none">
            <a:spAutoFit/>
          </a:bodyPr>
          <a:lstStyle>
            <a:lvl1pPr algn="l" defTabSz="762000" eaLnBrk="0" fontAlgn="b" hangingPunct="0">
              <a:spcBef>
                <a:spcPct val="20000"/>
              </a:spcBef>
              <a:buClr>
                <a:srgbClr val="FF6600"/>
              </a:buClr>
              <a:buSzPct val="110000"/>
              <a:buFont typeface="Wingdings" pitchFamily="2" charset="2"/>
              <a:buChar char="n"/>
              <a:defRPr sz="2800">
                <a:solidFill>
                  <a:srgbClr val="000099"/>
                </a:solidFill>
                <a:latin typeface="Verdana" pitchFamily="34" charset="0"/>
              </a:defRPr>
            </a:lvl1pPr>
            <a:lvl2pPr marL="742950" indent="-285750" algn="l" defTabSz="762000" eaLnBrk="0" hangingPunct="0">
              <a:spcBef>
                <a:spcPct val="20000"/>
              </a:spcBef>
              <a:buClr>
                <a:srgbClr val="009900"/>
              </a:buClr>
              <a:buSzPct val="110000"/>
              <a:buFont typeface="Wingdings" pitchFamily="2" charset="2"/>
              <a:buChar char="u"/>
              <a:defRPr sz="2400">
                <a:solidFill>
                  <a:schemeClr val="tx1"/>
                </a:solidFill>
                <a:latin typeface="Verdana" pitchFamily="34" charset="0"/>
              </a:defRPr>
            </a:lvl2pPr>
            <a:lvl3pPr marL="1143000" indent="-228600" algn="l" defTabSz="762000" eaLnBrk="0" hangingPunct="0">
              <a:spcBef>
                <a:spcPct val="20000"/>
              </a:spcBef>
              <a:buClr>
                <a:srgbClr val="0000FF"/>
              </a:buClr>
              <a:buSzPct val="110000"/>
              <a:buFont typeface="Wingdings" pitchFamily="2" charset="2"/>
              <a:buChar char="Ø"/>
              <a:defRPr sz="2400">
                <a:solidFill>
                  <a:schemeClr val="tx1"/>
                </a:solidFill>
                <a:latin typeface="Verdana" pitchFamily="34" charset="0"/>
              </a:defRPr>
            </a:lvl3pPr>
            <a:lvl4pPr marL="1600200" indent="-228600" algn="l" defTabSz="762000" eaLnBrk="0" hangingPunct="0">
              <a:spcBef>
                <a:spcPct val="20000"/>
              </a:spcBef>
              <a:buClr>
                <a:schemeClr val="accent2"/>
              </a:buClr>
              <a:buSzPct val="110000"/>
              <a:buChar char="–"/>
              <a:defRPr sz="2000">
                <a:solidFill>
                  <a:schemeClr val="tx1"/>
                </a:solidFill>
                <a:latin typeface="Times New Roman" pitchFamily="18" charset="0"/>
              </a:defRPr>
            </a:lvl4pPr>
            <a:lvl5pPr marL="2057400" indent="-228600" algn="l" defTabSz="762000" eaLnBrk="0" hangingPunct="0">
              <a:spcBef>
                <a:spcPct val="20000"/>
              </a:spcBef>
              <a:buClr>
                <a:schemeClr val="accent2"/>
              </a:buClr>
              <a:buSzPct val="110000"/>
              <a:buChar char="»"/>
              <a:defRPr sz="2000">
                <a:solidFill>
                  <a:schemeClr val="tx1"/>
                </a:solidFill>
                <a:latin typeface="Times New Roman" pitchFamily="18" charset="0"/>
              </a:defRPr>
            </a:lvl5pPr>
            <a:lvl6pPr marL="25146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6pPr>
            <a:lvl7pPr marL="29718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7pPr>
            <a:lvl8pPr marL="34290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8pPr>
            <a:lvl9pPr marL="38862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9pPr>
          </a:lstStyle>
          <a:p>
            <a:pPr fontAlgn="base">
              <a:spcBef>
                <a:spcPct val="0"/>
              </a:spcBef>
              <a:buClrTx/>
              <a:buSzTx/>
              <a:buFontTx/>
              <a:buNone/>
            </a:pPr>
            <a:r>
              <a:rPr kumimoji="1" lang="en-US" altLang="zh-CN" sz="1800" b="1">
                <a:solidFill>
                  <a:schemeClr val="accent2"/>
                </a:solidFill>
                <a:latin typeface="CordiaUPC" pitchFamily="34" charset="-34"/>
                <a:ea typeface="宋体" pitchFamily="2" charset="-122"/>
              </a:rPr>
              <a:t>t4</a:t>
            </a:r>
          </a:p>
        </p:txBody>
      </p:sp>
      <p:sp>
        <p:nvSpPr>
          <p:cNvPr id="214047" name="Rectangle 31"/>
          <p:cNvSpPr>
            <a:spLocks noChangeArrowheads="1"/>
          </p:cNvSpPr>
          <p:nvPr/>
        </p:nvSpPr>
        <p:spPr bwMode="auto">
          <a:xfrm>
            <a:off x="6629400" y="3124200"/>
            <a:ext cx="457200" cy="304800"/>
          </a:xfrm>
          <a:prstGeom prst="rect">
            <a:avLst/>
          </a:prstGeom>
          <a:solidFill>
            <a:schemeClr val="bg1"/>
          </a:solidFill>
          <a:ln w="12700">
            <a:solidFill>
              <a:schemeClr val="tx1"/>
            </a:solidFill>
            <a:miter lim="800000"/>
            <a:headEnd type="none" w="sm" len="sm"/>
            <a:tailEnd/>
          </a:ln>
        </p:spPr>
        <p:txBody>
          <a:bodyPr wrap="none" anchor="ctr"/>
          <a:lstStyle>
            <a:lvl1pPr algn="l" defTabSz="762000" eaLnBrk="0" fontAlgn="b" hangingPunct="0">
              <a:spcBef>
                <a:spcPct val="20000"/>
              </a:spcBef>
              <a:buClr>
                <a:srgbClr val="FF6600"/>
              </a:buClr>
              <a:buSzPct val="110000"/>
              <a:buFont typeface="Wingdings" pitchFamily="2" charset="2"/>
              <a:buChar char="n"/>
              <a:defRPr sz="2800">
                <a:solidFill>
                  <a:srgbClr val="000099"/>
                </a:solidFill>
                <a:latin typeface="Verdana" pitchFamily="34" charset="0"/>
              </a:defRPr>
            </a:lvl1pPr>
            <a:lvl2pPr marL="742950" indent="-285750" algn="l" defTabSz="762000" eaLnBrk="0" hangingPunct="0">
              <a:spcBef>
                <a:spcPct val="20000"/>
              </a:spcBef>
              <a:buClr>
                <a:srgbClr val="009900"/>
              </a:buClr>
              <a:buSzPct val="110000"/>
              <a:buFont typeface="Wingdings" pitchFamily="2" charset="2"/>
              <a:buChar char="u"/>
              <a:defRPr sz="2400">
                <a:solidFill>
                  <a:schemeClr val="tx1"/>
                </a:solidFill>
                <a:latin typeface="Verdana" pitchFamily="34" charset="0"/>
              </a:defRPr>
            </a:lvl2pPr>
            <a:lvl3pPr marL="1143000" indent="-228600" algn="l" defTabSz="762000" eaLnBrk="0" hangingPunct="0">
              <a:spcBef>
                <a:spcPct val="20000"/>
              </a:spcBef>
              <a:buClr>
                <a:srgbClr val="0000FF"/>
              </a:buClr>
              <a:buSzPct val="110000"/>
              <a:buFont typeface="Wingdings" pitchFamily="2" charset="2"/>
              <a:buChar char="Ø"/>
              <a:defRPr sz="2400">
                <a:solidFill>
                  <a:schemeClr val="tx1"/>
                </a:solidFill>
                <a:latin typeface="Verdana" pitchFamily="34" charset="0"/>
              </a:defRPr>
            </a:lvl3pPr>
            <a:lvl4pPr marL="1600200" indent="-228600" algn="l" defTabSz="762000" eaLnBrk="0" hangingPunct="0">
              <a:spcBef>
                <a:spcPct val="20000"/>
              </a:spcBef>
              <a:buClr>
                <a:schemeClr val="accent2"/>
              </a:buClr>
              <a:buSzPct val="110000"/>
              <a:buChar char="–"/>
              <a:defRPr sz="2000">
                <a:solidFill>
                  <a:schemeClr val="tx1"/>
                </a:solidFill>
                <a:latin typeface="Times New Roman" pitchFamily="18" charset="0"/>
              </a:defRPr>
            </a:lvl4pPr>
            <a:lvl5pPr marL="2057400" indent="-228600" algn="l" defTabSz="762000" eaLnBrk="0" hangingPunct="0">
              <a:spcBef>
                <a:spcPct val="20000"/>
              </a:spcBef>
              <a:buClr>
                <a:schemeClr val="accent2"/>
              </a:buClr>
              <a:buSzPct val="110000"/>
              <a:buChar char="»"/>
              <a:defRPr sz="2000">
                <a:solidFill>
                  <a:schemeClr val="tx1"/>
                </a:solidFill>
                <a:latin typeface="Times New Roman" pitchFamily="18" charset="0"/>
              </a:defRPr>
            </a:lvl5pPr>
            <a:lvl6pPr marL="25146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6pPr>
            <a:lvl7pPr marL="29718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7pPr>
            <a:lvl8pPr marL="34290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8pPr>
            <a:lvl9pPr marL="38862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9pPr>
          </a:lstStyle>
          <a:p>
            <a:pPr algn="ctr" fontAlgn="base">
              <a:spcBef>
                <a:spcPct val="0"/>
              </a:spcBef>
              <a:buClrTx/>
              <a:buSzTx/>
              <a:buFontTx/>
              <a:buNone/>
            </a:pPr>
            <a:r>
              <a:rPr kumimoji="1" lang="en-US" altLang="zh-CN" sz="1600" b="1">
                <a:solidFill>
                  <a:schemeClr val="tx1"/>
                </a:solidFill>
                <a:latin typeface="CordiaUPC" pitchFamily="34" charset="-34"/>
                <a:ea typeface="宋体" pitchFamily="2" charset="-122"/>
              </a:rPr>
              <a:t>B3</a:t>
            </a:r>
            <a:endParaRPr kumimoji="1" lang="en-US" altLang="zh-CN" sz="1600">
              <a:solidFill>
                <a:schemeClr val="tx1"/>
              </a:solidFill>
              <a:latin typeface="CordiaUPC" pitchFamily="34" charset="-34"/>
              <a:ea typeface="宋体" pitchFamily="2" charset="-122"/>
            </a:endParaRPr>
          </a:p>
        </p:txBody>
      </p:sp>
      <p:sp>
        <p:nvSpPr>
          <p:cNvPr id="214048" name="Rectangle 32"/>
          <p:cNvSpPr>
            <a:spLocks noChangeArrowheads="1"/>
          </p:cNvSpPr>
          <p:nvPr/>
        </p:nvSpPr>
        <p:spPr bwMode="auto">
          <a:xfrm>
            <a:off x="6400800" y="2133600"/>
            <a:ext cx="457200" cy="304800"/>
          </a:xfrm>
          <a:prstGeom prst="rect">
            <a:avLst/>
          </a:prstGeom>
          <a:solidFill>
            <a:schemeClr val="bg1"/>
          </a:solidFill>
          <a:ln w="12700">
            <a:solidFill>
              <a:schemeClr val="tx1"/>
            </a:solidFill>
            <a:miter lim="800000"/>
            <a:headEnd type="none" w="sm" len="sm"/>
            <a:tailEnd/>
          </a:ln>
        </p:spPr>
        <p:txBody>
          <a:bodyPr wrap="none" anchor="ctr"/>
          <a:lstStyle>
            <a:lvl1pPr algn="l" defTabSz="762000" eaLnBrk="0" fontAlgn="b" hangingPunct="0">
              <a:spcBef>
                <a:spcPct val="20000"/>
              </a:spcBef>
              <a:buClr>
                <a:srgbClr val="FF6600"/>
              </a:buClr>
              <a:buSzPct val="110000"/>
              <a:buFont typeface="Wingdings" pitchFamily="2" charset="2"/>
              <a:buChar char="n"/>
              <a:defRPr sz="2800">
                <a:solidFill>
                  <a:srgbClr val="000099"/>
                </a:solidFill>
                <a:latin typeface="Verdana" pitchFamily="34" charset="0"/>
              </a:defRPr>
            </a:lvl1pPr>
            <a:lvl2pPr marL="742950" indent="-285750" algn="l" defTabSz="762000" eaLnBrk="0" hangingPunct="0">
              <a:spcBef>
                <a:spcPct val="20000"/>
              </a:spcBef>
              <a:buClr>
                <a:srgbClr val="009900"/>
              </a:buClr>
              <a:buSzPct val="110000"/>
              <a:buFont typeface="Wingdings" pitchFamily="2" charset="2"/>
              <a:buChar char="u"/>
              <a:defRPr sz="2400">
                <a:solidFill>
                  <a:schemeClr val="tx1"/>
                </a:solidFill>
                <a:latin typeface="Verdana" pitchFamily="34" charset="0"/>
              </a:defRPr>
            </a:lvl2pPr>
            <a:lvl3pPr marL="1143000" indent="-228600" algn="l" defTabSz="762000" eaLnBrk="0" hangingPunct="0">
              <a:spcBef>
                <a:spcPct val="20000"/>
              </a:spcBef>
              <a:buClr>
                <a:srgbClr val="0000FF"/>
              </a:buClr>
              <a:buSzPct val="110000"/>
              <a:buFont typeface="Wingdings" pitchFamily="2" charset="2"/>
              <a:buChar char="Ø"/>
              <a:defRPr sz="2400">
                <a:solidFill>
                  <a:schemeClr val="tx1"/>
                </a:solidFill>
                <a:latin typeface="Verdana" pitchFamily="34" charset="0"/>
              </a:defRPr>
            </a:lvl3pPr>
            <a:lvl4pPr marL="1600200" indent="-228600" algn="l" defTabSz="762000" eaLnBrk="0" hangingPunct="0">
              <a:spcBef>
                <a:spcPct val="20000"/>
              </a:spcBef>
              <a:buClr>
                <a:schemeClr val="accent2"/>
              </a:buClr>
              <a:buSzPct val="110000"/>
              <a:buChar char="–"/>
              <a:defRPr sz="2000">
                <a:solidFill>
                  <a:schemeClr val="tx1"/>
                </a:solidFill>
                <a:latin typeface="Times New Roman" pitchFamily="18" charset="0"/>
              </a:defRPr>
            </a:lvl4pPr>
            <a:lvl5pPr marL="2057400" indent="-228600" algn="l" defTabSz="762000" eaLnBrk="0" hangingPunct="0">
              <a:spcBef>
                <a:spcPct val="20000"/>
              </a:spcBef>
              <a:buClr>
                <a:schemeClr val="accent2"/>
              </a:buClr>
              <a:buSzPct val="110000"/>
              <a:buChar char="»"/>
              <a:defRPr sz="2000">
                <a:solidFill>
                  <a:schemeClr val="tx1"/>
                </a:solidFill>
                <a:latin typeface="Times New Roman" pitchFamily="18" charset="0"/>
              </a:defRPr>
            </a:lvl5pPr>
            <a:lvl6pPr marL="25146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6pPr>
            <a:lvl7pPr marL="29718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7pPr>
            <a:lvl8pPr marL="34290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8pPr>
            <a:lvl9pPr marL="38862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9pPr>
          </a:lstStyle>
          <a:p>
            <a:pPr algn="ctr" fontAlgn="base">
              <a:spcBef>
                <a:spcPct val="0"/>
              </a:spcBef>
              <a:buClrTx/>
              <a:buSzTx/>
              <a:buFontTx/>
              <a:buNone/>
            </a:pPr>
            <a:r>
              <a:rPr kumimoji="1" lang="en-US" altLang="zh-CN" sz="1600" b="1">
                <a:solidFill>
                  <a:schemeClr val="tx1"/>
                </a:solidFill>
                <a:latin typeface="CordiaUPC" pitchFamily="34" charset="-34"/>
                <a:ea typeface="宋体" pitchFamily="2" charset="-122"/>
              </a:rPr>
              <a:t>A3</a:t>
            </a:r>
            <a:endParaRPr kumimoji="1" lang="en-US" altLang="zh-CN" sz="1600">
              <a:solidFill>
                <a:schemeClr val="tx1"/>
              </a:solidFill>
              <a:latin typeface="CordiaUPC" pitchFamily="34" charset="-34"/>
              <a:ea typeface="宋体" pitchFamily="2" charset="-122"/>
            </a:endParaRPr>
          </a:p>
        </p:txBody>
      </p:sp>
      <p:sp>
        <p:nvSpPr>
          <p:cNvPr id="214049" name="Line 33"/>
          <p:cNvSpPr>
            <a:spLocks noChangeShapeType="1"/>
          </p:cNvSpPr>
          <p:nvPr/>
        </p:nvSpPr>
        <p:spPr bwMode="auto">
          <a:xfrm flipV="1">
            <a:off x="6629400" y="3352800"/>
            <a:ext cx="0" cy="228600"/>
          </a:xfrm>
          <a:prstGeom prst="line">
            <a:avLst/>
          </a:prstGeom>
          <a:noFill/>
          <a:ln w="25400">
            <a:solidFill>
              <a:srgbClr val="FF00FF"/>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4050" name="Line 34"/>
          <p:cNvSpPr>
            <a:spLocks noChangeShapeType="1"/>
          </p:cNvSpPr>
          <p:nvPr/>
        </p:nvSpPr>
        <p:spPr bwMode="auto">
          <a:xfrm flipV="1">
            <a:off x="6400800" y="2362200"/>
            <a:ext cx="0" cy="228600"/>
          </a:xfrm>
          <a:prstGeom prst="line">
            <a:avLst/>
          </a:prstGeom>
          <a:noFill/>
          <a:ln w="25400">
            <a:solidFill>
              <a:srgbClr val="FF00FF"/>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4051" name="Line 35"/>
          <p:cNvSpPr>
            <a:spLocks noChangeShapeType="1"/>
          </p:cNvSpPr>
          <p:nvPr/>
        </p:nvSpPr>
        <p:spPr bwMode="auto">
          <a:xfrm>
            <a:off x="6858000" y="2438400"/>
            <a:ext cx="0" cy="685800"/>
          </a:xfrm>
          <a:prstGeom prst="line">
            <a:avLst/>
          </a:prstGeom>
          <a:noFill/>
          <a:ln w="25400">
            <a:solidFill>
              <a:srgbClr val="FF00FF"/>
            </a:solidFill>
            <a:prstDash val="sysDot"/>
            <a:round/>
            <a:headEnd type="none" w="sm" len="sm"/>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4052" name="Line 36"/>
          <p:cNvSpPr>
            <a:spLocks noChangeShapeType="1"/>
          </p:cNvSpPr>
          <p:nvPr/>
        </p:nvSpPr>
        <p:spPr bwMode="auto">
          <a:xfrm>
            <a:off x="6629400" y="2438400"/>
            <a:ext cx="0" cy="685800"/>
          </a:xfrm>
          <a:prstGeom prst="line">
            <a:avLst/>
          </a:prstGeom>
          <a:noFill/>
          <a:ln w="25400">
            <a:solidFill>
              <a:srgbClr val="FF00FF"/>
            </a:solidFill>
            <a:prstDash val="sysDot"/>
            <a:round/>
            <a:headEnd type="none" w="sm" len="sm"/>
            <a:tailEnd/>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214053" name="Picture 37"/>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48000" y="2590800"/>
            <a:ext cx="3048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4054" name="Picture 38"/>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43400" y="25908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4055" name="Picture 39"/>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553200" y="2590800"/>
            <a:ext cx="3048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64" name="Text Box 40"/>
          <p:cNvSpPr txBox="1">
            <a:spLocks noChangeArrowheads="1"/>
          </p:cNvSpPr>
          <p:nvPr/>
        </p:nvSpPr>
        <p:spPr bwMode="auto">
          <a:xfrm>
            <a:off x="457200" y="2209800"/>
            <a:ext cx="1524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type="none" w="sm" len="sm"/>
                <a:tailEnd/>
              </a14:hiddenLine>
            </a:ext>
          </a:extLst>
        </p:spPr>
        <p:txBody>
          <a:bodyPr>
            <a:spAutoFit/>
          </a:bodyPr>
          <a:lstStyle>
            <a:lvl1pPr algn="l" defTabSz="762000" eaLnBrk="0" fontAlgn="b" hangingPunct="0">
              <a:spcBef>
                <a:spcPct val="20000"/>
              </a:spcBef>
              <a:buClr>
                <a:srgbClr val="FF6600"/>
              </a:buClr>
              <a:buSzPct val="110000"/>
              <a:buFont typeface="Wingdings" pitchFamily="2" charset="2"/>
              <a:buChar char="n"/>
              <a:defRPr sz="2800">
                <a:solidFill>
                  <a:srgbClr val="000099"/>
                </a:solidFill>
                <a:latin typeface="Verdana" pitchFamily="34" charset="0"/>
              </a:defRPr>
            </a:lvl1pPr>
            <a:lvl2pPr marL="742950" indent="-285750" algn="l" defTabSz="762000" eaLnBrk="0" hangingPunct="0">
              <a:spcBef>
                <a:spcPct val="20000"/>
              </a:spcBef>
              <a:buClr>
                <a:srgbClr val="009900"/>
              </a:buClr>
              <a:buSzPct val="110000"/>
              <a:buFont typeface="Wingdings" pitchFamily="2" charset="2"/>
              <a:buChar char="u"/>
              <a:defRPr sz="2400">
                <a:solidFill>
                  <a:schemeClr val="tx1"/>
                </a:solidFill>
                <a:latin typeface="Verdana" pitchFamily="34" charset="0"/>
              </a:defRPr>
            </a:lvl2pPr>
            <a:lvl3pPr marL="1143000" indent="-228600" algn="l" defTabSz="762000" eaLnBrk="0" hangingPunct="0">
              <a:spcBef>
                <a:spcPct val="20000"/>
              </a:spcBef>
              <a:buClr>
                <a:srgbClr val="0000FF"/>
              </a:buClr>
              <a:buSzPct val="110000"/>
              <a:buFont typeface="Wingdings" pitchFamily="2" charset="2"/>
              <a:buChar char="Ø"/>
              <a:defRPr sz="2400">
                <a:solidFill>
                  <a:schemeClr val="tx1"/>
                </a:solidFill>
                <a:latin typeface="Verdana" pitchFamily="34" charset="0"/>
              </a:defRPr>
            </a:lvl3pPr>
            <a:lvl4pPr marL="1600200" indent="-228600" algn="l" defTabSz="762000" eaLnBrk="0" hangingPunct="0">
              <a:spcBef>
                <a:spcPct val="20000"/>
              </a:spcBef>
              <a:buClr>
                <a:schemeClr val="accent2"/>
              </a:buClr>
              <a:buSzPct val="110000"/>
              <a:buChar char="–"/>
              <a:defRPr sz="2000">
                <a:solidFill>
                  <a:schemeClr val="tx1"/>
                </a:solidFill>
                <a:latin typeface="Times New Roman" pitchFamily="18" charset="0"/>
              </a:defRPr>
            </a:lvl4pPr>
            <a:lvl5pPr marL="2057400" indent="-228600" algn="l" defTabSz="762000" eaLnBrk="0" hangingPunct="0">
              <a:spcBef>
                <a:spcPct val="20000"/>
              </a:spcBef>
              <a:buClr>
                <a:schemeClr val="accent2"/>
              </a:buClr>
              <a:buSzPct val="110000"/>
              <a:buChar char="»"/>
              <a:defRPr sz="2000">
                <a:solidFill>
                  <a:schemeClr val="tx1"/>
                </a:solidFill>
                <a:latin typeface="Times New Roman" pitchFamily="18" charset="0"/>
              </a:defRPr>
            </a:lvl5pPr>
            <a:lvl6pPr marL="25146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6pPr>
            <a:lvl7pPr marL="29718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7pPr>
            <a:lvl8pPr marL="34290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8pPr>
            <a:lvl9pPr marL="38862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9pPr>
          </a:lstStyle>
          <a:p>
            <a:pPr fontAlgn="base">
              <a:spcBef>
                <a:spcPct val="50000"/>
              </a:spcBef>
              <a:buClrTx/>
              <a:buSzTx/>
              <a:buFontTx/>
              <a:buNone/>
            </a:pPr>
            <a:r>
              <a:rPr kumimoji="1" lang="zh-CN" altLang="en-US" sz="2000" b="1">
                <a:solidFill>
                  <a:schemeClr val="bg1"/>
                </a:solidFill>
                <a:latin typeface="CordiaUPC" pitchFamily="34" charset="-34"/>
                <a:ea typeface="宋体" pitchFamily="2" charset="-122"/>
              </a:rPr>
              <a:t> </a:t>
            </a:r>
            <a:r>
              <a:rPr kumimoji="1" lang="en-US" altLang="zh-CN" sz="2000" b="1">
                <a:solidFill>
                  <a:schemeClr val="accent2"/>
                </a:solidFill>
                <a:latin typeface="CordiaUPC" pitchFamily="34" charset="-34"/>
                <a:ea typeface="宋体" pitchFamily="2" charset="-122"/>
              </a:rPr>
              <a:t>station A</a:t>
            </a:r>
            <a:endParaRPr kumimoji="1" lang="en-US" altLang="zh-CN" sz="2000">
              <a:solidFill>
                <a:schemeClr val="accent2"/>
              </a:solidFill>
              <a:latin typeface="CordiaUPC" pitchFamily="34" charset="-34"/>
              <a:ea typeface="宋体" pitchFamily="2" charset="-122"/>
            </a:endParaRPr>
          </a:p>
        </p:txBody>
      </p:sp>
      <p:sp>
        <p:nvSpPr>
          <p:cNvPr id="26665" name="Rectangle 41"/>
          <p:cNvSpPr>
            <a:spLocks noChangeArrowheads="1"/>
          </p:cNvSpPr>
          <p:nvPr/>
        </p:nvSpPr>
        <p:spPr bwMode="auto">
          <a:xfrm>
            <a:off x="549275" y="3152775"/>
            <a:ext cx="12985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type="none" w="sm" len="sm"/>
                <a:tailEnd/>
              </a14:hiddenLine>
            </a:ext>
          </a:extLst>
        </p:spPr>
        <p:txBody>
          <a:bodyPr wrap="none">
            <a:spAutoFit/>
          </a:bodyPr>
          <a:lstStyle>
            <a:lvl1pPr algn="l" defTabSz="762000" eaLnBrk="0" fontAlgn="b" hangingPunct="0">
              <a:spcBef>
                <a:spcPct val="20000"/>
              </a:spcBef>
              <a:buClr>
                <a:srgbClr val="FF6600"/>
              </a:buClr>
              <a:buSzPct val="110000"/>
              <a:buFont typeface="Wingdings" pitchFamily="2" charset="2"/>
              <a:buChar char="n"/>
              <a:defRPr sz="2800">
                <a:solidFill>
                  <a:srgbClr val="000099"/>
                </a:solidFill>
                <a:latin typeface="Verdana" pitchFamily="34" charset="0"/>
              </a:defRPr>
            </a:lvl1pPr>
            <a:lvl2pPr marL="742950" indent="-285750" algn="l" defTabSz="762000" eaLnBrk="0" hangingPunct="0">
              <a:spcBef>
                <a:spcPct val="20000"/>
              </a:spcBef>
              <a:buClr>
                <a:srgbClr val="009900"/>
              </a:buClr>
              <a:buSzPct val="110000"/>
              <a:buFont typeface="Wingdings" pitchFamily="2" charset="2"/>
              <a:buChar char="u"/>
              <a:defRPr sz="2400">
                <a:solidFill>
                  <a:schemeClr val="tx1"/>
                </a:solidFill>
                <a:latin typeface="Verdana" pitchFamily="34" charset="0"/>
              </a:defRPr>
            </a:lvl2pPr>
            <a:lvl3pPr marL="1143000" indent="-228600" algn="l" defTabSz="762000" eaLnBrk="0" hangingPunct="0">
              <a:spcBef>
                <a:spcPct val="20000"/>
              </a:spcBef>
              <a:buClr>
                <a:srgbClr val="0000FF"/>
              </a:buClr>
              <a:buSzPct val="110000"/>
              <a:buFont typeface="Wingdings" pitchFamily="2" charset="2"/>
              <a:buChar char="Ø"/>
              <a:defRPr sz="2400">
                <a:solidFill>
                  <a:schemeClr val="tx1"/>
                </a:solidFill>
                <a:latin typeface="Verdana" pitchFamily="34" charset="0"/>
              </a:defRPr>
            </a:lvl3pPr>
            <a:lvl4pPr marL="1600200" indent="-228600" algn="l" defTabSz="762000" eaLnBrk="0" hangingPunct="0">
              <a:spcBef>
                <a:spcPct val="20000"/>
              </a:spcBef>
              <a:buClr>
                <a:schemeClr val="accent2"/>
              </a:buClr>
              <a:buSzPct val="110000"/>
              <a:buChar char="–"/>
              <a:defRPr sz="2000">
                <a:solidFill>
                  <a:schemeClr val="tx1"/>
                </a:solidFill>
                <a:latin typeface="Times New Roman" pitchFamily="18" charset="0"/>
              </a:defRPr>
            </a:lvl4pPr>
            <a:lvl5pPr marL="2057400" indent="-228600" algn="l" defTabSz="762000" eaLnBrk="0" hangingPunct="0">
              <a:spcBef>
                <a:spcPct val="20000"/>
              </a:spcBef>
              <a:buClr>
                <a:schemeClr val="accent2"/>
              </a:buClr>
              <a:buSzPct val="110000"/>
              <a:buChar char="»"/>
              <a:defRPr sz="2000">
                <a:solidFill>
                  <a:schemeClr val="tx1"/>
                </a:solidFill>
                <a:latin typeface="Times New Roman" pitchFamily="18" charset="0"/>
              </a:defRPr>
            </a:lvl5pPr>
            <a:lvl6pPr marL="25146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6pPr>
            <a:lvl7pPr marL="29718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7pPr>
            <a:lvl8pPr marL="34290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8pPr>
            <a:lvl9pPr marL="38862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9pPr>
          </a:lstStyle>
          <a:p>
            <a:pPr fontAlgn="base">
              <a:spcBef>
                <a:spcPct val="0"/>
              </a:spcBef>
              <a:buClrTx/>
              <a:buSzTx/>
              <a:buFontTx/>
              <a:buNone/>
            </a:pPr>
            <a:r>
              <a:rPr kumimoji="1" lang="en-US" altLang="zh-CN" sz="2000" b="1">
                <a:solidFill>
                  <a:schemeClr val="accent2"/>
                </a:solidFill>
                <a:latin typeface="CordiaUPC" pitchFamily="34" charset="-34"/>
                <a:ea typeface="宋体" pitchFamily="2" charset="-122"/>
              </a:rPr>
              <a:t>Station B</a:t>
            </a:r>
          </a:p>
        </p:txBody>
      </p:sp>
      <p:sp>
        <p:nvSpPr>
          <p:cNvPr id="214058" name="Rectangle 42"/>
          <p:cNvSpPr>
            <a:spLocks noChangeArrowheads="1"/>
          </p:cNvSpPr>
          <p:nvPr/>
        </p:nvSpPr>
        <p:spPr bwMode="auto">
          <a:xfrm>
            <a:off x="519113" y="3978275"/>
            <a:ext cx="16605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type="none" w="sm" len="sm"/>
                <a:tailEnd/>
              </a14:hiddenLine>
            </a:ext>
          </a:extLst>
        </p:spPr>
        <p:txBody>
          <a:bodyPr>
            <a:spAutoFit/>
          </a:bodyPr>
          <a:lstStyle>
            <a:lvl1pPr algn="l" defTabSz="762000" eaLnBrk="0" fontAlgn="b" hangingPunct="0">
              <a:spcBef>
                <a:spcPct val="20000"/>
              </a:spcBef>
              <a:buClr>
                <a:srgbClr val="FF6600"/>
              </a:buClr>
              <a:buSzPct val="110000"/>
              <a:buFont typeface="Wingdings" pitchFamily="2" charset="2"/>
              <a:buChar char="n"/>
              <a:defRPr sz="2800">
                <a:solidFill>
                  <a:srgbClr val="000099"/>
                </a:solidFill>
                <a:latin typeface="Verdana" pitchFamily="34" charset="0"/>
              </a:defRPr>
            </a:lvl1pPr>
            <a:lvl2pPr marL="742950" indent="-285750" algn="l" defTabSz="762000" eaLnBrk="0" hangingPunct="0">
              <a:spcBef>
                <a:spcPct val="20000"/>
              </a:spcBef>
              <a:buClr>
                <a:srgbClr val="009900"/>
              </a:buClr>
              <a:buSzPct val="110000"/>
              <a:buFont typeface="Wingdings" pitchFamily="2" charset="2"/>
              <a:buChar char="u"/>
              <a:defRPr sz="2400">
                <a:solidFill>
                  <a:schemeClr val="tx1"/>
                </a:solidFill>
                <a:latin typeface="Verdana" pitchFamily="34" charset="0"/>
              </a:defRPr>
            </a:lvl2pPr>
            <a:lvl3pPr marL="1143000" indent="-228600" algn="l" defTabSz="762000" eaLnBrk="0" hangingPunct="0">
              <a:spcBef>
                <a:spcPct val="20000"/>
              </a:spcBef>
              <a:buClr>
                <a:srgbClr val="0000FF"/>
              </a:buClr>
              <a:buSzPct val="110000"/>
              <a:buFont typeface="Wingdings" pitchFamily="2" charset="2"/>
              <a:buChar char="Ø"/>
              <a:defRPr sz="2400">
                <a:solidFill>
                  <a:schemeClr val="tx1"/>
                </a:solidFill>
                <a:latin typeface="Verdana" pitchFamily="34" charset="0"/>
              </a:defRPr>
            </a:lvl3pPr>
            <a:lvl4pPr marL="1600200" indent="-228600" algn="l" defTabSz="762000" eaLnBrk="0" hangingPunct="0">
              <a:spcBef>
                <a:spcPct val="20000"/>
              </a:spcBef>
              <a:buClr>
                <a:schemeClr val="accent2"/>
              </a:buClr>
              <a:buSzPct val="110000"/>
              <a:buChar char="–"/>
              <a:defRPr sz="2000">
                <a:solidFill>
                  <a:schemeClr val="tx1"/>
                </a:solidFill>
                <a:latin typeface="Times New Roman" pitchFamily="18" charset="0"/>
              </a:defRPr>
            </a:lvl4pPr>
            <a:lvl5pPr marL="2057400" indent="-228600" algn="l" defTabSz="762000" eaLnBrk="0" hangingPunct="0">
              <a:spcBef>
                <a:spcPct val="20000"/>
              </a:spcBef>
              <a:buClr>
                <a:schemeClr val="accent2"/>
              </a:buClr>
              <a:buSzPct val="110000"/>
              <a:buChar char="»"/>
              <a:defRPr sz="2000">
                <a:solidFill>
                  <a:schemeClr val="tx1"/>
                </a:solidFill>
                <a:latin typeface="Times New Roman" pitchFamily="18" charset="0"/>
              </a:defRPr>
            </a:lvl5pPr>
            <a:lvl6pPr marL="25146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6pPr>
            <a:lvl7pPr marL="29718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7pPr>
            <a:lvl8pPr marL="34290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8pPr>
            <a:lvl9pPr marL="38862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9pPr>
          </a:lstStyle>
          <a:p>
            <a:pPr fontAlgn="base">
              <a:spcBef>
                <a:spcPct val="0"/>
              </a:spcBef>
              <a:buClrTx/>
              <a:buSzTx/>
              <a:buFontTx/>
              <a:buNone/>
            </a:pPr>
            <a:r>
              <a:rPr kumimoji="1" lang="en-US" altLang="zh-CN" sz="2000" b="1">
                <a:solidFill>
                  <a:schemeClr val="accent2"/>
                </a:solidFill>
                <a:latin typeface="CordiaUPC" pitchFamily="34" charset="-34"/>
                <a:ea typeface="宋体" pitchFamily="2" charset="-122"/>
              </a:rPr>
              <a:t>Final effect</a:t>
            </a:r>
          </a:p>
        </p:txBody>
      </p:sp>
      <p:sp>
        <p:nvSpPr>
          <p:cNvPr id="214059" name="Rectangle 43"/>
          <p:cNvSpPr>
            <a:spLocks noChangeArrowheads="1"/>
          </p:cNvSpPr>
          <p:nvPr/>
        </p:nvSpPr>
        <p:spPr bwMode="auto">
          <a:xfrm>
            <a:off x="2133600" y="4038600"/>
            <a:ext cx="457200" cy="304800"/>
          </a:xfrm>
          <a:prstGeom prst="rect">
            <a:avLst/>
          </a:prstGeom>
          <a:solidFill>
            <a:schemeClr val="bg1"/>
          </a:solidFill>
          <a:ln w="12700">
            <a:solidFill>
              <a:schemeClr val="tx1"/>
            </a:solidFill>
            <a:miter lim="800000"/>
            <a:headEnd type="none" w="sm" len="sm"/>
            <a:tailEnd/>
          </a:ln>
        </p:spPr>
        <p:txBody>
          <a:bodyPr wrap="none" anchor="ctr"/>
          <a:lstStyle>
            <a:lvl1pPr algn="l" defTabSz="762000" eaLnBrk="0" fontAlgn="b" hangingPunct="0">
              <a:spcBef>
                <a:spcPct val="20000"/>
              </a:spcBef>
              <a:buClr>
                <a:srgbClr val="FF6600"/>
              </a:buClr>
              <a:buSzPct val="110000"/>
              <a:buFont typeface="Wingdings" pitchFamily="2" charset="2"/>
              <a:buChar char="n"/>
              <a:defRPr sz="2800">
                <a:solidFill>
                  <a:srgbClr val="000099"/>
                </a:solidFill>
                <a:latin typeface="Verdana" pitchFamily="34" charset="0"/>
              </a:defRPr>
            </a:lvl1pPr>
            <a:lvl2pPr marL="742950" indent="-285750" algn="l" defTabSz="762000" eaLnBrk="0" hangingPunct="0">
              <a:spcBef>
                <a:spcPct val="20000"/>
              </a:spcBef>
              <a:buClr>
                <a:srgbClr val="009900"/>
              </a:buClr>
              <a:buSzPct val="110000"/>
              <a:buFont typeface="Wingdings" pitchFamily="2" charset="2"/>
              <a:buChar char="u"/>
              <a:defRPr sz="2400">
                <a:solidFill>
                  <a:schemeClr val="tx1"/>
                </a:solidFill>
                <a:latin typeface="Verdana" pitchFamily="34" charset="0"/>
              </a:defRPr>
            </a:lvl2pPr>
            <a:lvl3pPr marL="1143000" indent="-228600" algn="l" defTabSz="762000" eaLnBrk="0" hangingPunct="0">
              <a:spcBef>
                <a:spcPct val="20000"/>
              </a:spcBef>
              <a:buClr>
                <a:srgbClr val="0000FF"/>
              </a:buClr>
              <a:buSzPct val="110000"/>
              <a:buFont typeface="Wingdings" pitchFamily="2" charset="2"/>
              <a:buChar char="Ø"/>
              <a:defRPr sz="2400">
                <a:solidFill>
                  <a:schemeClr val="tx1"/>
                </a:solidFill>
                <a:latin typeface="Verdana" pitchFamily="34" charset="0"/>
              </a:defRPr>
            </a:lvl3pPr>
            <a:lvl4pPr marL="1600200" indent="-228600" algn="l" defTabSz="762000" eaLnBrk="0" hangingPunct="0">
              <a:spcBef>
                <a:spcPct val="20000"/>
              </a:spcBef>
              <a:buClr>
                <a:schemeClr val="accent2"/>
              </a:buClr>
              <a:buSzPct val="110000"/>
              <a:buChar char="–"/>
              <a:defRPr sz="2000">
                <a:solidFill>
                  <a:schemeClr val="tx1"/>
                </a:solidFill>
                <a:latin typeface="Times New Roman" pitchFamily="18" charset="0"/>
              </a:defRPr>
            </a:lvl4pPr>
            <a:lvl5pPr marL="2057400" indent="-228600" algn="l" defTabSz="762000" eaLnBrk="0" hangingPunct="0">
              <a:spcBef>
                <a:spcPct val="20000"/>
              </a:spcBef>
              <a:buClr>
                <a:schemeClr val="accent2"/>
              </a:buClr>
              <a:buSzPct val="110000"/>
              <a:buChar char="»"/>
              <a:defRPr sz="2000">
                <a:solidFill>
                  <a:schemeClr val="tx1"/>
                </a:solidFill>
                <a:latin typeface="Times New Roman" pitchFamily="18" charset="0"/>
              </a:defRPr>
            </a:lvl5pPr>
            <a:lvl6pPr marL="25146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6pPr>
            <a:lvl7pPr marL="29718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7pPr>
            <a:lvl8pPr marL="34290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8pPr>
            <a:lvl9pPr marL="38862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9pPr>
          </a:lstStyle>
          <a:p>
            <a:pPr algn="ctr" fontAlgn="base">
              <a:spcBef>
                <a:spcPct val="0"/>
              </a:spcBef>
              <a:buClrTx/>
              <a:buSzTx/>
              <a:buFontTx/>
              <a:buNone/>
            </a:pPr>
            <a:r>
              <a:rPr kumimoji="1" lang="en-US" altLang="zh-CN" sz="1600" b="1">
                <a:solidFill>
                  <a:schemeClr val="tx1"/>
                </a:solidFill>
                <a:latin typeface="CordiaUPC" pitchFamily="34" charset="-34"/>
                <a:ea typeface="宋体" pitchFamily="2" charset="-122"/>
              </a:rPr>
              <a:t>A1</a:t>
            </a:r>
            <a:endParaRPr kumimoji="1" lang="en-US" altLang="zh-CN" sz="1600">
              <a:solidFill>
                <a:schemeClr val="tx1"/>
              </a:solidFill>
              <a:latin typeface="CordiaUPC" pitchFamily="34" charset="-34"/>
              <a:ea typeface="宋体" pitchFamily="2" charset="-122"/>
            </a:endParaRPr>
          </a:p>
        </p:txBody>
      </p:sp>
      <p:sp>
        <p:nvSpPr>
          <p:cNvPr id="214060" name="Rectangle 44"/>
          <p:cNvSpPr>
            <a:spLocks noChangeArrowheads="1"/>
          </p:cNvSpPr>
          <p:nvPr/>
        </p:nvSpPr>
        <p:spPr bwMode="auto">
          <a:xfrm>
            <a:off x="3733800" y="4038600"/>
            <a:ext cx="457200" cy="304800"/>
          </a:xfrm>
          <a:prstGeom prst="rect">
            <a:avLst/>
          </a:prstGeom>
          <a:solidFill>
            <a:schemeClr val="bg1"/>
          </a:solidFill>
          <a:ln w="12700">
            <a:solidFill>
              <a:schemeClr val="tx1"/>
            </a:solidFill>
            <a:miter lim="800000"/>
            <a:headEnd type="none" w="sm" len="sm"/>
            <a:tailEnd/>
          </a:ln>
        </p:spPr>
        <p:txBody>
          <a:bodyPr wrap="none" anchor="ctr"/>
          <a:lstStyle>
            <a:lvl1pPr algn="l" defTabSz="762000" eaLnBrk="0" fontAlgn="b" hangingPunct="0">
              <a:spcBef>
                <a:spcPct val="20000"/>
              </a:spcBef>
              <a:buClr>
                <a:srgbClr val="FF6600"/>
              </a:buClr>
              <a:buSzPct val="110000"/>
              <a:buFont typeface="Wingdings" pitchFamily="2" charset="2"/>
              <a:buChar char="n"/>
              <a:defRPr sz="2800">
                <a:solidFill>
                  <a:srgbClr val="000099"/>
                </a:solidFill>
                <a:latin typeface="Verdana" pitchFamily="34" charset="0"/>
              </a:defRPr>
            </a:lvl1pPr>
            <a:lvl2pPr marL="742950" indent="-285750" algn="l" defTabSz="762000" eaLnBrk="0" hangingPunct="0">
              <a:spcBef>
                <a:spcPct val="20000"/>
              </a:spcBef>
              <a:buClr>
                <a:srgbClr val="009900"/>
              </a:buClr>
              <a:buSzPct val="110000"/>
              <a:buFont typeface="Wingdings" pitchFamily="2" charset="2"/>
              <a:buChar char="u"/>
              <a:defRPr sz="2400">
                <a:solidFill>
                  <a:schemeClr val="tx1"/>
                </a:solidFill>
                <a:latin typeface="Verdana" pitchFamily="34" charset="0"/>
              </a:defRPr>
            </a:lvl2pPr>
            <a:lvl3pPr marL="1143000" indent="-228600" algn="l" defTabSz="762000" eaLnBrk="0" hangingPunct="0">
              <a:spcBef>
                <a:spcPct val="20000"/>
              </a:spcBef>
              <a:buClr>
                <a:srgbClr val="0000FF"/>
              </a:buClr>
              <a:buSzPct val="110000"/>
              <a:buFont typeface="Wingdings" pitchFamily="2" charset="2"/>
              <a:buChar char="Ø"/>
              <a:defRPr sz="2400">
                <a:solidFill>
                  <a:schemeClr val="tx1"/>
                </a:solidFill>
                <a:latin typeface="Verdana" pitchFamily="34" charset="0"/>
              </a:defRPr>
            </a:lvl3pPr>
            <a:lvl4pPr marL="1600200" indent="-228600" algn="l" defTabSz="762000" eaLnBrk="0" hangingPunct="0">
              <a:spcBef>
                <a:spcPct val="20000"/>
              </a:spcBef>
              <a:buClr>
                <a:schemeClr val="accent2"/>
              </a:buClr>
              <a:buSzPct val="110000"/>
              <a:buChar char="–"/>
              <a:defRPr sz="2000">
                <a:solidFill>
                  <a:schemeClr val="tx1"/>
                </a:solidFill>
                <a:latin typeface="Times New Roman" pitchFamily="18" charset="0"/>
              </a:defRPr>
            </a:lvl4pPr>
            <a:lvl5pPr marL="2057400" indent="-228600" algn="l" defTabSz="762000" eaLnBrk="0" hangingPunct="0">
              <a:spcBef>
                <a:spcPct val="20000"/>
              </a:spcBef>
              <a:buClr>
                <a:schemeClr val="accent2"/>
              </a:buClr>
              <a:buSzPct val="110000"/>
              <a:buChar char="»"/>
              <a:defRPr sz="2000">
                <a:solidFill>
                  <a:schemeClr val="tx1"/>
                </a:solidFill>
                <a:latin typeface="Times New Roman" pitchFamily="18" charset="0"/>
              </a:defRPr>
            </a:lvl5pPr>
            <a:lvl6pPr marL="25146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6pPr>
            <a:lvl7pPr marL="29718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7pPr>
            <a:lvl8pPr marL="34290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8pPr>
            <a:lvl9pPr marL="38862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9pPr>
          </a:lstStyle>
          <a:p>
            <a:pPr algn="ctr" fontAlgn="base">
              <a:spcBef>
                <a:spcPct val="0"/>
              </a:spcBef>
              <a:buClrTx/>
              <a:buSzTx/>
              <a:buFontTx/>
              <a:buNone/>
            </a:pPr>
            <a:r>
              <a:rPr kumimoji="1" lang="en-US" altLang="zh-CN" sz="1600" b="1">
                <a:solidFill>
                  <a:schemeClr val="tx1"/>
                </a:solidFill>
                <a:latin typeface="CordiaUPC" pitchFamily="34" charset="-34"/>
                <a:ea typeface="宋体" pitchFamily="2" charset="-122"/>
              </a:rPr>
              <a:t>B1</a:t>
            </a:r>
            <a:endParaRPr kumimoji="1" lang="en-US" altLang="zh-CN" sz="1600">
              <a:solidFill>
                <a:schemeClr val="tx1"/>
              </a:solidFill>
              <a:latin typeface="CordiaUPC" pitchFamily="34" charset="-34"/>
              <a:ea typeface="宋体" pitchFamily="2" charset="-122"/>
            </a:endParaRPr>
          </a:p>
        </p:txBody>
      </p:sp>
      <p:sp>
        <p:nvSpPr>
          <p:cNvPr id="214061" name="Rectangle 45"/>
          <p:cNvSpPr>
            <a:spLocks noChangeArrowheads="1"/>
          </p:cNvSpPr>
          <p:nvPr/>
        </p:nvSpPr>
        <p:spPr bwMode="auto">
          <a:xfrm>
            <a:off x="5257800" y="4038600"/>
            <a:ext cx="457200" cy="304800"/>
          </a:xfrm>
          <a:prstGeom prst="rect">
            <a:avLst/>
          </a:prstGeom>
          <a:solidFill>
            <a:schemeClr val="bg1"/>
          </a:solidFill>
          <a:ln w="12700">
            <a:solidFill>
              <a:schemeClr val="tx1"/>
            </a:solidFill>
            <a:miter lim="800000"/>
            <a:headEnd type="none" w="sm" len="sm"/>
            <a:tailEnd/>
          </a:ln>
        </p:spPr>
        <p:txBody>
          <a:bodyPr wrap="none" anchor="ctr"/>
          <a:lstStyle>
            <a:lvl1pPr algn="l" defTabSz="762000" eaLnBrk="0" fontAlgn="b" hangingPunct="0">
              <a:spcBef>
                <a:spcPct val="20000"/>
              </a:spcBef>
              <a:buClr>
                <a:srgbClr val="FF6600"/>
              </a:buClr>
              <a:buSzPct val="110000"/>
              <a:buFont typeface="Wingdings" pitchFamily="2" charset="2"/>
              <a:buChar char="n"/>
              <a:defRPr sz="2800">
                <a:solidFill>
                  <a:srgbClr val="000099"/>
                </a:solidFill>
                <a:latin typeface="Verdana" pitchFamily="34" charset="0"/>
              </a:defRPr>
            </a:lvl1pPr>
            <a:lvl2pPr marL="742950" indent="-285750" algn="l" defTabSz="762000" eaLnBrk="0" hangingPunct="0">
              <a:spcBef>
                <a:spcPct val="20000"/>
              </a:spcBef>
              <a:buClr>
                <a:srgbClr val="009900"/>
              </a:buClr>
              <a:buSzPct val="110000"/>
              <a:buFont typeface="Wingdings" pitchFamily="2" charset="2"/>
              <a:buChar char="u"/>
              <a:defRPr sz="2400">
                <a:solidFill>
                  <a:schemeClr val="tx1"/>
                </a:solidFill>
                <a:latin typeface="Verdana" pitchFamily="34" charset="0"/>
              </a:defRPr>
            </a:lvl2pPr>
            <a:lvl3pPr marL="1143000" indent="-228600" algn="l" defTabSz="762000" eaLnBrk="0" hangingPunct="0">
              <a:spcBef>
                <a:spcPct val="20000"/>
              </a:spcBef>
              <a:buClr>
                <a:srgbClr val="0000FF"/>
              </a:buClr>
              <a:buSzPct val="110000"/>
              <a:buFont typeface="Wingdings" pitchFamily="2" charset="2"/>
              <a:buChar char="Ø"/>
              <a:defRPr sz="2400">
                <a:solidFill>
                  <a:schemeClr val="tx1"/>
                </a:solidFill>
                <a:latin typeface="Verdana" pitchFamily="34" charset="0"/>
              </a:defRPr>
            </a:lvl3pPr>
            <a:lvl4pPr marL="1600200" indent="-228600" algn="l" defTabSz="762000" eaLnBrk="0" hangingPunct="0">
              <a:spcBef>
                <a:spcPct val="20000"/>
              </a:spcBef>
              <a:buClr>
                <a:schemeClr val="accent2"/>
              </a:buClr>
              <a:buSzPct val="110000"/>
              <a:buChar char="–"/>
              <a:defRPr sz="2000">
                <a:solidFill>
                  <a:schemeClr val="tx1"/>
                </a:solidFill>
                <a:latin typeface="Times New Roman" pitchFamily="18" charset="0"/>
              </a:defRPr>
            </a:lvl4pPr>
            <a:lvl5pPr marL="2057400" indent="-228600" algn="l" defTabSz="762000" eaLnBrk="0" hangingPunct="0">
              <a:spcBef>
                <a:spcPct val="20000"/>
              </a:spcBef>
              <a:buClr>
                <a:schemeClr val="accent2"/>
              </a:buClr>
              <a:buSzPct val="110000"/>
              <a:buChar char="»"/>
              <a:defRPr sz="2000">
                <a:solidFill>
                  <a:schemeClr val="tx1"/>
                </a:solidFill>
                <a:latin typeface="Times New Roman" pitchFamily="18" charset="0"/>
              </a:defRPr>
            </a:lvl5pPr>
            <a:lvl6pPr marL="25146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6pPr>
            <a:lvl7pPr marL="29718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7pPr>
            <a:lvl8pPr marL="34290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8pPr>
            <a:lvl9pPr marL="38862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9pPr>
          </a:lstStyle>
          <a:p>
            <a:pPr algn="ctr" fontAlgn="base">
              <a:spcBef>
                <a:spcPct val="0"/>
              </a:spcBef>
              <a:buClrTx/>
              <a:buSzTx/>
              <a:buFontTx/>
              <a:buNone/>
            </a:pPr>
            <a:r>
              <a:rPr kumimoji="1" lang="en-US" altLang="zh-CN" sz="1600" b="1">
                <a:solidFill>
                  <a:schemeClr val="tx1"/>
                </a:solidFill>
                <a:latin typeface="CordiaUPC" pitchFamily="34" charset="-34"/>
                <a:ea typeface="宋体" pitchFamily="2" charset="-122"/>
              </a:rPr>
              <a:t>A2</a:t>
            </a:r>
            <a:endParaRPr kumimoji="1" lang="en-US" altLang="zh-CN" sz="1600">
              <a:solidFill>
                <a:schemeClr val="tx1"/>
              </a:solidFill>
              <a:latin typeface="CordiaUPC" pitchFamily="34" charset="-34"/>
              <a:ea typeface="宋体" pitchFamily="2" charset="-122"/>
            </a:endParaRPr>
          </a:p>
        </p:txBody>
      </p:sp>
      <p:sp>
        <p:nvSpPr>
          <p:cNvPr id="214062" name="Rectangle 46"/>
          <p:cNvSpPr>
            <a:spLocks noChangeArrowheads="1"/>
          </p:cNvSpPr>
          <p:nvPr/>
        </p:nvSpPr>
        <p:spPr bwMode="auto">
          <a:xfrm>
            <a:off x="5943600" y="4038600"/>
            <a:ext cx="457200" cy="304800"/>
          </a:xfrm>
          <a:prstGeom prst="rect">
            <a:avLst/>
          </a:prstGeom>
          <a:solidFill>
            <a:schemeClr val="bg1"/>
          </a:solidFill>
          <a:ln w="12700">
            <a:solidFill>
              <a:schemeClr val="tx1"/>
            </a:solidFill>
            <a:miter lim="800000"/>
            <a:headEnd type="none" w="sm" len="sm"/>
            <a:tailEnd/>
          </a:ln>
        </p:spPr>
        <p:txBody>
          <a:bodyPr wrap="none" anchor="ctr"/>
          <a:lstStyle>
            <a:lvl1pPr algn="l" defTabSz="762000" eaLnBrk="0" fontAlgn="b" hangingPunct="0">
              <a:spcBef>
                <a:spcPct val="20000"/>
              </a:spcBef>
              <a:buClr>
                <a:srgbClr val="FF6600"/>
              </a:buClr>
              <a:buSzPct val="110000"/>
              <a:buFont typeface="Wingdings" pitchFamily="2" charset="2"/>
              <a:buChar char="n"/>
              <a:defRPr sz="2800">
                <a:solidFill>
                  <a:srgbClr val="000099"/>
                </a:solidFill>
                <a:latin typeface="Verdana" pitchFamily="34" charset="0"/>
              </a:defRPr>
            </a:lvl1pPr>
            <a:lvl2pPr marL="742950" indent="-285750" algn="l" defTabSz="762000" eaLnBrk="0" hangingPunct="0">
              <a:spcBef>
                <a:spcPct val="20000"/>
              </a:spcBef>
              <a:buClr>
                <a:srgbClr val="009900"/>
              </a:buClr>
              <a:buSzPct val="110000"/>
              <a:buFont typeface="Wingdings" pitchFamily="2" charset="2"/>
              <a:buChar char="u"/>
              <a:defRPr sz="2400">
                <a:solidFill>
                  <a:schemeClr val="tx1"/>
                </a:solidFill>
                <a:latin typeface="Verdana" pitchFamily="34" charset="0"/>
              </a:defRPr>
            </a:lvl2pPr>
            <a:lvl3pPr marL="1143000" indent="-228600" algn="l" defTabSz="762000" eaLnBrk="0" hangingPunct="0">
              <a:spcBef>
                <a:spcPct val="20000"/>
              </a:spcBef>
              <a:buClr>
                <a:srgbClr val="0000FF"/>
              </a:buClr>
              <a:buSzPct val="110000"/>
              <a:buFont typeface="Wingdings" pitchFamily="2" charset="2"/>
              <a:buChar char="Ø"/>
              <a:defRPr sz="2400">
                <a:solidFill>
                  <a:schemeClr val="tx1"/>
                </a:solidFill>
                <a:latin typeface="Verdana" pitchFamily="34" charset="0"/>
              </a:defRPr>
            </a:lvl3pPr>
            <a:lvl4pPr marL="1600200" indent="-228600" algn="l" defTabSz="762000" eaLnBrk="0" hangingPunct="0">
              <a:spcBef>
                <a:spcPct val="20000"/>
              </a:spcBef>
              <a:buClr>
                <a:schemeClr val="accent2"/>
              </a:buClr>
              <a:buSzPct val="110000"/>
              <a:buChar char="–"/>
              <a:defRPr sz="2000">
                <a:solidFill>
                  <a:schemeClr val="tx1"/>
                </a:solidFill>
                <a:latin typeface="Times New Roman" pitchFamily="18" charset="0"/>
              </a:defRPr>
            </a:lvl4pPr>
            <a:lvl5pPr marL="2057400" indent="-228600" algn="l" defTabSz="762000" eaLnBrk="0" hangingPunct="0">
              <a:spcBef>
                <a:spcPct val="20000"/>
              </a:spcBef>
              <a:buClr>
                <a:schemeClr val="accent2"/>
              </a:buClr>
              <a:buSzPct val="110000"/>
              <a:buChar char="»"/>
              <a:defRPr sz="2000">
                <a:solidFill>
                  <a:schemeClr val="tx1"/>
                </a:solidFill>
                <a:latin typeface="Times New Roman" pitchFamily="18" charset="0"/>
              </a:defRPr>
            </a:lvl5pPr>
            <a:lvl6pPr marL="25146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6pPr>
            <a:lvl7pPr marL="29718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7pPr>
            <a:lvl8pPr marL="34290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8pPr>
            <a:lvl9pPr marL="38862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9pPr>
          </a:lstStyle>
          <a:p>
            <a:pPr algn="ctr" fontAlgn="base">
              <a:spcBef>
                <a:spcPct val="0"/>
              </a:spcBef>
              <a:buClrTx/>
              <a:buSzTx/>
              <a:buFontTx/>
              <a:buNone/>
            </a:pPr>
            <a:r>
              <a:rPr kumimoji="1" lang="en-US" altLang="zh-CN" sz="1600" b="1">
                <a:solidFill>
                  <a:schemeClr val="tx1"/>
                </a:solidFill>
                <a:latin typeface="CordiaUPC" pitchFamily="34" charset="-34"/>
                <a:ea typeface="宋体" pitchFamily="2" charset="-122"/>
              </a:rPr>
              <a:t>B2</a:t>
            </a:r>
            <a:endParaRPr kumimoji="1" lang="en-US" altLang="zh-CN" sz="1600">
              <a:solidFill>
                <a:schemeClr val="tx1"/>
              </a:solidFill>
              <a:latin typeface="CordiaUPC" pitchFamily="34" charset="-34"/>
              <a:ea typeface="宋体" pitchFamily="2" charset="-122"/>
            </a:endParaRPr>
          </a:p>
        </p:txBody>
      </p:sp>
      <p:sp>
        <p:nvSpPr>
          <p:cNvPr id="214063" name="Line 47"/>
          <p:cNvSpPr>
            <a:spLocks noChangeShapeType="1"/>
          </p:cNvSpPr>
          <p:nvPr/>
        </p:nvSpPr>
        <p:spPr bwMode="auto">
          <a:xfrm flipV="1">
            <a:off x="3124200" y="2438400"/>
            <a:ext cx="0" cy="228600"/>
          </a:xfrm>
          <a:prstGeom prst="line">
            <a:avLst/>
          </a:prstGeom>
          <a:noFill/>
          <a:ln w="25400">
            <a:solidFill>
              <a:srgbClr val="FF00FF"/>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4064" name="Rectangle 48"/>
          <p:cNvSpPr>
            <a:spLocks noChangeArrowheads="1"/>
          </p:cNvSpPr>
          <p:nvPr/>
        </p:nvSpPr>
        <p:spPr bwMode="auto">
          <a:xfrm>
            <a:off x="2819400" y="4038600"/>
            <a:ext cx="762000" cy="304800"/>
          </a:xfrm>
          <a:prstGeom prst="rect">
            <a:avLst/>
          </a:prstGeom>
          <a:solidFill>
            <a:srgbClr val="969696"/>
          </a:solidFill>
          <a:ln w="12700">
            <a:solidFill>
              <a:schemeClr val="tx1"/>
            </a:solidFill>
            <a:miter lim="800000"/>
            <a:headEnd type="none" w="sm" len="sm"/>
            <a:tailEnd/>
          </a:ln>
        </p:spPr>
        <p:txBody>
          <a:bodyPr wrap="none" anchor="ctr"/>
          <a:lstStyle>
            <a:lvl1pPr algn="l" defTabSz="762000" eaLnBrk="0" fontAlgn="b" hangingPunct="0">
              <a:spcBef>
                <a:spcPct val="20000"/>
              </a:spcBef>
              <a:buClr>
                <a:srgbClr val="FF6600"/>
              </a:buClr>
              <a:buSzPct val="110000"/>
              <a:buFont typeface="Wingdings" pitchFamily="2" charset="2"/>
              <a:buChar char="n"/>
              <a:defRPr sz="2800">
                <a:solidFill>
                  <a:srgbClr val="000099"/>
                </a:solidFill>
                <a:latin typeface="Verdana" pitchFamily="34" charset="0"/>
              </a:defRPr>
            </a:lvl1pPr>
            <a:lvl2pPr marL="742950" indent="-285750" algn="l" defTabSz="762000" eaLnBrk="0" hangingPunct="0">
              <a:spcBef>
                <a:spcPct val="20000"/>
              </a:spcBef>
              <a:buClr>
                <a:srgbClr val="009900"/>
              </a:buClr>
              <a:buSzPct val="110000"/>
              <a:buFont typeface="Wingdings" pitchFamily="2" charset="2"/>
              <a:buChar char="u"/>
              <a:defRPr sz="2400">
                <a:solidFill>
                  <a:schemeClr val="tx1"/>
                </a:solidFill>
                <a:latin typeface="Verdana" pitchFamily="34" charset="0"/>
              </a:defRPr>
            </a:lvl2pPr>
            <a:lvl3pPr marL="1143000" indent="-228600" algn="l" defTabSz="762000" eaLnBrk="0" hangingPunct="0">
              <a:spcBef>
                <a:spcPct val="20000"/>
              </a:spcBef>
              <a:buClr>
                <a:srgbClr val="0000FF"/>
              </a:buClr>
              <a:buSzPct val="110000"/>
              <a:buFont typeface="Wingdings" pitchFamily="2" charset="2"/>
              <a:buChar char="Ø"/>
              <a:defRPr sz="2400">
                <a:solidFill>
                  <a:schemeClr val="tx1"/>
                </a:solidFill>
                <a:latin typeface="Verdana" pitchFamily="34" charset="0"/>
              </a:defRPr>
            </a:lvl3pPr>
            <a:lvl4pPr marL="1600200" indent="-228600" algn="l" defTabSz="762000" eaLnBrk="0" hangingPunct="0">
              <a:spcBef>
                <a:spcPct val="20000"/>
              </a:spcBef>
              <a:buClr>
                <a:schemeClr val="accent2"/>
              </a:buClr>
              <a:buSzPct val="110000"/>
              <a:buChar char="–"/>
              <a:defRPr sz="2000">
                <a:solidFill>
                  <a:schemeClr val="tx1"/>
                </a:solidFill>
                <a:latin typeface="Times New Roman" pitchFamily="18" charset="0"/>
              </a:defRPr>
            </a:lvl4pPr>
            <a:lvl5pPr marL="2057400" indent="-228600" algn="l" defTabSz="762000" eaLnBrk="0" hangingPunct="0">
              <a:spcBef>
                <a:spcPct val="20000"/>
              </a:spcBef>
              <a:buClr>
                <a:schemeClr val="accent2"/>
              </a:buClr>
              <a:buSzPct val="110000"/>
              <a:buChar char="»"/>
              <a:defRPr sz="2000">
                <a:solidFill>
                  <a:schemeClr val="tx1"/>
                </a:solidFill>
                <a:latin typeface="Times New Roman" pitchFamily="18" charset="0"/>
              </a:defRPr>
            </a:lvl5pPr>
            <a:lvl6pPr marL="25146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6pPr>
            <a:lvl7pPr marL="29718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7pPr>
            <a:lvl8pPr marL="34290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8pPr>
            <a:lvl9pPr marL="38862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9pPr>
          </a:lstStyle>
          <a:p>
            <a:pPr algn="ctr" fontAlgn="base">
              <a:spcBef>
                <a:spcPct val="0"/>
              </a:spcBef>
              <a:buClrTx/>
              <a:buSzTx/>
              <a:buFontTx/>
              <a:buNone/>
            </a:pPr>
            <a:endParaRPr kumimoji="1" lang="zh-CN" altLang="en-US" sz="1600">
              <a:solidFill>
                <a:schemeClr val="tx1"/>
              </a:solidFill>
              <a:latin typeface="CordiaUPC" pitchFamily="34" charset="-34"/>
              <a:ea typeface="宋体" pitchFamily="2" charset="-122"/>
            </a:endParaRPr>
          </a:p>
        </p:txBody>
      </p:sp>
      <p:sp>
        <p:nvSpPr>
          <p:cNvPr id="214065" name="Rectangle 49"/>
          <p:cNvSpPr>
            <a:spLocks noChangeArrowheads="1"/>
          </p:cNvSpPr>
          <p:nvPr/>
        </p:nvSpPr>
        <p:spPr bwMode="auto">
          <a:xfrm>
            <a:off x="4343400" y="4038600"/>
            <a:ext cx="533400" cy="304800"/>
          </a:xfrm>
          <a:prstGeom prst="rect">
            <a:avLst/>
          </a:prstGeom>
          <a:solidFill>
            <a:srgbClr val="969696"/>
          </a:solidFill>
          <a:ln w="12700">
            <a:solidFill>
              <a:schemeClr val="tx1"/>
            </a:solidFill>
            <a:miter lim="800000"/>
            <a:headEnd type="none" w="sm" len="sm"/>
            <a:tailEnd/>
          </a:ln>
        </p:spPr>
        <p:txBody>
          <a:bodyPr wrap="none" anchor="ctr"/>
          <a:lstStyle>
            <a:lvl1pPr algn="l" defTabSz="762000" eaLnBrk="0" fontAlgn="b" hangingPunct="0">
              <a:spcBef>
                <a:spcPct val="20000"/>
              </a:spcBef>
              <a:buClr>
                <a:srgbClr val="FF6600"/>
              </a:buClr>
              <a:buSzPct val="110000"/>
              <a:buFont typeface="Wingdings" pitchFamily="2" charset="2"/>
              <a:buChar char="n"/>
              <a:defRPr sz="2800">
                <a:solidFill>
                  <a:srgbClr val="000099"/>
                </a:solidFill>
                <a:latin typeface="Verdana" pitchFamily="34" charset="0"/>
              </a:defRPr>
            </a:lvl1pPr>
            <a:lvl2pPr marL="742950" indent="-285750" algn="l" defTabSz="762000" eaLnBrk="0" hangingPunct="0">
              <a:spcBef>
                <a:spcPct val="20000"/>
              </a:spcBef>
              <a:buClr>
                <a:srgbClr val="009900"/>
              </a:buClr>
              <a:buSzPct val="110000"/>
              <a:buFont typeface="Wingdings" pitchFamily="2" charset="2"/>
              <a:buChar char="u"/>
              <a:defRPr sz="2400">
                <a:solidFill>
                  <a:schemeClr val="tx1"/>
                </a:solidFill>
                <a:latin typeface="Verdana" pitchFamily="34" charset="0"/>
              </a:defRPr>
            </a:lvl2pPr>
            <a:lvl3pPr marL="1143000" indent="-228600" algn="l" defTabSz="762000" eaLnBrk="0" hangingPunct="0">
              <a:spcBef>
                <a:spcPct val="20000"/>
              </a:spcBef>
              <a:buClr>
                <a:srgbClr val="0000FF"/>
              </a:buClr>
              <a:buSzPct val="110000"/>
              <a:buFont typeface="Wingdings" pitchFamily="2" charset="2"/>
              <a:buChar char="Ø"/>
              <a:defRPr sz="2400">
                <a:solidFill>
                  <a:schemeClr val="tx1"/>
                </a:solidFill>
                <a:latin typeface="Verdana" pitchFamily="34" charset="0"/>
              </a:defRPr>
            </a:lvl3pPr>
            <a:lvl4pPr marL="1600200" indent="-228600" algn="l" defTabSz="762000" eaLnBrk="0" hangingPunct="0">
              <a:spcBef>
                <a:spcPct val="20000"/>
              </a:spcBef>
              <a:buClr>
                <a:schemeClr val="accent2"/>
              </a:buClr>
              <a:buSzPct val="110000"/>
              <a:buChar char="–"/>
              <a:defRPr sz="2000">
                <a:solidFill>
                  <a:schemeClr val="tx1"/>
                </a:solidFill>
                <a:latin typeface="Times New Roman" pitchFamily="18" charset="0"/>
              </a:defRPr>
            </a:lvl4pPr>
            <a:lvl5pPr marL="2057400" indent="-228600" algn="l" defTabSz="762000" eaLnBrk="0" hangingPunct="0">
              <a:spcBef>
                <a:spcPct val="20000"/>
              </a:spcBef>
              <a:buClr>
                <a:schemeClr val="accent2"/>
              </a:buClr>
              <a:buSzPct val="110000"/>
              <a:buChar char="»"/>
              <a:defRPr sz="2000">
                <a:solidFill>
                  <a:schemeClr val="tx1"/>
                </a:solidFill>
                <a:latin typeface="Times New Roman" pitchFamily="18" charset="0"/>
              </a:defRPr>
            </a:lvl5pPr>
            <a:lvl6pPr marL="25146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6pPr>
            <a:lvl7pPr marL="29718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7pPr>
            <a:lvl8pPr marL="34290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8pPr>
            <a:lvl9pPr marL="38862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9pPr>
          </a:lstStyle>
          <a:p>
            <a:pPr algn="ctr" fontAlgn="base">
              <a:spcBef>
                <a:spcPct val="0"/>
              </a:spcBef>
              <a:buClrTx/>
              <a:buSzTx/>
              <a:buFontTx/>
              <a:buNone/>
            </a:pPr>
            <a:endParaRPr kumimoji="1" lang="zh-CN" altLang="en-US" sz="1600">
              <a:solidFill>
                <a:schemeClr val="tx1"/>
              </a:solidFill>
              <a:latin typeface="CordiaUPC" pitchFamily="34" charset="-34"/>
              <a:ea typeface="宋体" pitchFamily="2" charset="-122"/>
            </a:endParaRPr>
          </a:p>
        </p:txBody>
      </p:sp>
      <p:sp>
        <p:nvSpPr>
          <p:cNvPr id="214066" name="Rectangle 50"/>
          <p:cNvSpPr>
            <a:spLocks noChangeArrowheads="1"/>
          </p:cNvSpPr>
          <p:nvPr/>
        </p:nvSpPr>
        <p:spPr bwMode="auto">
          <a:xfrm>
            <a:off x="6400800" y="4038600"/>
            <a:ext cx="685800" cy="304800"/>
          </a:xfrm>
          <a:prstGeom prst="rect">
            <a:avLst/>
          </a:prstGeom>
          <a:solidFill>
            <a:srgbClr val="969696"/>
          </a:solidFill>
          <a:ln w="12700">
            <a:solidFill>
              <a:schemeClr val="tx1"/>
            </a:solidFill>
            <a:miter lim="800000"/>
            <a:headEnd type="none" w="sm" len="sm"/>
            <a:tailEnd/>
          </a:ln>
        </p:spPr>
        <p:txBody>
          <a:bodyPr wrap="none" anchor="ctr"/>
          <a:lstStyle>
            <a:lvl1pPr algn="l" defTabSz="762000" eaLnBrk="0" fontAlgn="b" hangingPunct="0">
              <a:spcBef>
                <a:spcPct val="20000"/>
              </a:spcBef>
              <a:buClr>
                <a:srgbClr val="FF6600"/>
              </a:buClr>
              <a:buSzPct val="110000"/>
              <a:buFont typeface="Wingdings" pitchFamily="2" charset="2"/>
              <a:buChar char="n"/>
              <a:defRPr sz="2800">
                <a:solidFill>
                  <a:srgbClr val="000099"/>
                </a:solidFill>
                <a:latin typeface="Verdana" pitchFamily="34" charset="0"/>
              </a:defRPr>
            </a:lvl1pPr>
            <a:lvl2pPr marL="742950" indent="-285750" algn="l" defTabSz="762000" eaLnBrk="0" hangingPunct="0">
              <a:spcBef>
                <a:spcPct val="20000"/>
              </a:spcBef>
              <a:buClr>
                <a:srgbClr val="009900"/>
              </a:buClr>
              <a:buSzPct val="110000"/>
              <a:buFont typeface="Wingdings" pitchFamily="2" charset="2"/>
              <a:buChar char="u"/>
              <a:defRPr sz="2400">
                <a:solidFill>
                  <a:schemeClr val="tx1"/>
                </a:solidFill>
                <a:latin typeface="Verdana" pitchFamily="34" charset="0"/>
              </a:defRPr>
            </a:lvl2pPr>
            <a:lvl3pPr marL="1143000" indent="-228600" algn="l" defTabSz="762000" eaLnBrk="0" hangingPunct="0">
              <a:spcBef>
                <a:spcPct val="20000"/>
              </a:spcBef>
              <a:buClr>
                <a:srgbClr val="0000FF"/>
              </a:buClr>
              <a:buSzPct val="110000"/>
              <a:buFont typeface="Wingdings" pitchFamily="2" charset="2"/>
              <a:buChar char="Ø"/>
              <a:defRPr sz="2400">
                <a:solidFill>
                  <a:schemeClr val="tx1"/>
                </a:solidFill>
                <a:latin typeface="Verdana" pitchFamily="34" charset="0"/>
              </a:defRPr>
            </a:lvl3pPr>
            <a:lvl4pPr marL="1600200" indent="-228600" algn="l" defTabSz="762000" eaLnBrk="0" hangingPunct="0">
              <a:spcBef>
                <a:spcPct val="20000"/>
              </a:spcBef>
              <a:buClr>
                <a:schemeClr val="accent2"/>
              </a:buClr>
              <a:buSzPct val="110000"/>
              <a:buChar char="–"/>
              <a:defRPr sz="2000">
                <a:solidFill>
                  <a:schemeClr val="tx1"/>
                </a:solidFill>
                <a:latin typeface="Times New Roman" pitchFamily="18" charset="0"/>
              </a:defRPr>
            </a:lvl4pPr>
            <a:lvl5pPr marL="2057400" indent="-228600" algn="l" defTabSz="762000" eaLnBrk="0" hangingPunct="0">
              <a:spcBef>
                <a:spcPct val="20000"/>
              </a:spcBef>
              <a:buClr>
                <a:schemeClr val="accent2"/>
              </a:buClr>
              <a:buSzPct val="110000"/>
              <a:buChar char="»"/>
              <a:defRPr sz="2000">
                <a:solidFill>
                  <a:schemeClr val="tx1"/>
                </a:solidFill>
                <a:latin typeface="Times New Roman" pitchFamily="18" charset="0"/>
              </a:defRPr>
            </a:lvl5pPr>
            <a:lvl6pPr marL="25146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6pPr>
            <a:lvl7pPr marL="29718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7pPr>
            <a:lvl8pPr marL="34290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8pPr>
            <a:lvl9pPr marL="38862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9pPr>
          </a:lstStyle>
          <a:p>
            <a:pPr algn="ctr" fontAlgn="base">
              <a:spcBef>
                <a:spcPct val="0"/>
              </a:spcBef>
              <a:buClrTx/>
              <a:buSzTx/>
              <a:buFontTx/>
              <a:buNone/>
            </a:pPr>
            <a:endParaRPr kumimoji="1" lang="zh-CN" altLang="en-US" sz="1600">
              <a:solidFill>
                <a:schemeClr val="tx1"/>
              </a:solidFill>
              <a:latin typeface="CordiaUPC" pitchFamily="34" charset="-34"/>
              <a:ea typeface="宋体" pitchFamily="2" charset="-122"/>
            </a:endParaRPr>
          </a:p>
        </p:txBody>
      </p:sp>
      <p:sp>
        <p:nvSpPr>
          <p:cNvPr id="214067" name="Rectangle 51"/>
          <p:cNvSpPr>
            <a:spLocks noChangeArrowheads="1"/>
          </p:cNvSpPr>
          <p:nvPr/>
        </p:nvSpPr>
        <p:spPr bwMode="auto">
          <a:xfrm>
            <a:off x="2819400" y="4038600"/>
            <a:ext cx="762000" cy="304800"/>
          </a:xfrm>
          <a:prstGeom prst="rect">
            <a:avLst/>
          </a:prstGeom>
          <a:solidFill>
            <a:srgbClr val="969696"/>
          </a:solidFill>
          <a:ln w="12700">
            <a:solidFill>
              <a:schemeClr val="tx1"/>
            </a:solidFill>
            <a:miter lim="800000"/>
            <a:headEnd type="none" w="sm" len="sm"/>
            <a:tailEnd/>
          </a:ln>
        </p:spPr>
        <p:txBody>
          <a:bodyPr wrap="none" anchor="ctr"/>
          <a:lstStyle>
            <a:lvl1pPr algn="l" defTabSz="762000" eaLnBrk="0" fontAlgn="b" hangingPunct="0">
              <a:spcBef>
                <a:spcPct val="20000"/>
              </a:spcBef>
              <a:buClr>
                <a:srgbClr val="FF6600"/>
              </a:buClr>
              <a:buSzPct val="110000"/>
              <a:buFont typeface="Wingdings" pitchFamily="2" charset="2"/>
              <a:buChar char="n"/>
              <a:defRPr sz="2800">
                <a:solidFill>
                  <a:srgbClr val="000099"/>
                </a:solidFill>
                <a:latin typeface="Verdana" pitchFamily="34" charset="0"/>
              </a:defRPr>
            </a:lvl1pPr>
            <a:lvl2pPr marL="742950" indent="-285750" algn="l" defTabSz="762000" eaLnBrk="0" hangingPunct="0">
              <a:spcBef>
                <a:spcPct val="20000"/>
              </a:spcBef>
              <a:buClr>
                <a:srgbClr val="009900"/>
              </a:buClr>
              <a:buSzPct val="110000"/>
              <a:buFont typeface="Wingdings" pitchFamily="2" charset="2"/>
              <a:buChar char="u"/>
              <a:defRPr sz="2400">
                <a:solidFill>
                  <a:schemeClr val="tx1"/>
                </a:solidFill>
                <a:latin typeface="Verdana" pitchFamily="34" charset="0"/>
              </a:defRPr>
            </a:lvl2pPr>
            <a:lvl3pPr marL="1143000" indent="-228600" algn="l" defTabSz="762000" eaLnBrk="0" hangingPunct="0">
              <a:spcBef>
                <a:spcPct val="20000"/>
              </a:spcBef>
              <a:buClr>
                <a:srgbClr val="0000FF"/>
              </a:buClr>
              <a:buSzPct val="110000"/>
              <a:buFont typeface="Wingdings" pitchFamily="2" charset="2"/>
              <a:buChar char="Ø"/>
              <a:defRPr sz="2400">
                <a:solidFill>
                  <a:schemeClr val="tx1"/>
                </a:solidFill>
                <a:latin typeface="Verdana" pitchFamily="34" charset="0"/>
              </a:defRPr>
            </a:lvl3pPr>
            <a:lvl4pPr marL="1600200" indent="-228600" algn="l" defTabSz="762000" eaLnBrk="0" hangingPunct="0">
              <a:spcBef>
                <a:spcPct val="20000"/>
              </a:spcBef>
              <a:buClr>
                <a:schemeClr val="accent2"/>
              </a:buClr>
              <a:buSzPct val="110000"/>
              <a:buChar char="–"/>
              <a:defRPr sz="2000">
                <a:solidFill>
                  <a:schemeClr val="tx1"/>
                </a:solidFill>
                <a:latin typeface="Times New Roman" pitchFamily="18" charset="0"/>
              </a:defRPr>
            </a:lvl4pPr>
            <a:lvl5pPr marL="2057400" indent="-228600" algn="l" defTabSz="762000" eaLnBrk="0" hangingPunct="0">
              <a:spcBef>
                <a:spcPct val="20000"/>
              </a:spcBef>
              <a:buClr>
                <a:schemeClr val="accent2"/>
              </a:buClr>
              <a:buSzPct val="110000"/>
              <a:buChar char="»"/>
              <a:defRPr sz="2000">
                <a:solidFill>
                  <a:schemeClr val="tx1"/>
                </a:solidFill>
                <a:latin typeface="Times New Roman" pitchFamily="18" charset="0"/>
              </a:defRPr>
            </a:lvl5pPr>
            <a:lvl6pPr marL="25146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6pPr>
            <a:lvl7pPr marL="29718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7pPr>
            <a:lvl8pPr marL="34290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8pPr>
            <a:lvl9pPr marL="38862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9pPr>
          </a:lstStyle>
          <a:p>
            <a:pPr algn="ctr" fontAlgn="base">
              <a:spcBef>
                <a:spcPct val="0"/>
              </a:spcBef>
              <a:buClrTx/>
              <a:buSzTx/>
              <a:buFontTx/>
              <a:buNone/>
            </a:pPr>
            <a:endParaRPr kumimoji="1" lang="zh-CN" altLang="en-US" sz="1600">
              <a:solidFill>
                <a:schemeClr val="tx1"/>
              </a:solidFill>
              <a:latin typeface="CordiaUPC" pitchFamily="34" charset="-34"/>
              <a:ea typeface="宋体" pitchFamily="2" charset="-122"/>
            </a:endParaRPr>
          </a:p>
        </p:txBody>
      </p:sp>
      <p:sp>
        <p:nvSpPr>
          <p:cNvPr id="214068" name="Rectangle 52"/>
          <p:cNvSpPr>
            <a:spLocks noChangeArrowheads="1"/>
          </p:cNvSpPr>
          <p:nvPr/>
        </p:nvSpPr>
        <p:spPr bwMode="auto">
          <a:xfrm>
            <a:off x="4343400" y="4038600"/>
            <a:ext cx="533400" cy="304800"/>
          </a:xfrm>
          <a:prstGeom prst="rect">
            <a:avLst/>
          </a:prstGeom>
          <a:solidFill>
            <a:srgbClr val="969696"/>
          </a:solidFill>
          <a:ln w="12700">
            <a:solidFill>
              <a:schemeClr val="tx1"/>
            </a:solidFill>
            <a:miter lim="800000"/>
            <a:headEnd type="none" w="sm" len="sm"/>
            <a:tailEnd/>
          </a:ln>
        </p:spPr>
        <p:txBody>
          <a:bodyPr wrap="none" anchor="ctr"/>
          <a:lstStyle>
            <a:lvl1pPr algn="l" defTabSz="762000" eaLnBrk="0" fontAlgn="b" hangingPunct="0">
              <a:spcBef>
                <a:spcPct val="20000"/>
              </a:spcBef>
              <a:buClr>
                <a:srgbClr val="FF6600"/>
              </a:buClr>
              <a:buSzPct val="110000"/>
              <a:buFont typeface="Wingdings" pitchFamily="2" charset="2"/>
              <a:buChar char="n"/>
              <a:defRPr sz="2800">
                <a:solidFill>
                  <a:srgbClr val="000099"/>
                </a:solidFill>
                <a:latin typeface="Verdana" pitchFamily="34" charset="0"/>
              </a:defRPr>
            </a:lvl1pPr>
            <a:lvl2pPr marL="742950" indent="-285750" algn="l" defTabSz="762000" eaLnBrk="0" hangingPunct="0">
              <a:spcBef>
                <a:spcPct val="20000"/>
              </a:spcBef>
              <a:buClr>
                <a:srgbClr val="009900"/>
              </a:buClr>
              <a:buSzPct val="110000"/>
              <a:buFont typeface="Wingdings" pitchFamily="2" charset="2"/>
              <a:buChar char="u"/>
              <a:defRPr sz="2400">
                <a:solidFill>
                  <a:schemeClr val="tx1"/>
                </a:solidFill>
                <a:latin typeface="Verdana" pitchFamily="34" charset="0"/>
              </a:defRPr>
            </a:lvl2pPr>
            <a:lvl3pPr marL="1143000" indent="-228600" algn="l" defTabSz="762000" eaLnBrk="0" hangingPunct="0">
              <a:spcBef>
                <a:spcPct val="20000"/>
              </a:spcBef>
              <a:buClr>
                <a:srgbClr val="0000FF"/>
              </a:buClr>
              <a:buSzPct val="110000"/>
              <a:buFont typeface="Wingdings" pitchFamily="2" charset="2"/>
              <a:buChar char="Ø"/>
              <a:defRPr sz="2400">
                <a:solidFill>
                  <a:schemeClr val="tx1"/>
                </a:solidFill>
                <a:latin typeface="Verdana" pitchFamily="34" charset="0"/>
              </a:defRPr>
            </a:lvl3pPr>
            <a:lvl4pPr marL="1600200" indent="-228600" algn="l" defTabSz="762000" eaLnBrk="0" hangingPunct="0">
              <a:spcBef>
                <a:spcPct val="20000"/>
              </a:spcBef>
              <a:buClr>
                <a:schemeClr val="accent2"/>
              </a:buClr>
              <a:buSzPct val="110000"/>
              <a:buChar char="–"/>
              <a:defRPr sz="2000">
                <a:solidFill>
                  <a:schemeClr val="tx1"/>
                </a:solidFill>
                <a:latin typeface="Times New Roman" pitchFamily="18" charset="0"/>
              </a:defRPr>
            </a:lvl4pPr>
            <a:lvl5pPr marL="2057400" indent="-228600" algn="l" defTabSz="762000" eaLnBrk="0" hangingPunct="0">
              <a:spcBef>
                <a:spcPct val="20000"/>
              </a:spcBef>
              <a:buClr>
                <a:schemeClr val="accent2"/>
              </a:buClr>
              <a:buSzPct val="110000"/>
              <a:buChar char="»"/>
              <a:defRPr sz="2000">
                <a:solidFill>
                  <a:schemeClr val="tx1"/>
                </a:solidFill>
                <a:latin typeface="Times New Roman" pitchFamily="18" charset="0"/>
              </a:defRPr>
            </a:lvl5pPr>
            <a:lvl6pPr marL="25146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6pPr>
            <a:lvl7pPr marL="29718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7pPr>
            <a:lvl8pPr marL="34290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8pPr>
            <a:lvl9pPr marL="38862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9pPr>
          </a:lstStyle>
          <a:p>
            <a:pPr algn="ctr" fontAlgn="base">
              <a:spcBef>
                <a:spcPct val="0"/>
              </a:spcBef>
              <a:buClrTx/>
              <a:buSzTx/>
              <a:buFontTx/>
              <a:buNone/>
            </a:pPr>
            <a:endParaRPr kumimoji="1" lang="zh-CN" altLang="en-US" sz="1600">
              <a:solidFill>
                <a:schemeClr val="tx1"/>
              </a:solidFill>
              <a:latin typeface="CordiaUPC" pitchFamily="34" charset="-34"/>
              <a:ea typeface="宋体" pitchFamily="2" charset="-122"/>
            </a:endParaRPr>
          </a:p>
        </p:txBody>
      </p:sp>
      <p:sp>
        <p:nvSpPr>
          <p:cNvPr id="214069" name="Rectangle 53"/>
          <p:cNvSpPr>
            <a:spLocks noChangeArrowheads="1"/>
          </p:cNvSpPr>
          <p:nvPr/>
        </p:nvSpPr>
        <p:spPr bwMode="auto">
          <a:xfrm>
            <a:off x="6400800" y="4038600"/>
            <a:ext cx="685800" cy="304800"/>
          </a:xfrm>
          <a:prstGeom prst="rect">
            <a:avLst/>
          </a:prstGeom>
          <a:solidFill>
            <a:srgbClr val="969696"/>
          </a:solidFill>
          <a:ln w="12700">
            <a:solidFill>
              <a:schemeClr val="tx1"/>
            </a:solidFill>
            <a:miter lim="800000"/>
            <a:headEnd type="none" w="sm" len="sm"/>
            <a:tailEnd/>
          </a:ln>
        </p:spPr>
        <p:txBody>
          <a:bodyPr wrap="none" anchor="ctr"/>
          <a:lstStyle>
            <a:lvl1pPr algn="l" defTabSz="762000" eaLnBrk="0" fontAlgn="b" hangingPunct="0">
              <a:spcBef>
                <a:spcPct val="20000"/>
              </a:spcBef>
              <a:buClr>
                <a:srgbClr val="FF6600"/>
              </a:buClr>
              <a:buSzPct val="110000"/>
              <a:buFont typeface="Wingdings" pitchFamily="2" charset="2"/>
              <a:buChar char="n"/>
              <a:defRPr sz="2800">
                <a:solidFill>
                  <a:srgbClr val="000099"/>
                </a:solidFill>
                <a:latin typeface="Verdana" pitchFamily="34" charset="0"/>
              </a:defRPr>
            </a:lvl1pPr>
            <a:lvl2pPr marL="742950" indent="-285750" algn="l" defTabSz="762000" eaLnBrk="0" hangingPunct="0">
              <a:spcBef>
                <a:spcPct val="20000"/>
              </a:spcBef>
              <a:buClr>
                <a:srgbClr val="009900"/>
              </a:buClr>
              <a:buSzPct val="110000"/>
              <a:buFont typeface="Wingdings" pitchFamily="2" charset="2"/>
              <a:buChar char="u"/>
              <a:defRPr sz="2400">
                <a:solidFill>
                  <a:schemeClr val="tx1"/>
                </a:solidFill>
                <a:latin typeface="Verdana" pitchFamily="34" charset="0"/>
              </a:defRPr>
            </a:lvl2pPr>
            <a:lvl3pPr marL="1143000" indent="-228600" algn="l" defTabSz="762000" eaLnBrk="0" hangingPunct="0">
              <a:spcBef>
                <a:spcPct val="20000"/>
              </a:spcBef>
              <a:buClr>
                <a:srgbClr val="0000FF"/>
              </a:buClr>
              <a:buSzPct val="110000"/>
              <a:buFont typeface="Wingdings" pitchFamily="2" charset="2"/>
              <a:buChar char="Ø"/>
              <a:defRPr sz="2400">
                <a:solidFill>
                  <a:schemeClr val="tx1"/>
                </a:solidFill>
                <a:latin typeface="Verdana" pitchFamily="34" charset="0"/>
              </a:defRPr>
            </a:lvl3pPr>
            <a:lvl4pPr marL="1600200" indent="-228600" algn="l" defTabSz="762000" eaLnBrk="0" hangingPunct="0">
              <a:spcBef>
                <a:spcPct val="20000"/>
              </a:spcBef>
              <a:buClr>
                <a:schemeClr val="accent2"/>
              </a:buClr>
              <a:buSzPct val="110000"/>
              <a:buChar char="–"/>
              <a:defRPr sz="2000">
                <a:solidFill>
                  <a:schemeClr val="tx1"/>
                </a:solidFill>
                <a:latin typeface="Times New Roman" pitchFamily="18" charset="0"/>
              </a:defRPr>
            </a:lvl4pPr>
            <a:lvl5pPr marL="2057400" indent="-228600" algn="l" defTabSz="762000" eaLnBrk="0" hangingPunct="0">
              <a:spcBef>
                <a:spcPct val="20000"/>
              </a:spcBef>
              <a:buClr>
                <a:schemeClr val="accent2"/>
              </a:buClr>
              <a:buSzPct val="110000"/>
              <a:buChar char="»"/>
              <a:defRPr sz="2000">
                <a:solidFill>
                  <a:schemeClr val="tx1"/>
                </a:solidFill>
                <a:latin typeface="Times New Roman" pitchFamily="18" charset="0"/>
              </a:defRPr>
            </a:lvl5pPr>
            <a:lvl6pPr marL="25146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6pPr>
            <a:lvl7pPr marL="29718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7pPr>
            <a:lvl8pPr marL="34290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8pPr>
            <a:lvl9pPr marL="38862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9pPr>
          </a:lstStyle>
          <a:p>
            <a:pPr algn="ctr" fontAlgn="base">
              <a:spcBef>
                <a:spcPct val="0"/>
              </a:spcBef>
              <a:buClrTx/>
              <a:buSzTx/>
              <a:buFontTx/>
              <a:buNone/>
            </a:pPr>
            <a:endParaRPr kumimoji="1" lang="zh-CN" altLang="en-US" sz="1600">
              <a:solidFill>
                <a:schemeClr val="tx1"/>
              </a:solidFill>
              <a:latin typeface="CordiaUPC" pitchFamily="34" charset="-34"/>
              <a:ea typeface="宋体" pitchFamily="2" charset="-122"/>
            </a:endParaRPr>
          </a:p>
        </p:txBody>
      </p:sp>
      <p:sp>
        <p:nvSpPr>
          <p:cNvPr id="214070" name="Line 54"/>
          <p:cNvSpPr>
            <a:spLocks noChangeShapeType="1"/>
          </p:cNvSpPr>
          <p:nvPr/>
        </p:nvSpPr>
        <p:spPr bwMode="auto">
          <a:xfrm>
            <a:off x="2819400" y="3429000"/>
            <a:ext cx="0" cy="685800"/>
          </a:xfrm>
          <a:prstGeom prst="line">
            <a:avLst/>
          </a:prstGeom>
          <a:noFill/>
          <a:ln w="25400">
            <a:solidFill>
              <a:srgbClr val="969696"/>
            </a:solidFill>
            <a:prstDash val="sysDot"/>
            <a:round/>
            <a:headEnd type="none" w="sm" len="sm"/>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4071" name="Line 55"/>
          <p:cNvSpPr>
            <a:spLocks noChangeShapeType="1"/>
          </p:cNvSpPr>
          <p:nvPr/>
        </p:nvSpPr>
        <p:spPr bwMode="auto">
          <a:xfrm>
            <a:off x="3581400" y="2438400"/>
            <a:ext cx="0" cy="1600200"/>
          </a:xfrm>
          <a:prstGeom prst="line">
            <a:avLst/>
          </a:prstGeom>
          <a:noFill/>
          <a:ln w="25400">
            <a:solidFill>
              <a:srgbClr val="969696"/>
            </a:solidFill>
            <a:prstDash val="sysDot"/>
            <a:round/>
            <a:headEnd type="none" w="sm" len="sm"/>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4072" name="Line 56"/>
          <p:cNvSpPr>
            <a:spLocks noChangeShapeType="1"/>
          </p:cNvSpPr>
          <p:nvPr/>
        </p:nvSpPr>
        <p:spPr bwMode="auto">
          <a:xfrm>
            <a:off x="4343400" y="2438400"/>
            <a:ext cx="0" cy="1600200"/>
          </a:xfrm>
          <a:prstGeom prst="line">
            <a:avLst/>
          </a:prstGeom>
          <a:noFill/>
          <a:ln w="25400">
            <a:solidFill>
              <a:srgbClr val="969696"/>
            </a:solidFill>
            <a:prstDash val="sysDot"/>
            <a:round/>
            <a:headEnd type="none" w="sm" len="sm"/>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4073" name="Line 57"/>
          <p:cNvSpPr>
            <a:spLocks noChangeShapeType="1"/>
          </p:cNvSpPr>
          <p:nvPr/>
        </p:nvSpPr>
        <p:spPr bwMode="auto">
          <a:xfrm>
            <a:off x="4876800" y="3352800"/>
            <a:ext cx="0" cy="685800"/>
          </a:xfrm>
          <a:prstGeom prst="line">
            <a:avLst/>
          </a:prstGeom>
          <a:noFill/>
          <a:ln w="25400">
            <a:solidFill>
              <a:srgbClr val="969696"/>
            </a:solidFill>
            <a:prstDash val="sysDot"/>
            <a:round/>
            <a:headEnd type="none" w="sm" len="sm"/>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4074" name="Line 58"/>
          <p:cNvSpPr>
            <a:spLocks noChangeShapeType="1"/>
          </p:cNvSpPr>
          <p:nvPr/>
        </p:nvSpPr>
        <p:spPr bwMode="auto">
          <a:xfrm>
            <a:off x="6400800" y="2438400"/>
            <a:ext cx="0" cy="1600200"/>
          </a:xfrm>
          <a:prstGeom prst="line">
            <a:avLst/>
          </a:prstGeom>
          <a:noFill/>
          <a:ln w="25400">
            <a:solidFill>
              <a:srgbClr val="969696"/>
            </a:solidFill>
            <a:prstDash val="sysDot"/>
            <a:round/>
            <a:headEnd type="none" w="sm" len="sm"/>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4075" name="Line 59"/>
          <p:cNvSpPr>
            <a:spLocks noChangeShapeType="1"/>
          </p:cNvSpPr>
          <p:nvPr/>
        </p:nvSpPr>
        <p:spPr bwMode="auto">
          <a:xfrm>
            <a:off x="7086600" y="3429000"/>
            <a:ext cx="0" cy="685800"/>
          </a:xfrm>
          <a:prstGeom prst="line">
            <a:avLst/>
          </a:prstGeom>
          <a:noFill/>
          <a:ln w="25400">
            <a:solidFill>
              <a:srgbClr val="969696"/>
            </a:solidFill>
            <a:prstDash val="sysDot"/>
            <a:round/>
            <a:headEnd type="none" w="sm" len="sm"/>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6684" name="Text Box 60"/>
          <p:cNvSpPr txBox="1">
            <a:spLocks noChangeArrowheads="1"/>
          </p:cNvSpPr>
          <p:nvPr/>
        </p:nvSpPr>
        <p:spPr bwMode="auto">
          <a:xfrm>
            <a:off x="7391400" y="2209800"/>
            <a:ext cx="26511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type="none" w="sm" len="sm"/>
                <a:tailEnd/>
              </a14:hiddenLine>
            </a:ext>
          </a:extLst>
        </p:spPr>
        <p:txBody>
          <a:bodyPr wrap="none" lIns="90000" tIns="46800" rIns="90000" bIns="46800" anchor="ctr">
            <a:spAutoFit/>
          </a:bodyPr>
          <a:lstStyle>
            <a:lvl1pPr algn="l" defTabSz="762000" eaLnBrk="0" fontAlgn="b" hangingPunct="0">
              <a:spcBef>
                <a:spcPct val="20000"/>
              </a:spcBef>
              <a:buClr>
                <a:srgbClr val="FF6600"/>
              </a:buClr>
              <a:buSzPct val="110000"/>
              <a:buFont typeface="Wingdings" pitchFamily="2" charset="2"/>
              <a:buChar char="n"/>
              <a:defRPr sz="2800">
                <a:solidFill>
                  <a:srgbClr val="000099"/>
                </a:solidFill>
                <a:latin typeface="Verdana" pitchFamily="34" charset="0"/>
              </a:defRPr>
            </a:lvl1pPr>
            <a:lvl2pPr marL="742950" indent="-285750" algn="l" defTabSz="762000" eaLnBrk="0" hangingPunct="0">
              <a:spcBef>
                <a:spcPct val="20000"/>
              </a:spcBef>
              <a:buClr>
                <a:srgbClr val="009900"/>
              </a:buClr>
              <a:buSzPct val="110000"/>
              <a:buFont typeface="Wingdings" pitchFamily="2" charset="2"/>
              <a:buChar char="u"/>
              <a:defRPr sz="2400">
                <a:solidFill>
                  <a:schemeClr val="tx1"/>
                </a:solidFill>
                <a:latin typeface="Verdana" pitchFamily="34" charset="0"/>
              </a:defRPr>
            </a:lvl2pPr>
            <a:lvl3pPr marL="1143000" indent="-228600" algn="l" defTabSz="762000" eaLnBrk="0" hangingPunct="0">
              <a:spcBef>
                <a:spcPct val="20000"/>
              </a:spcBef>
              <a:buClr>
                <a:srgbClr val="0000FF"/>
              </a:buClr>
              <a:buSzPct val="110000"/>
              <a:buFont typeface="Wingdings" pitchFamily="2" charset="2"/>
              <a:buChar char="Ø"/>
              <a:defRPr sz="2400">
                <a:solidFill>
                  <a:schemeClr val="tx1"/>
                </a:solidFill>
                <a:latin typeface="Verdana" pitchFamily="34" charset="0"/>
              </a:defRPr>
            </a:lvl3pPr>
            <a:lvl4pPr marL="1600200" indent="-228600" algn="l" defTabSz="762000" eaLnBrk="0" hangingPunct="0">
              <a:spcBef>
                <a:spcPct val="20000"/>
              </a:spcBef>
              <a:buClr>
                <a:schemeClr val="accent2"/>
              </a:buClr>
              <a:buSzPct val="110000"/>
              <a:buChar char="–"/>
              <a:defRPr sz="2000">
                <a:solidFill>
                  <a:schemeClr val="tx1"/>
                </a:solidFill>
                <a:latin typeface="Times New Roman" pitchFamily="18" charset="0"/>
              </a:defRPr>
            </a:lvl4pPr>
            <a:lvl5pPr marL="2057400" indent="-228600" algn="l" defTabSz="762000" eaLnBrk="0" hangingPunct="0">
              <a:spcBef>
                <a:spcPct val="20000"/>
              </a:spcBef>
              <a:buClr>
                <a:schemeClr val="accent2"/>
              </a:buClr>
              <a:buSzPct val="110000"/>
              <a:buChar char="»"/>
              <a:defRPr sz="2000">
                <a:solidFill>
                  <a:schemeClr val="tx1"/>
                </a:solidFill>
                <a:latin typeface="Times New Roman" pitchFamily="18" charset="0"/>
              </a:defRPr>
            </a:lvl5pPr>
            <a:lvl6pPr marL="25146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6pPr>
            <a:lvl7pPr marL="29718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7pPr>
            <a:lvl8pPr marL="34290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8pPr>
            <a:lvl9pPr marL="38862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9pPr>
          </a:lstStyle>
          <a:p>
            <a:pPr algn="ctr" fontAlgn="base">
              <a:spcBef>
                <a:spcPct val="50000"/>
              </a:spcBef>
              <a:buClrTx/>
              <a:buSzTx/>
              <a:buFontTx/>
              <a:buNone/>
            </a:pPr>
            <a:r>
              <a:rPr lang="en-US" altLang="zh-CN" sz="2000" b="1">
                <a:solidFill>
                  <a:schemeClr val="bg1"/>
                </a:solidFill>
                <a:latin typeface="CordiaUPC" pitchFamily="34" charset="-34"/>
                <a:ea typeface="宋体" pitchFamily="2" charset="-122"/>
              </a:rPr>
              <a:t>t</a:t>
            </a:r>
          </a:p>
        </p:txBody>
      </p:sp>
      <p:sp>
        <p:nvSpPr>
          <p:cNvPr id="26685" name="Text Box 61"/>
          <p:cNvSpPr txBox="1">
            <a:spLocks noChangeArrowheads="1"/>
          </p:cNvSpPr>
          <p:nvPr/>
        </p:nvSpPr>
        <p:spPr bwMode="auto">
          <a:xfrm>
            <a:off x="7391400" y="3200400"/>
            <a:ext cx="26511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type="none" w="sm" len="sm"/>
                <a:tailEnd/>
              </a14:hiddenLine>
            </a:ext>
          </a:extLst>
        </p:spPr>
        <p:txBody>
          <a:bodyPr wrap="none" lIns="90000" tIns="46800" rIns="90000" bIns="46800" anchor="ctr">
            <a:spAutoFit/>
          </a:bodyPr>
          <a:lstStyle>
            <a:lvl1pPr algn="l" defTabSz="762000" eaLnBrk="0" fontAlgn="b" hangingPunct="0">
              <a:spcBef>
                <a:spcPct val="20000"/>
              </a:spcBef>
              <a:buClr>
                <a:srgbClr val="FF6600"/>
              </a:buClr>
              <a:buSzPct val="110000"/>
              <a:buFont typeface="Wingdings" pitchFamily="2" charset="2"/>
              <a:buChar char="n"/>
              <a:defRPr sz="2800">
                <a:solidFill>
                  <a:srgbClr val="000099"/>
                </a:solidFill>
                <a:latin typeface="Verdana" pitchFamily="34" charset="0"/>
              </a:defRPr>
            </a:lvl1pPr>
            <a:lvl2pPr marL="742950" indent="-285750" algn="l" defTabSz="762000" eaLnBrk="0" hangingPunct="0">
              <a:spcBef>
                <a:spcPct val="20000"/>
              </a:spcBef>
              <a:buClr>
                <a:srgbClr val="009900"/>
              </a:buClr>
              <a:buSzPct val="110000"/>
              <a:buFont typeface="Wingdings" pitchFamily="2" charset="2"/>
              <a:buChar char="u"/>
              <a:defRPr sz="2400">
                <a:solidFill>
                  <a:schemeClr val="tx1"/>
                </a:solidFill>
                <a:latin typeface="Verdana" pitchFamily="34" charset="0"/>
              </a:defRPr>
            </a:lvl2pPr>
            <a:lvl3pPr marL="1143000" indent="-228600" algn="l" defTabSz="762000" eaLnBrk="0" hangingPunct="0">
              <a:spcBef>
                <a:spcPct val="20000"/>
              </a:spcBef>
              <a:buClr>
                <a:srgbClr val="0000FF"/>
              </a:buClr>
              <a:buSzPct val="110000"/>
              <a:buFont typeface="Wingdings" pitchFamily="2" charset="2"/>
              <a:buChar char="Ø"/>
              <a:defRPr sz="2400">
                <a:solidFill>
                  <a:schemeClr val="tx1"/>
                </a:solidFill>
                <a:latin typeface="Verdana" pitchFamily="34" charset="0"/>
              </a:defRPr>
            </a:lvl3pPr>
            <a:lvl4pPr marL="1600200" indent="-228600" algn="l" defTabSz="762000" eaLnBrk="0" hangingPunct="0">
              <a:spcBef>
                <a:spcPct val="20000"/>
              </a:spcBef>
              <a:buClr>
                <a:schemeClr val="accent2"/>
              </a:buClr>
              <a:buSzPct val="110000"/>
              <a:buChar char="–"/>
              <a:defRPr sz="2000">
                <a:solidFill>
                  <a:schemeClr val="tx1"/>
                </a:solidFill>
                <a:latin typeface="Times New Roman" pitchFamily="18" charset="0"/>
              </a:defRPr>
            </a:lvl4pPr>
            <a:lvl5pPr marL="2057400" indent="-228600" algn="l" defTabSz="762000" eaLnBrk="0" hangingPunct="0">
              <a:spcBef>
                <a:spcPct val="20000"/>
              </a:spcBef>
              <a:buClr>
                <a:schemeClr val="accent2"/>
              </a:buClr>
              <a:buSzPct val="110000"/>
              <a:buChar char="»"/>
              <a:defRPr sz="2000">
                <a:solidFill>
                  <a:schemeClr val="tx1"/>
                </a:solidFill>
                <a:latin typeface="Times New Roman" pitchFamily="18" charset="0"/>
              </a:defRPr>
            </a:lvl5pPr>
            <a:lvl6pPr marL="25146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6pPr>
            <a:lvl7pPr marL="29718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7pPr>
            <a:lvl8pPr marL="34290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8pPr>
            <a:lvl9pPr marL="38862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9pPr>
          </a:lstStyle>
          <a:p>
            <a:pPr algn="ctr" fontAlgn="base">
              <a:spcBef>
                <a:spcPct val="50000"/>
              </a:spcBef>
              <a:buClrTx/>
              <a:buSzTx/>
              <a:buFontTx/>
              <a:buNone/>
            </a:pPr>
            <a:r>
              <a:rPr lang="en-US" altLang="zh-CN" sz="2000" b="1">
                <a:solidFill>
                  <a:schemeClr val="bg1"/>
                </a:solidFill>
                <a:latin typeface="CordiaUPC" pitchFamily="34" charset="-34"/>
                <a:ea typeface="宋体" pitchFamily="2" charset="-122"/>
              </a:rPr>
              <a:t>t</a:t>
            </a:r>
          </a:p>
        </p:txBody>
      </p:sp>
      <p:sp>
        <p:nvSpPr>
          <p:cNvPr id="214078" name="Text Box 62"/>
          <p:cNvSpPr txBox="1">
            <a:spLocks noChangeArrowheads="1"/>
          </p:cNvSpPr>
          <p:nvPr/>
        </p:nvSpPr>
        <p:spPr bwMode="auto">
          <a:xfrm>
            <a:off x="7391400" y="4098925"/>
            <a:ext cx="26511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type="none" w="sm" len="sm"/>
                <a:tailEnd/>
              </a14:hiddenLine>
            </a:ext>
          </a:extLst>
        </p:spPr>
        <p:txBody>
          <a:bodyPr wrap="none" lIns="90000" tIns="46800" rIns="90000" bIns="46800" anchor="ctr">
            <a:spAutoFit/>
          </a:bodyPr>
          <a:lstStyle>
            <a:lvl1pPr algn="l" defTabSz="762000" eaLnBrk="0" fontAlgn="b" hangingPunct="0">
              <a:spcBef>
                <a:spcPct val="20000"/>
              </a:spcBef>
              <a:buClr>
                <a:srgbClr val="FF6600"/>
              </a:buClr>
              <a:buSzPct val="110000"/>
              <a:buFont typeface="Wingdings" pitchFamily="2" charset="2"/>
              <a:buChar char="n"/>
              <a:defRPr sz="2800">
                <a:solidFill>
                  <a:srgbClr val="000099"/>
                </a:solidFill>
                <a:latin typeface="Verdana" pitchFamily="34" charset="0"/>
              </a:defRPr>
            </a:lvl1pPr>
            <a:lvl2pPr marL="742950" indent="-285750" algn="l" defTabSz="762000" eaLnBrk="0" hangingPunct="0">
              <a:spcBef>
                <a:spcPct val="20000"/>
              </a:spcBef>
              <a:buClr>
                <a:srgbClr val="009900"/>
              </a:buClr>
              <a:buSzPct val="110000"/>
              <a:buFont typeface="Wingdings" pitchFamily="2" charset="2"/>
              <a:buChar char="u"/>
              <a:defRPr sz="2400">
                <a:solidFill>
                  <a:schemeClr val="tx1"/>
                </a:solidFill>
                <a:latin typeface="Verdana" pitchFamily="34" charset="0"/>
              </a:defRPr>
            </a:lvl2pPr>
            <a:lvl3pPr marL="1143000" indent="-228600" algn="l" defTabSz="762000" eaLnBrk="0" hangingPunct="0">
              <a:spcBef>
                <a:spcPct val="20000"/>
              </a:spcBef>
              <a:buClr>
                <a:srgbClr val="0000FF"/>
              </a:buClr>
              <a:buSzPct val="110000"/>
              <a:buFont typeface="Wingdings" pitchFamily="2" charset="2"/>
              <a:buChar char="Ø"/>
              <a:defRPr sz="2400">
                <a:solidFill>
                  <a:schemeClr val="tx1"/>
                </a:solidFill>
                <a:latin typeface="Verdana" pitchFamily="34" charset="0"/>
              </a:defRPr>
            </a:lvl3pPr>
            <a:lvl4pPr marL="1600200" indent="-228600" algn="l" defTabSz="762000" eaLnBrk="0" hangingPunct="0">
              <a:spcBef>
                <a:spcPct val="20000"/>
              </a:spcBef>
              <a:buClr>
                <a:schemeClr val="accent2"/>
              </a:buClr>
              <a:buSzPct val="110000"/>
              <a:buChar char="–"/>
              <a:defRPr sz="2000">
                <a:solidFill>
                  <a:schemeClr val="tx1"/>
                </a:solidFill>
                <a:latin typeface="Times New Roman" pitchFamily="18" charset="0"/>
              </a:defRPr>
            </a:lvl4pPr>
            <a:lvl5pPr marL="2057400" indent="-228600" algn="l" defTabSz="762000" eaLnBrk="0" hangingPunct="0">
              <a:spcBef>
                <a:spcPct val="20000"/>
              </a:spcBef>
              <a:buClr>
                <a:schemeClr val="accent2"/>
              </a:buClr>
              <a:buSzPct val="110000"/>
              <a:buChar char="»"/>
              <a:defRPr sz="2000">
                <a:solidFill>
                  <a:schemeClr val="tx1"/>
                </a:solidFill>
                <a:latin typeface="Times New Roman" pitchFamily="18" charset="0"/>
              </a:defRPr>
            </a:lvl5pPr>
            <a:lvl6pPr marL="25146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6pPr>
            <a:lvl7pPr marL="29718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7pPr>
            <a:lvl8pPr marL="34290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8pPr>
            <a:lvl9pPr marL="38862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9pPr>
          </a:lstStyle>
          <a:p>
            <a:pPr algn="ctr" fontAlgn="base">
              <a:spcBef>
                <a:spcPct val="50000"/>
              </a:spcBef>
              <a:buClrTx/>
              <a:buSzTx/>
              <a:buFontTx/>
              <a:buNone/>
            </a:pPr>
            <a:r>
              <a:rPr lang="en-US" altLang="zh-CN" sz="2000" b="1">
                <a:solidFill>
                  <a:schemeClr val="bg1"/>
                </a:solidFill>
                <a:latin typeface="CordiaUPC" pitchFamily="34" charset="-34"/>
                <a:ea typeface="宋体" pitchFamily="2" charset="-122"/>
              </a:rPr>
              <a:t>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14023"/>
                                        </p:tgtEl>
                                        <p:attrNameLst>
                                          <p:attrName>style.visibility</p:attrName>
                                        </p:attrNameLst>
                                      </p:cBhvr>
                                      <p:to>
                                        <p:strVal val="visible"/>
                                      </p:to>
                                    </p:set>
                                  </p:childTnLst>
                                </p:cTn>
                              </p:par>
                            </p:childTnLst>
                          </p:cTn>
                        </p:par>
                        <p:par>
                          <p:cTn id="7" fill="hold" nodeType="afterGroup">
                            <p:stCondLst>
                              <p:cond delay="500"/>
                            </p:stCondLst>
                            <p:childTnLst>
                              <p:par>
                                <p:cTn id="8" presetID="1" presetClass="entr" presetSubtype="0" fill="hold" grpId="0" nodeType="afterEffect">
                                  <p:stCondLst>
                                    <p:cond delay="0"/>
                                  </p:stCondLst>
                                  <p:childTnLst>
                                    <p:set>
                                      <p:cBhvr>
                                        <p:cTn id="9" dur="1" fill="hold">
                                          <p:stCondLst>
                                            <p:cond delay="499"/>
                                          </p:stCondLst>
                                        </p:cTn>
                                        <p:tgtEl>
                                          <p:spTgt spid="214024"/>
                                        </p:tgtEl>
                                        <p:attrNameLst>
                                          <p:attrName>style.visibility</p:attrName>
                                        </p:attrNameLst>
                                      </p:cBhvr>
                                      <p:to>
                                        <p:strVal val="visible"/>
                                      </p:to>
                                    </p:set>
                                  </p:childTnLst>
                                </p:cTn>
                              </p:par>
                            </p:childTnLst>
                          </p:cTn>
                        </p:par>
                      </p:childTnLst>
                    </p:cTn>
                  </p:par>
                  <p:par>
                    <p:cTn id="10" fill="hold" nodeType="clickPar">
                      <p:stCondLst>
                        <p:cond delay="indefinite"/>
                      </p:stCondLst>
                      <p:childTnLst>
                        <p:par>
                          <p:cTn id="11" fill="hold" nodeType="withGroup">
                            <p:stCondLst>
                              <p:cond delay="0"/>
                            </p:stCondLst>
                            <p:childTnLst>
                              <p:par>
                                <p:cTn id="12" presetID="17" presetClass="entr" presetSubtype="8" fill="hold" grpId="0" nodeType="clickEffect">
                                  <p:stCondLst>
                                    <p:cond delay="0"/>
                                  </p:stCondLst>
                                  <p:childTnLst>
                                    <p:set>
                                      <p:cBhvr>
                                        <p:cTn id="13" dur="1" fill="hold">
                                          <p:stCondLst>
                                            <p:cond delay="0"/>
                                          </p:stCondLst>
                                        </p:cTn>
                                        <p:tgtEl>
                                          <p:spTgt spid="214022"/>
                                        </p:tgtEl>
                                        <p:attrNameLst>
                                          <p:attrName>style.visibility</p:attrName>
                                        </p:attrNameLst>
                                      </p:cBhvr>
                                      <p:to>
                                        <p:strVal val="visible"/>
                                      </p:to>
                                    </p:set>
                                    <p:anim calcmode="lin" valueType="num">
                                      <p:cBhvr>
                                        <p:cTn id="14" dur="500" fill="hold"/>
                                        <p:tgtEl>
                                          <p:spTgt spid="214022"/>
                                        </p:tgtEl>
                                        <p:attrNameLst>
                                          <p:attrName>ppt_x</p:attrName>
                                        </p:attrNameLst>
                                      </p:cBhvr>
                                      <p:tavLst>
                                        <p:tav tm="0">
                                          <p:val>
                                            <p:strVal val="#ppt_x-#ppt_w/2"/>
                                          </p:val>
                                        </p:tav>
                                        <p:tav tm="100000">
                                          <p:val>
                                            <p:strVal val="#ppt_x"/>
                                          </p:val>
                                        </p:tav>
                                      </p:tavLst>
                                    </p:anim>
                                    <p:anim calcmode="lin" valueType="num">
                                      <p:cBhvr>
                                        <p:cTn id="15" dur="500" fill="hold"/>
                                        <p:tgtEl>
                                          <p:spTgt spid="214022"/>
                                        </p:tgtEl>
                                        <p:attrNameLst>
                                          <p:attrName>ppt_y</p:attrName>
                                        </p:attrNameLst>
                                      </p:cBhvr>
                                      <p:tavLst>
                                        <p:tav tm="0">
                                          <p:val>
                                            <p:strVal val="#ppt_y"/>
                                          </p:val>
                                        </p:tav>
                                        <p:tav tm="100000">
                                          <p:val>
                                            <p:strVal val="#ppt_y"/>
                                          </p:val>
                                        </p:tav>
                                      </p:tavLst>
                                    </p:anim>
                                    <p:anim calcmode="lin" valueType="num">
                                      <p:cBhvr>
                                        <p:cTn id="16" dur="500" fill="hold"/>
                                        <p:tgtEl>
                                          <p:spTgt spid="214022"/>
                                        </p:tgtEl>
                                        <p:attrNameLst>
                                          <p:attrName>ppt_w</p:attrName>
                                        </p:attrNameLst>
                                      </p:cBhvr>
                                      <p:tavLst>
                                        <p:tav tm="0">
                                          <p:val>
                                            <p:fltVal val="0"/>
                                          </p:val>
                                        </p:tav>
                                        <p:tav tm="100000">
                                          <p:val>
                                            <p:strVal val="#ppt_w"/>
                                          </p:val>
                                        </p:tav>
                                      </p:tavLst>
                                    </p:anim>
                                    <p:anim calcmode="lin" valueType="num">
                                      <p:cBhvr>
                                        <p:cTn id="17" dur="500" fill="hold"/>
                                        <p:tgtEl>
                                          <p:spTgt spid="214022"/>
                                        </p:tgtEl>
                                        <p:attrNameLst>
                                          <p:attrName>ppt_h</p:attrName>
                                        </p:attrNameLst>
                                      </p:cBhvr>
                                      <p:tavLst>
                                        <p:tav tm="0">
                                          <p:val>
                                            <p:strVal val="#ppt_h"/>
                                          </p:val>
                                        </p:tav>
                                        <p:tav tm="100000">
                                          <p:val>
                                            <p:strVal val="#ppt_h"/>
                                          </p:val>
                                        </p:tav>
                                      </p:tavLst>
                                    </p:anim>
                                  </p:childTnLst>
                                </p:cTn>
                              </p:par>
                            </p:childTnLst>
                          </p:cTn>
                        </p:par>
                      </p:childTnLst>
                    </p:cTn>
                  </p:par>
                  <p:par>
                    <p:cTn id="18" fill="hold" nodeType="clickPar">
                      <p:stCondLst>
                        <p:cond delay="indefinite"/>
                      </p:stCondLst>
                      <p:childTnLst>
                        <p:par>
                          <p:cTn id="19" fill="hold" nodeType="withGroup">
                            <p:stCondLst>
                              <p:cond delay="0"/>
                            </p:stCondLst>
                            <p:childTnLst>
                              <p:par>
                                <p:cTn id="20" presetID="17" presetClass="entr" presetSubtype="8" fill="hold" grpId="0" nodeType="clickEffect">
                                  <p:stCondLst>
                                    <p:cond delay="0"/>
                                  </p:stCondLst>
                                  <p:childTnLst>
                                    <p:set>
                                      <p:cBhvr>
                                        <p:cTn id="21" dur="1" fill="hold">
                                          <p:stCondLst>
                                            <p:cond delay="0"/>
                                          </p:stCondLst>
                                        </p:cTn>
                                        <p:tgtEl>
                                          <p:spTgt spid="214037"/>
                                        </p:tgtEl>
                                        <p:attrNameLst>
                                          <p:attrName>style.visibility</p:attrName>
                                        </p:attrNameLst>
                                      </p:cBhvr>
                                      <p:to>
                                        <p:strVal val="visible"/>
                                      </p:to>
                                    </p:set>
                                    <p:anim calcmode="lin" valueType="num">
                                      <p:cBhvr>
                                        <p:cTn id="22" dur="500" fill="hold"/>
                                        <p:tgtEl>
                                          <p:spTgt spid="214037"/>
                                        </p:tgtEl>
                                        <p:attrNameLst>
                                          <p:attrName>ppt_x</p:attrName>
                                        </p:attrNameLst>
                                      </p:cBhvr>
                                      <p:tavLst>
                                        <p:tav tm="0">
                                          <p:val>
                                            <p:strVal val="#ppt_x-#ppt_w/2"/>
                                          </p:val>
                                        </p:tav>
                                        <p:tav tm="100000">
                                          <p:val>
                                            <p:strVal val="#ppt_x"/>
                                          </p:val>
                                        </p:tav>
                                      </p:tavLst>
                                    </p:anim>
                                    <p:anim calcmode="lin" valueType="num">
                                      <p:cBhvr>
                                        <p:cTn id="23" dur="500" fill="hold"/>
                                        <p:tgtEl>
                                          <p:spTgt spid="214037"/>
                                        </p:tgtEl>
                                        <p:attrNameLst>
                                          <p:attrName>ppt_y</p:attrName>
                                        </p:attrNameLst>
                                      </p:cBhvr>
                                      <p:tavLst>
                                        <p:tav tm="0">
                                          <p:val>
                                            <p:strVal val="#ppt_y"/>
                                          </p:val>
                                        </p:tav>
                                        <p:tav tm="100000">
                                          <p:val>
                                            <p:strVal val="#ppt_y"/>
                                          </p:val>
                                        </p:tav>
                                      </p:tavLst>
                                    </p:anim>
                                    <p:anim calcmode="lin" valueType="num">
                                      <p:cBhvr>
                                        <p:cTn id="24" dur="500" fill="hold"/>
                                        <p:tgtEl>
                                          <p:spTgt spid="214037"/>
                                        </p:tgtEl>
                                        <p:attrNameLst>
                                          <p:attrName>ppt_w</p:attrName>
                                        </p:attrNameLst>
                                      </p:cBhvr>
                                      <p:tavLst>
                                        <p:tav tm="0">
                                          <p:val>
                                            <p:fltVal val="0"/>
                                          </p:val>
                                        </p:tav>
                                        <p:tav tm="100000">
                                          <p:val>
                                            <p:strVal val="#ppt_w"/>
                                          </p:val>
                                        </p:tav>
                                      </p:tavLst>
                                    </p:anim>
                                    <p:anim calcmode="lin" valueType="num">
                                      <p:cBhvr>
                                        <p:cTn id="25" dur="500" fill="hold"/>
                                        <p:tgtEl>
                                          <p:spTgt spid="214037"/>
                                        </p:tgtEl>
                                        <p:attrNameLst>
                                          <p:attrName>ppt_h</p:attrName>
                                        </p:attrNameLst>
                                      </p:cBhvr>
                                      <p:tavLst>
                                        <p:tav tm="0">
                                          <p:val>
                                            <p:strVal val="#ppt_h"/>
                                          </p:val>
                                        </p:tav>
                                        <p:tav tm="100000">
                                          <p:val>
                                            <p:strVal val="#ppt_h"/>
                                          </p:val>
                                        </p:tav>
                                      </p:tavLst>
                                    </p:anim>
                                  </p:childTnLst>
                                </p:cTn>
                              </p:par>
                            </p:childTnLst>
                          </p:cTn>
                        </p:par>
                        <p:par>
                          <p:cTn id="26" fill="hold" nodeType="afterGroup">
                            <p:stCondLst>
                              <p:cond delay="500"/>
                            </p:stCondLst>
                            <p:childTnLst>
                              <p:par>
                                <p:cTn id="27" presetID="17" presetClass="entr" presetSubtype="8" fill="hold" grpId="0" nodeType="afterEffect">
                                  <p:stCondLst>
                                    <p:cond delay="0"/>
                                  </p:stCondLst>
                                  <p:childTnLst>
                                    <p:set>
                                      <p:cBhvr>
                                        <p:cTn id="28" dur="1" fill="hold">
                                          <p:stCondLst>
                                            <p:cond delay="0"/>
                                          </p:stCondLst>
                                        </p:cTn>
                                        <p:tgtEl>
                                          <p:spTgt spid="214028"/>
                                        </p:tgtEl>
                                        <p:attrNameLst>
                                          <p:attrName>style.visibility</p:attrName>
                                        </p:attrNameLst>
                                      </p:cBhvr>
                                      <p:to>
                                        <p:strVal val="visible"/>
                                      </p:to>
                                    </p:set>
                                    <p:anim calcmode="lin" valueType="num">
                                      <p:cBhvr>
                                        <p:cTn id="29" dur="500" fill="hold"/>
                                        <p:tgtEl>
                                          <p:spTgt spid="214028"/>
                                        </p:tgtEl>
                                        <p:attrNameLst>
                                          <p:attrName>ppt_x</p:attrName>
                                        </p:attrNameLst>
                                      </p:cBhvr>
                                      <p:tavLst>
                                        <p:tav tm="0">
                                          <p:val>
                                            <p:strVal val="#ppt_x-#ppt_w/2"/>
                                          </p:val>
                                        </p:tav>
                                        <p:tav tm="100000">
                                          <p:val>
                                            <p:strVal val="#ppt_x"/>
                                          </p:val>
                                        </p:tav>
                                      </p:tavLst>
                                    </p:anim>
                                    <p:anim calcmode="lin" valueType="num">
                                      <p:cBhvr>
                                        <p:cTn id="30" dur="500" fill="hold"/>
                                        <p:tgtEl>
                                          <p:spTgt spid="214028"/>
                                        </p:tgtEl>
                                        <p:attrNameLst>
                                          <p:attrName>ppt_y</p:attrName>
                                        </p:attrNameLst>
                                      </p:cBhvr>
                                      <p:tavLst>
                                        <p:tav tm="0">
                                          <p:val>
                                            <p:strVal val="#ppt_y"/>
                                          </p:val>
                                        </p:tav>
                                        <p:tav tm="100000">
                                          <p:val>
                                            <p:strVal val="#ppt_y"/>
                                          </p:val>
                                        </p:tav>
                                      </p:tavLst>
                                    </p:anim>
                                    <p:anim calcmode="lin" valueType="num">
                                      <p:cBhvr>
                                        <p:cTn id="31" dur="500" fill="hold"/>
                                        <p:tgtEl>
                                          <p:spTgt spid="214028"/>
                                        </p:tgtEl>
                                        <p:attrNameLst>
                                          <p:attrName>ppt_w</p:attrName>
                                        </p:attrNameLst>
                                      </p:cBhvr>
                                      <p:tavLst>
                                        <p:tav tm="0">
                                          <p:val>
                                            <p:fltVal val="0"/>
                                          </p:val>
                                        </p:tav>
                                        <p:tav tm="100000">
                                          <p:val>
                                            <p:strVal val="#ppt_w"/>
                                          </p:val>
                                        </p:tav>
                                      </p:tavLst>
                                    </p:anim>
                                    <p:anim calcmode="lin" valueType="num">
                                      <p:cBhvr>
                                        <p:cTn id="32" dur="500" fill="hold"/>
                                        <p:tgtEl>
                                          <p:spTgt spid="214028"/>
                                        </p:tgtEl>
                                        <p:attrNameLst>
                                          <p:attrName>ppt_h</p:attrName>
                                        </p:attrNameLst>
                                      </p:cBhvr>
                                      <p:tavLst>
                                        <p:tav tm="0">
                                          <p:val>
                                            <p:strVal val="#ppt_h"/>
                                          </p:val>
                                        </p:tav>
                                        <p:tav tm="100000">
                                          <p:val>
                                            <p:strVal val="#ppt_h"/>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17" presetClass="entr" presetSubtype="8" fill="hold" grpId="0" nodeType="clickEffect">
                                  <p:stCondLst>
                                    <p:cond delay="0"/>
                                  </p:stCondLst>
                                  <p:childTnLst>
                                    <p:set>
                                      <p:cBhvr>
                                        <p:cTn id="36" dur="1" fill="hold">
                                          <p:stCondLst>
                                            <p:cond delay="0"/>
                                          </p:stCondLst>
                                        </p:cTn>
                                        <p:tgtEl>
                                          <p:spTgt spid="214063"/>
                                        </p:tgtEl>
                                        <p:attrNameLst>
                                          <p:attrName>style.visibility</p:attrName>
                                        </p:attrNameLst>
                                      </p:cBhvr>
                                      <p:to>
                                        <p:strVal val="visible"/>
                                      </p:to>
                                    </p:set>
                                    <p:anim calcmode="lin" valueType="num">
                                      <p:cBhvr>
                                        <p:cTn id="37" dur="500" fill="hold"/>
                                        <p:tgtEl>
                                          <p:spTgt spid="214063"/>
                                        </p:tgtEl>
                                        <p:attrNameLst>
                                          <p:attrName>ppt_x</p:attrName>
                                        </p:attrNameLst>
                                      </p:cBhvr>
                                      <p:tavLst>
                                        <p:tav tm="0">
                                          <p:val>
                                            <p:strVal val="#ppt_x-#ppt_w/2"/>
                                          </p:val>
                                        </p:tav>
                                        <p:tav tm="100000">
                                          <p:val>
                                            <p:strVal val="#ppt_x"/>
                                          </p:val>
                                        </p:tav>
                                      </p:tavLst>
                                    </p:anim>
                                    <p:anim calcmode="lin" valueType="num">
                                      <p:cBhvr>
                                        <p:cTn id="38" dur="500" fill="hold"/>
                                        <p:tgtEl>
                                          <p:spTgt spid="214063"/>
                                        </p:tgtEl>
                                        <p:attrNameLst>
                                          <p:attrName>ppt_y</p:attrName>
                                        </p:attrNameLst>
                                      </p:cBhvr>
                                      <p:tavLst>
                                        <p:tav tm="0">
                                          <p:val>
                                            <p:strVal val="#ppt_y"/>
                                          </p:val>
                                        </p:tav>
                                        <p:tav tm="100000">
                                          <p:val>
                                            <p:strVal val="#ppt_y"/>
                                          </p:val>
                                        </p:tav>
                                      </p:tavLst>
                                    </p:anim>
                                    <p:anim calcmode="lin" valueType="num">
                                      <p:cBhvr>
                                        <p:cTn id="39" dur="500" fill="hold"/>
                                        <p:tgtEl>
                                          <p:spTgt spid="214063"/>
                                        </p:tgtEl>
                                        <p:attrNameLst>
                                          <p:attrName>ppt_w</p:attrName>
                                        </p:attrNameLst>
                                      </p:cBhvr>
                                      <p:tavLst>
                                        <p:tav tm="0">
                                          <p:val>
                                            <p:fltVal val="0"/>
                                          </p:val>
                                        </p:tav>
                                        <p:tav tm="100000">
                                          <p:val>
                                            <p:strVal val="#ppt_w"/>
                                          </p:val>
                                        </p:tav>
                                      </p:tavLst>
                                    </p:anim>
                                    <p:anim calcmode="lin" valueType="num">
                                      <p:cBhvr>
                                        <p:cTn id="40" dur="500" fill="hold"/>
                                        <p:tgtEl>
                                          <p:spTgt spid="214063"/>
                                        </p:tgtEl>
                                        <p:attrNameLst>
                                          <p:attrName>ppt_h</p:attrName>
                                        </p:attrNameLst>
                                      </p:cBhvr>
                                      <p:tavLst>
                                        <p:tav tm="0">
                                          <p:val>
                                            <p:strVal val="#ppt_h"/>
                                          </p:val>
                                        </p:tav>
                                        <p:tav tm="100000">
                                          <p:val>
                                            <p:strVal val="#ppt_h"/>
                                          </p:val>
                                        </p:tav>
                                      </p:tavLst>
                                    </p:anim>
                                  </p:childTnLst>
                                </p:cTn>
                              </p:par>
                            </p:childTnLst>
                          </p:cTn>
                        </p:par>
                        <p:par>
                          <p:cTn id="41" fill="hold" nodeType="afterGroup">
                            <p:stCondLst>
                              <p:cond delay="500"/>
                            </p:stCondLst>
                            <p:childTnLst>
                              <p:par>
                                <p:cTn id="42" presetID="17" presetClass="entr" presetSubtype="8" fill="hold" grpId="0" nodeType="afterEffect">
                                  <p:stCondLst>
                                    <p:cond delay="0"/>
                                  </p:stCondLst>
                                  <p:childTnLst>
                                    <p:set>
                                      <p:cBhvr>
                                        <p:cTn id="43" dur="1" fill="hold">
                                          <p:stCondLst>
                                            <p:cond delay="0"/>
                                          </p:stCondLst>
                                        </p:cTn>
                                        <p:tgtEl>
                                          <p:spTgt spid="214026"/>
                                        </p:tgtEl>
                                        <p:attrNameLst>
                                          <p:attrName>style.visibility</p:attrName>
                                        </p:attrNameLst>
                                      </p:cBhvr>
                                      <p:to>
                                        <p:strVal val="visible"/>
                                      </p:to>
                                    </p:set>
                                    <p:anim calcmode="lin" valueType="num">
                                      <p:cBhvr>
                                        <p:cTn id="44" dur="500" fill="hold"/>
                                        <p:tgtEl>
                                          <p:spTgt spid="214026"/>
                                        </p:tgtEl>
                                        <p:attrNameLst>
                                          <p:attrName>ppt_x</p:attrName>
                                        </p:attrNameLst>
                                      </p:cBhvr>
                                      <p:tavLst>
                                        <p:tav tm="0">
                                          <p:val>
                                            <p:strVal val="#ppt_x-#ppt_w/2"/>
                                          </p:val>
                                        </p:tav>
                                        <p:tav tm="100000">
                                          <p:val>
                                            <p:strVal val="#ppt_x"/>
                                          </p:val>
                                        </p:tav>
                                      </p:tavLst>
                                    </p:anim>
                                    <p:anim calcmode="lin" valueType="num">
                                      <p:cBhvr>
                                        <p:cTn id="45" dur="500" fill="hold"/>
                                        <p:tgtEl>
                                          <p:spTgt spid="214026"/>
                                        </p:tgtEl>
                                        <p:attrNameLst>
                                          <p:attrName>ppt_y</p:attrName>
                                        </p:attrNameLst>
                                      </p:cBhvr>
                                      <p:tavLst>
                                        <p:tav tm="0">
                                          <p:val>
                                            <p:strVal val="#ppt_y"/>
                                          </p:val>
                                        </p:tav>
                                        <p:tav tm="100000">
                                          <p:val>
                                            <p:strVal val="#ppt_y"/>
                                          </p:val>
                                        </p:tav>
                                      </p:tavLst>
                                    </p:anim>
                                    <p:anim calcmode="lin" valueType="num">
                                      <p:cBhvr>
                                        <p:cTn id="46" dur="500" fill="hold"/>
                                        <p:tgtEl>
                                          <p:spTgt spid="214026"/>
                                        </p:tgtEl>
                                        <p:attrNameLst>
                                          <p:attrName>ppt_w</p:attrName>
                                        </p:attrNameLst>
                                      </p:cBhvr>
                                      <p:tavLst>
                                        <p:tav tm="0">
                                          <p:val>
                                            <p:fltVal val="0"/>
                                          </p:val>
                                        </p:tav>
                                        <p:tav tm="100000">
                                          <p:val>
                                            <p:strVal val="#ppt_w"/>
                                          </p:val>
                                        </p:tav>
                                      </p:tavLst>
                                    </p:anim>
                                    <p:anim calcmode="lin" valueType="num">
                                      <p:cBhvr>
                                        <p:cTn id="47" dur="500" fill="hold"/>
                                        <p:tgtEl>
                                          <p:spTgt spid="214026"/>
                                        </p:tgtEl>
                                        <p:attrNameLst>
                                          <p:attrName>ppt_h</p:attrName>
                                        </p:attrNameLst>
                                      </p:cBhvr>
                                      <p:tavLst>
                                        <p:tav tm="0">
                                          <p:val>
                                            <p:strVal val="#ppt_h"/>
                                          </p:val>
                                        </p:tav>
                                        <p:tav tm="100000">
                                          <p:val>
                                            <p:strVal val="#ppt_h"/>
                                          </p:val>
                                        </p:tav>
                                      </p:tavLst>
                                    </p:anim>
                                  </p:childTnLst>
                                </p:cTn>
                              </p:par>
                            </p:childTnLst>
                          </p:cTn>
                        </p:par>
                      </p:childTnLst>
                    </p:cTn>
                  </p:par>
                  <p:par>
                    <p:cTn id="48" fill="hold" nodeType="clickPar">
                      <p:stCondLst>
                        <p:cond delay="indefinite"/>
                      </p:stCondLst>
                      <p:childTnLst>
                        <p:par>
                          <p:cTn id="49" fill="hold" nodeType="withGroup">
                            <p:stCondLst>
                              <p:cond delay="0"/>
                            </p:stCondLst>
                            <p:childTnLst>
                              <p:par>
                                <p:cTn id="50" presetID="1" presetClass="entr" presetSubtype="0" fill="hold" nodeType="clickEffect">
                                  <p:stCondLst>
                                    <p:cond delay="0"/>
                                  </p:stCondLst>
                                  <p:childTnLst>
                                    <p:set>
                                      <p:cBhvr>
                                        <p:cTn id="51" dur="1" fill="hold">
                                          <p:stCondLst>
                                            <p:cond delay="499"/>
                                          </p:stCondLst>
                                        </p:cTn>
                                        <p:tgtEl>
                                          <p:spTgt spid="214053"/>
                                        </p:tgtEl>
                                        <p:attrNameLst>
                                          <p:attrName>style.visibility</p:attrName>
                                        </p:attrNameLst>
                                      </p:cBhvr>
                                      <p:to>
                                        <p:strVal val="visible"/>
                                      </p:to>
                                    </p:set>
                                  </p:childTnLst>
                                </p:cTn>
                              </p:par>
                            </p:childTnLst>
                          </p:cTn>
                        </p:par>
                        <p:par>
                          <p:cTn id="52" fill="hold" nodeType="afterGroup">
                            <p:stCondLst>
                              <p:cond delay="500"/>
                            </p:stCondLst>
                            <p:childTnLst>
                              <p:par>
                                <p:cTn id="53" presetID="1" presetClass="entr" presetSubtype="0" fill="hold" grpId="0" nodeType="afterEffect">
                                  <p:stCondLst>
                                    <p:cond delay="0"/>
                                  </p:stCondLst>
                                  <p:childTnLst>
                                    <p:set>
                                      <p:cBhvr>
                                        <p:cTn id="54" dur="1" fill="hold">
                                          <p:stCondLst>
                                            <p:cond delay="499"/>
                                          </p:stCondLst>
                                        </p:cTn>
                                        <p:tgtEl>
                                          <p:spTgt spid="214029"/>
                                        </p:tgtEl>
                                        <p:attrNameLst>
                                          <p:attrName>style.visibility</p:attrName>
                                        </p:attrNameLst>
                                      </p:cBhvr>
                                      <p:to>
                                        <p:strVal val="visible"/>
                                      </p:to>
                                    </p:set>
                                  </p:childTnLst>
                                </p:cTn>
                              </p:par>
                            </p:childTnLst>
                          </p:cTn>
                        </p:par>
                        <p:par>
                          <p:cTn id="55" fill="hold" nodeType="afterGroup">
                            <p:stCondLst>
                              <p:cond delay="1000"/>
                            </p:stCondLst>
                            <p:childTnLst>
                              <p:par>
                                <p:cTn id="56" presetID="1" presetClass="entr" presetSubtype="0" fill="hold" grpId="0" nodeType="afterEffect">
                                  <p:stCondLst>
                                    <p:cond delay="0"/>
                                  </p:stCondLst>
                                  <p:childTnLst>
                                    <p:set>
                                      <p:cBhvr>
                                        <p:cTn id="57" dur="1" fill="hold">
                                          <p:stCondLst>
                                            <p:cond delay="499"/>
                                          </p:stCondLst>
                                        </p:cTn>
                                        <p:tgtEl>
                                          <p:spTgt spid="214030"/>
                                        </p:tgtEl>
                                        <p:attrNameLst>
                                          <p:attrName>style.visibility</p:attrName>
                                        </p:attrNameLst>
                                      </p:cBhvr>
                                      <p:to>
                                        <p:strVal val="visible"/>
                                      </p:to>
                                    </p:set>
                                  </p:childTnLst>
                                </p:cTn>
                              </p:par>
                            </p:childTnLst>
                          </p:cTn>
                        </p:par>
                        <p:par>
                          <p:cTn id="58" fill="hold" nodeType="afterGroup">
                            <p:stCondLst>
                              <p:cond delay="1500"/>
                            </p:stCondLst>
                            <p:childTnLst>
                              <p:par>
                                <p:cTn id="59" presetID="1" presetClass="entr" presetSubtype="0" fill="hold" grpId="0" nodeType="afterEffect">
                                  <p:stCondLst>
                                    <p:cond delay="0"/>
                                  </p:stCondLst>
                                  <p:childTnLst>
                                    <p:set>
                                      <p:cBhvr>
                                        <p:cTn id="60" dur="1" fill="hold">
                                          <p:stCondLst>
                                            <p:cond delay="499"/>
                                          </p:stCondLst>
                                        </p:cTn>
                                        <p:tgtEl>
                                          <p:spTgt spid="214031"/>
                                        </p:tgtEl>
                                        <p:attrNameLst>
                                          <p:attrName>style.visibility</p:attrName>
                                        </p:attrNameLst>
                                      </p:cBhvr>
                                      <p:to>
                                        <p:strVal val="visible"/>
                                      </p:to>
                                    </p:set>
                                  </p:childTnLst>
                                </p:cTn>
                              </p:par>
                            </p:childTnLst>
                          </p:cTn>
                        </p:par>
                      </p:childTnLst>
                    </p:cTn>
                  </p:par>
                  <p:par>
                    <p:cTn id="61" fill="hold" nodeType="clickPar">
                      <p:stCondLst>
                        <p:cond delay="indefinite"/>
                      </p:stCondLst>
                      <p:childTnLst>
                        <p:par>
                          <p:cTn id="62" fill="hold" nodeType="withGroup">
                            <p:stCondLst>
                              <p:cond delay="0"/>
                            </p:stCondLst>
                            <p:childTnLst>
                              <p:par>
                                <p:cTn id="63" presetID="17" presetClass="entr" presetSubtype="8" fill="hold" grpId="0" nodeType="clickEffect">
                                  <p:stCondLst>
                                    <p:cond delay="0"/>
                                  </p:stCondLst>
                                  <p:childTnLst>
                                    <p:set>
                                      <p:cBhvr>
                                        <p:cTn id="64" dur="1" fill="hold">
                                          <p:stCondLst>
                                            <p:cond delay="0"/>
                                          </p:stCondLst>
                                        </p:cTn>
                                        <p:tgtEl>
                                          <p:spTgt spid="214034"/>
                                        </p:tgtEl>
                                        <p:attrNameLst>
                                          <p:attrName>style.visibility</p:attrName>
                                        </p:attrNameLst>
                                      </p:cBhvr>
                                      <p:to>
                                        <p:strVal val="visible"/>
                                      </p:to>
                                    </p:set>
                                    <p:anim calcmode="lin" valueType="num">
                                      <p:cBhvr>
                                        <p:cTn id="65" dur="500" fill="hold"/>
                                        <p:tgtEl>
                                          <p:spTgt spid="214034"/>
                                        </p:tgtEl>
                                        <p:attrNameLst>
                                          <p:attrName>ppt_x</p:attrName>
                                        </p:attrNameLst>
                                      </p:cBhvr>
                                      <p:tavLst>
                                        <p:tav tm="0">
                                          <p:val>
                                            <p:strVal val="#ppt_x-#ppt_w/2"/>
                                          </p:val>
                                        </p:tav>
                                        <p:tav tm="100000">
                                          <p:val>
                                            <p:strVal val="#ppt_x"/>
                                          </p:val>
                                        </p:tav>
                                      </p:tavLst>
                                    </p:anim>
                                    <p:anim calcmode="lin" valueType="num">
                                      <p:cBhvr>
                                        <p:cTn id="66" dur="500" fill="hold"/>
                                        <p:tgtEl>
                                          <p:spTgt spid="214034"/>
                                        </p:tgtEl>
                                        <p:attrNameLst>
                                          <p:attrName>ppt_y</p:attrName>
                                        </p:attrNameLst>
                                      </p:cBhvr>
                                      <p:tavLst>
                                        <p:tav tm="0">
                                          <p:val>
                                            <p:strVal val="#ppt_y"/>
                                          </p:val>
                                        </p:tav>
                                        <p:tav tm="100000">
                                          <p:val>
                                            <p:strVal val="#ppt_y"/>
                                          </p:val>
                                        </p:tav>
                                      </p:tavLst>
                                    </p:anim>
                                    <p:anim calcmode="lin" valueType="num">
                                      <p:cBhvr>
                                        <p:cTn id="67" dur="500" fill="hold"/>
                                        <p:tgtEl>
                                          <p:spTgt spid="214034"/>
                                        </p:tgtEl>
                                        <p:attrNameLst>
                                          <p:attrName>ppt_w</p:attrName>
                                        </p:attrNameLst>
                                      </p:cBhvr>
                                      <p:tavLst>
                                        <p:tav tm="0">
                                          <p:val>
                                            <p:fltVal val="0"/>
                                          </p:val>
                                        </p:tav>
                                        <p:tav tm="100000">
                                          <p:val>
                                            <p:strVal val="#ppt_w"/>
                                          </p:val>
                                        </p:tav>
                                      </p:tavLst>
                                    </p:anim>
                                    <p:anim calcmode="lin" valueType="num">
                                      <p:cBhvr>
                                        <p:cTn id="68" dur="500" fill="hold"/>
                                        <p:tgtEl>
                                          <p:spTgt spid="214034"/>
                                        </p:tgtEl>
                                        <p:attrNameLst>
                                          <p:attrName>ppt_h</p:attrName>
                                        </p:attrNameLst>
                                      </p:cBhvr>
                                      <p:tavLst>
                                        <p:tav tm="0">
                                          <p:val>
                                            <p:strVal val="#ppt_h"/>
                                          </p:val>
                                        </p:tav>
                                        <p:tav tm="100000">
                                          <p:val>
                                            <p:strVal val="#ppt_h"/>
                                          </p:val>
                                        </p:tav>
                                      </p:tavLst>
                                    </p:anim>
                                  </p:childTnLst>
                                </p:cTn>
                              </p:par>
                            </p:childTnLst>
                          </p:cTn>
                        </p:par>
                        <p:par>
                          <p:cTn id="69" fill="hold" nodeType="afterGroup">
                            <p:stCondLst>
                              <p:cond delay="500"/>
                            </p:stCondLst>
                            <p:childTnLst>
                              <p:par>
                                <p:cTn id="70" presetID="17" presetClass="entr" presetSubtype="8" fill="hold" grpId="0" nodeType="afterEffect">
                                  <p:stCondLst>
                                    <p:cond delay="0"/>
                                  </p:stCondLst>
                                  <p:childTnLst>
                                    <p:set>
                                      <p:cBhvr>
                                        <p:cTn id="71" dur="1" fill="hold">
                                          <p:stCondLst>
                                            <p:cond delay="0"/>
                                          </p:stCondLst>
                                        </p:cTn>
                                        <p:tgtEl>
                                          <p:spTgt spid="214035"/>
                                        </p:tgtEl>
                                        <p:attrNameLst>
                                          <p:attrName>style.visibility</p:attrName>
                                        </p:attrNameLst>
                                      </p:cBhvr>
                                      <p:to>
                                        <p:strVal val="visible"/>
                                      </p:to>
                                    </p:set>
                                    <p:anim calcmode="lin" valueType="num">
                                      <p:cBhvr>
                                        <p:cTn id="72" dur="500" fill="hold"/>
                                        <p:tgtEl>
                                          <p:spTgt spid="214035"/>
                                        </p:tgtEl>
                                        <p:attrNameLst>
                                          <p:attrName>ppt_x</p:attrName>
                                        </p:attrNameLst>
                                      </p:cBhvr>
                                      <p:tavLst>
                                        <p:tav tm="0">
                                          <p:val>
                                            <p:strVal val="#ppt_x-#ppt_w/2"/>
                                          </p:val>
                                        </p:tav>
                                        <p:tav tm="100000">
                                          <p:val>
                                            <p:strVal val="#ppt_x"/>
                                          </p:val>
                                        </p:tav>
                                      </p:tavLst>
                                    </p:anim>
                                    <p:anim calcmode="lin" valueType="num">
                                      <p:cBhvr>
                                        <p:cTn id="73" dur="500" fill="hold"/>
                                        <p:tgtEl>
                                          <p:spTgt spid="214035"/>
                                        </p:tgtEl>
                                        <p:attrNameLst>
                                          <p:attrName>ppt_y</p:attrName>
                                        </p:attrNameLst>
                                      </p:cBhvr>
                                      <p:tavLst>
                                        <p:tav tm="0">
                                          <p:val>
                                            <p:strVal val="#ppt_y"/>
                                          </p:val>
                                        </p:tav>
                                        <p:tav tm="100000">
                                          <p:val>
                                            <p:strVal val="#ppt_y"/>
                                          </p:val>
                                        </p:tav>
                                      </p:tavLst>
                                    </p:anim>
                                    <p:anim calcmode="lin" valueType="num">
                                      <p:cBhvr>
                                        <p:cTn id="74" dur="500" fill="hold"/>
                                        <p:tgtEl>
                                          <p:spTgt spid="214035"/>
                                        </p:tgtEl>
                                        <p:attrNameLst>
                                          <p:attrName>ppt_w</p:attrName>
                                        </p:attrNameLst>
                                      </p:cBhvr>
                                      <p:tavLst>
                                        <p:tav tm="0">
                                          <p:val>
                                            <p:fltVal val="0"/>
                                          </p:val>
                                        </p:tav>
                                        <p:tav tm="100000">
                                          <p:val>
                                            <p:strVal val="#ppt_w"/>
                                          </p:val>
                                        </p:tav>
                                      </p:tavLst>
                                    </p:anim>
                                    <p:anim calcmode="lin" valueType="num">
                                      <p:cBhvr>
                                        <p:cTn id="75" dur="500" fill="hold"/>
                                        <p:tgtEl>
                                          <p:spTgt spid="214035"/>
                                        </p:tgtEl>
                                        <p:attrNameLst>
                                          <p:attrName>ppt_h</p:attrName>
                                        </p:attrNameLst>
                                      </p:cBhvr>
                                      <p:tavLst>
                                        <p:tav tm="0">
                                          <p:val>
                                            <p:strVal val="#ppt_h"/>
                                          </p:val>
                                        </p:tav>
                                        <p:tav tm="100000">
                                          <p:val>
                                            <p:strVal val="#ppt_h"/>
                                          </p:val>
                                        </p:tav>
                                      </p:tavLst>
                                    </p:anim>
                                  </p:childTnLst>
                                </p:cTn>
                              </p:par>
                            </p:childTnLst>
                          </p:cTn>
                        </p:par>
                        <p:par>
                          <p:cTn id="76" fill="hold" nodeType="afterGroup">
                            <p:stCondLst>
                              <p:cond delay="1000"/>
                            </p:stCondLst>
                            <p:childTnLst>
                              <p:par>
                                <p:cTn id="77" presetID="17" presetClass="entr" presetSubtype="8" fill="hold" grpId="0" nodeType="afterEffect">
                                  <p:stCondLst>
                                    <p:cond delay="0"/>
                                  </p:stCondLst>
                                  <p:childTnLst>
                                    <p:set>
                                      <p:cBhvr>
                                        <p:cTn id="78" dur="1" fill="hold">
                                          <p:stCondLst>
                                            <p:cond delay="0"/>
                                          </p:stCondLst>
                                        </p:cTn>
                                        <p:tgtEl>
                                          <p:spTgt spid="214025"/>
                                        </p:tgtEl>
                                        <p:attrNameLst>
                                          <p:attrName>style.visibility</p:attrName>
                                        </p:attrNameLst>
                                      </p:cBhvr>
                                      <p:to>
                                        <p:strVal val="visible"/>
                                      </p:to>
                                    </p:set>
                                    <p:anim calcmode="lin" valueType="num">
                                      <p:cBhvr>
                                        <p:cTn id="79" dur="500" fill="hold"/>
                                        <p:tgtEl>
                                          <p:spTgt spid="214025"/>
                                        </p:tgtEl>
                                        <p:attrNameLst>
                                          <p:attrName>ppt_x</p:attrName>
                                        </p:attrNameLst>
                                      </p:cBhvr>
                                      <p:tavLst>
                                        <p:tav tm="0">
                                          <p:val>
                                            <p:strVal val="#ppt_x-#ppt_w/2"/>
                                          </p:val>
                                        </p:tav>
                                        <p:tav tm="100000">
                                          <p:val>
                                            <p:strVal val="#ppt_x"/>
                                          </p:val>
                                        </p:tav>
                                      </p:tavLst>
                                    </p:anim>
                                    <p:anim calcmode="lin" valueType="num">
                                      <p:cBhvr>
                                        <p:cTn id="80" dur="500" fill="hold"/>
                                        <p:tgtEl>
                                          <p:spTgt spid="214025"/>
                                        </p:tgtEl>
                                        <p:attrNameLst>
                                          <p:attrName>ppt_y</p:attrName>
                                        </p:attrNameLst>
                                      </p:cBhvr>
                                      <p:tavLst>
                                        <p:tav tm="0">
                                          <p:val>
                                            <p:strVal val="#ppt_y"/>
                                          </p:val>
                                        </p:tav>
                                        <p:tav tm="100000">
                                          <p:val>
                                            <p:strVal val="#ppt_y"/>
                                          </p:val>
                                        </p:tav>
                                      </p:tavLst>
                                    </p:anim>
                                    <p:anim calcmode="lin" valueType="num">
                                      <p:cBhvr>
                                        <p:cTn id="81" dur="500" fill="hold"/>
                                        <p:tgtEl>
                                          <p:spTgt spid="214025"/>
                                        </p:tgtEl>
                                        <p:attrNameLst>
                                          <p:attrName>ppt_w</p:attrName>
                                        </p:attrNameLst>
                                      </p:cBhvr>
                                      <p:tavLst>
                                        <p:tav tm="0">
                                          <p:val>
                                            <p:fltVal val="0"/>
                                          </p:val>
                                        </p:tav>
                                        <p:tav tm="100000">
                                          <p:val>
                                            <p:strVal val="#ppt_w"/>
                                          </p:val>
                                        </p:tav>
                                      </p:tavLst>
                                    </p:anim>
                                    <p:anim calcmode="lin" valueType="num">
                                      <p:cBhvr>
                                        <p:cTn id="82" dur="500" fill="hold"/>
                                        <p:tgtEl>
                                          <p:spTgt spid="214025"/>
                                        </p:tgtEl>
                                        <p:attrNameLst>
                                          <p:attrName>ppt_h</p:attrName>
                                        </p:attrNameLst>
                                      </p:cBhvr>
                                      <p:tavLst>
                                        <p:tav tm="0">
                                          <p:val>
                                            <p:strVal val="#ppt_h"/>
                                          </p:val>
                                        </p:tav>
                                        <p:tav tm="100000">
                                          <p:val>
                                            <p:strVal val="#ppt_h"/>
                                          </p:val>
                                        </p:tav>
                                      </p:tavLst>
                                    </p:anim>
                                  </p:childTnLst>
                                </p:cTn>
                              </p:par>
                            </p:childTnLst>
                          </p:cTn>
                        </p:par>
                      </p:childTnLst>
                    </p:cTn>
                  </p:par>
                  <p:par>
                    <p:cTn id="83" fill="hold" nodeType="clickPar">
                      <p:stCondLst>
                        <p:cond delay="indefinite"/>
                      </p:stCondLst>
                      <p:childTnLst>
                        <p:par>
                          <p:cTn id="84" fill="hold" nodeType="withGroup">
                            <p:stCondLst>
                              <p:cond delay="0"/>
                            </p:stCondLst>
                            <p:childTnLst>
                              <p:par>
                                <p:cTn id="85" presetID="17" presetClass="entr" presetSubtype="8" fill="hold" grpId="0" nodeType="clickEffect">
                                  <p:stCondLst>
                                    <p:cond delay="0"/>
                                  </p:stCondLst>
                                  <p:childTnLst>
                                    <p:set>
                                      <p:cBhvr>
                                        <p:cTn id="86" dur="1" fill="hold">
                                          <p:stCondLst>
                                            <p:cond delay="0"/>
                                          </p:stCondLst>
                                        </p:cTn>
                                        <p:tgtEl>
                                          <p:spTgt spid="214033"/>
                                        </p:tgtEl>
                                        <p:attrNameLst>
                                          <p:attrName>style.visibility</p:attrName>
                                        </p:attrNameLst>
                                      </p:cBhvr>
                                      <p:to>
                                        <p:strVal val="visible"/>
                                      </p:to>
                                    </p:set>
                                    <p:anim calcmode="lin" valueType="num">
                                      <p:cBhvr>
                                        <p:cTn id="87" dur="500" fill="hold"/>
                                        <p:tgtEl>
                                          <p:spTgt spid="214033"/>
                                        </p:tgtEl>
                                        <p:attrNameLst>
                                          <p:attrName>ppt_x</p:attrName>
                                        </p:attrNameLst>
                                      </p:cBhvr>
                                      <p:tavLst>
                                        <p:tav tm="0">
                                          <p:val>
                                            <p:strVal val="#ppt_x-#ppt_w/2"/>
                                          </p:val>
                                        </p:tav>
                                        <p:tav tm="100000">
                                          <p:val>
                                            <p:strVal val="#ppt_x"/>
                                          </p:val>
                                        </p:tav>
                                      </p:tavLst>
                                    </p:anim>
                                    <p:anim calcmode="lin" valueType="num">
                                      <p:cBhvr>
                                        <p:cTn id="88" dur="500" fill="hold"/>
                                        <p:tgtEl>
                                          <p:spTgt spid="214033"/>
                                        </p:tgtEl>
                                        <p:attrNameLst>
                                          <p:attrName>ppt_y</p:attrName>
                                        </p:attrNameLst>
                                      </p:cBhvr>
                                      <p:tavLst>
                                        <p:tav tm="0">
                                          <p:val>
                                            <p:strVal val="#ppt_y"/>
                                          </p:val>
                                        </p:tav>
                                        <p:tav tm="100000">
                                          <p:val>
                                            <p:strVal val="#ppt_y"/>
                                          </p:val>
                                        </p:tav>
                                      </p:tavLst>
                                    </p:anim>
                                    <p:anim calcmode="lin" valueType="num">
                                      <p:cBhvr>
                                        <p:cTn id="89" dur="500" fill="hold"/>
                                        <p:tgtEl>
                                          <p:spTgt spid="214033"/>
                                        </p:tgtEl>
                                        <p:attrNameLst>
                                          <p:attrName>ppt_w</p:attrName>
                                        </p:attrNameLst>
                                      </p:cBhvr>
                                      <p:tavLst>
                                        <p:tav tm="0">
                                          <p:val>
                                            <p:fltVal val="0"/>
                                          </p:val>
                                        </p:tav>
                                        <p:tav tm="100000">
                                          <p:val>
                                            <p:strVal val="#ppt_w"/>
                                          </p:val>
                                        </p:tav>
                                      </p:tavLst>
                                    </p:anim>
                                    <p:anim calcmode="lin" valueType="num">
                                      <p:cBhvr>
                                        <p:cTn id="90" dur="500" fill="hold"/>
                                        <p:tgtEl>
                                          <p:spTgt spid="214033"/>
                                        </p:tgtEl>
                                        <p:attrNameLst>
                                          <p:attrName>ppt_h</p:attrName>
                                        </p:attrNameLst>
                                      </p:cBhvr>
                                      <p:tavLst>
                                        <p:tav tm="0">
                                          <p:val>
                                            <p:strVal val="#ppt_h"/>
                                          </p:val>
                                        </p:tav>
                                        <p:tav tm="100000">
                                          <p:val>
                                            <p:strVal val="#ppt_h"/>
                                          </p:val>
                                        </p:tav>
                                      </p:tavLst>
                                    </p:anim>
                                  </p:childTnLst>
                                </p:cTn>
                              </p:par>
                            </p:childTnLst>
                          </p:cTn>
                        </p:par>
                        <p:par>
                          <p:cTn id="91" fill="hold" nodeType="afterGroup">
                            <p:stCondLst>
                              <p:cond delay="500"/>
                            </p:stCondLst>
                            <p:childTnLst>
                              <p:par>
                                <p:cTn id="92" presetID="17" presetClass="entr" presetSubtype="8" fill="hold" grpId="0" nodeType="afterEffect">
                                  <p:stCondLst>
                                    <p:cond delay="0"/>
                                  </p:stCondLst>
                                  <p:childTnLst>
                                    <p:set>
                                      <p:cBhvr>
                                        <p:cTn id="93" dur="1" fill="hold">
                                          <p:stCondLst>
                                            <p:cond delay="0"/>
                                          </p:stCondLst>
                                        </p:cTn>
                                        <p:tgtEl>
                                          <p:spTgt spid="214032"/>
                                        </p:tgtEl>
                                        <p:attrNameLst>
                                          <p:attrName>style.visibility</p:attrName>
                                        </p:attrNameLst>
                                      </p:cBhvr>
                                      <p:to>
                                        <p:strVal val="visible"/>
                                      </p:to>
                                    </p:set>
                                    <p:anim calcmode="lin" valueType="num">
                                      <p:cBhvr>
                                        <p:cTn id="94" dur="500" fill="hold"/>
                                        <p:tgtEl>
                                          <p:spTgt spid="214032"/>
                                        </p:tgtEl>
                                        <p:attrNameLst>
                                          <p:attrName>ppt_x</p:attrName>
                                        </p:attrNameLst>
                                      </p:cBhvr>
                                      <p:tavLst>
                                        <p:tav tm="0">
                                          <p:val>
                                            <p:strVal val="#ppt_x-#ppt_w/2"/>
                                          </p:val>
                                        </p:tav>
                                        <p:tav tm="100000">
                                          <p:val>
                                            <p:strVal val="#ppt_x"/>
                                          </p:val>
                                        </p:tav>
                                      </p:tavLst>
                                    </p:anim>
                                    <p:anim calcmode="lin" valueType="num">
                                      <p:cBhvr>
                                        <p:cTn id="95" dur="500" fill="hold"/>
                                        <p:tgtEl>
                                          <p:spTgt spid="214032"/>
                                        </p:tgtEl>
                                        <p:attrNameLst>
                                          <p:attrName>ppt_y</p:attrName>
                                        </p:attrNameLst>
                                      </p:cBhvr>
                                      <p:tavLst>
                                        <p:tav tm="0">
                                          <p:val>
                                            <p:strVal val="#ppt_y"/>
                                          </p:val>
                                        </p:tav>
                                        <p:tav tm="100000">
                                          <p:val>
                                            <p:strVal val="#ppt_y"/>
                                          </p:val>
                                        </p:tav>
                                      </p:tavLst>
                                    </p:anim>
                                    <p:anim calcmode="lin" valueType="num">
                                      <p:cBhvr>
                                        <p:cTn id="96" dur="500" fill="hold"/>
                                        <p:tgtEl>
                                          <p:spTgt spid="214032"/>
                                        </p:tgtEl>
                                        <p:attrNameLst>
                                          <p:attrName>ppt_w</p:attrName>
                                        </p:attrNameLst>
                                      </p:cBhvr>
                                      <p:tavLst>
                                        <p:tav tm="0">
                                          <p:val>
                                            <p:fltVal val="0"/>
                                          </p:val>
                                        </p:tav>
                                        <p:tav tm="100000">
                                          <p:val>
                                            <p:strVal val="#ppt_w"/>
                                          </p:val>
                                        </p:tav>
                                      </p:tavLst>
                                    </p:anim>
                                    <p:anim calcmode="lin" valueType="num">
                                      <p:cBhvr>
                                        <p:cTn id="97" dur="500" fill="hold"/>
                                        <p:tgtEl>
                                          <p:spTgt spid="214032"/>
                                        </p:tgtEl>
                                        <p:attrNameLst>
                                          <p:attrName>ppt_h</p:attrName>
                                        </p:attrNameLst>
                                      </p:cBhvr>
                                      <p:tavLst>
                                        <p:tav tm="0">
                                          <p:val>
                                            <p:strVal val="#ppt_h"/>
                                          </p:val>
                                        </p:tav>
                                        <p:tav tm="100000">
                                          <p:val>
                                            <p:strVal val="#ppt_h"/>
                                          </p:val>
                                        </p:tav>
                                      </p:tavLst>
                                    </p:anim>
                                  </p:childTnLst>
                                </p:cTn>
                              </p:par>
                            </p:childTnLst>
                          </p:cTn>
                        </p:par>
                        <p:par>
                          <p:cTn id="98" fill="hold" nodeType="afterGroup">
                            <p:stCondLst>
                              <p:cond delay="1000"/>
                            </p:stCondLst>
                            <p:childTnLst>
                              <p:par>
                                <p:cTn id="99" presetID="17" presetClass="entr" presetSubtype="8" fill="hold" grpId="0" nodeType="afterEffect">
                                  <p:stCondLst>
                                    <p:cond delay="0"/>
                                  </p:stCondLst>
                                  <p:childTnLst>
                                    <p:set>
                                      <p:cBhvr>
                                        <p:cTn id="100" dur="1" fill="hold">
                                          <p:stCondLst>
                                            <p:cond delay="0"/>
                                          </p:stCondLst>
                                        </p:cTn>
                                        <p:tgtEl>
                                          <p:spTgt spid="214027"/>
                                        </p:tgtEl>
                                        <p:attrNameLst>
                                          <p:attrName>style.visibility</p:attrName>
                                        </p:attrNameLst>
                                      </p:cBhvr>
                                      <p:to>
                                        <p:strVal val="visible"/>
                                      </p:to>
                                    </p:set>
                                    <p:anim calcmode="lin" valueType="num">
                                      <p:cBhvr>
                                        <p:cTn id="101" dur="500" fill="hold"/>
                                        <p:tgtEl>
                                          <p:spTgt spid="214027"/>
                                        </p:tgtEl>
                                        <p:attrNameLst>
                                          <p:attrName>ppt_x</p:attrName>
                                        </p:attrNameLst>
                                      </p:cBhvr>
                                      <p:tavLst>
                                        <p:tav tm="0">
                                          <p:val>
                                            <p:strVal val="#ppt_x-#ppt_w/2"/>
                                          </p:val>
                                        </p:tav>
                                        <p:tav tm="100000">
                                          <p:val>
                                            <p:strVal val="#ppt_x"/>
                                          </p:val>
                                        </p:tav>
                                      </p:tavLst>
                                    </p:anim>
                                    <p:anim calcmode="lin" valueType="num">
                                      <p:cBhvr>
                                        <p:cTn id="102" dur="500" fill="hold"/>
                                        <p:tgtEl>
                                          <p:spTgt spid="214027"/>
                                        </p:tgtEl>
                                        <p:attrNameLst>
                                          <p:attrName>ppt_y</p:attrName>
                                        </p:attrNameLst>
                                      </p:cBhvr>
                                      <p:tavLst>
                                        <p:tav tm="0">
                                          <p:val>
                                            <p:strVal val="#ppt_y"/>
                                          </p:val>
                                        </p:tav>
                                        <p:tav tm="100000">
                                          <p:val>
                                            <p:strVal val="#ppt_y"/>
                                          </p:val>
                                        </p:tav>
                                      </p:tavLst>
                                    </p:anim>
                                    <p:anim calcmode="lin" valueType="num">
                                      <p:cBhvr>
                                        <p:cTn id="103" dur="500" fill="hold"/>
                                        <p:tgtEl>
                                          <p:spTgt spid="214027"/>
                                        </p:tgtEl>
                                        <p:attrNameLst>
                                          <p:attrName>ppt_w</p:attrName>
                                        </p:attrNameLst>
                                      </p:cBhvr>
                                      <p:tavLst>
                                        <p:tav tm="0">
                                          <p:val>
                                            <p:fltVal val="0"/>
                                          </p:val>
                                        </p:tav>
                                        <p:tav tm="100000">
                                          <p:val>
                                            <p:strVal val="#ppt_w"/>
                                          </p:val>
                                        </p:tav>
                                      </p:tavLst>
                                    </p:anim>
                                    <p:anim calcmode="lin" valueType="num">
                                      <p:cBhvr>
                                        <p:cTn id="104" dur="500" fill="hold"/>
                                        <p:tgtEl>
                                          <p:spTgt spid="214027"/>
                                        </p:tgtEl>
                                        <p:attrNameLst>
                                          <p:attrName>ppt_h</p:attrName>
                                        </p:attrNameLst>
                                      </p:cBhvr>
                                      <p:tavLst>
                                        <p:tav tm="0">
                                          <p:val>
                                            <p:strVal val="#ppt_h"/>
                                          </p:val>
                                        </p:tav>
                                        <p:tav tm="100000">
                                          <p:val>
                                            <p:strVal val="#ppt_h"/>
                                          </p:val>
                                        </p:tav>
                                      </p:tavLst>
                                    </p:anim>
                                  </p:childTnLst>
                                </p:cTn>
                              </p:par>
                            </p:childTnLst>
                          </p:cTn>
                        </p:par>
                      </p:childTnLst>
                    </p:cTn>
                  </p:par>
                  <p:par>
                    <p:cTn id="105" fill="hold" nodeType="clickPar">
                      <p:stCondLst>
                        <p:cond delay="indefinite"/>
                      </p:stCondLst>
                      <p:childTnLst>
                        <p:par>
                          <p:cTn id="106" fill="hold" nodeType="withGroup">
                            <p:stCondLst>
                              <p:cond delay="0"/>
                            </p:stCondLst>
                            <p:childTnLst>
                              <p:par>
                                <p:cTn id="107" presetID="1" presetClass="entr" presetSubtype="0" fill="hold" grpId="0" nodeType="clickEffect">
                                  <p:stCondLst>
                                    <p:cond delay="0"/>
                                  </p:stCondLst>
                                  <p:childTnLst>
                                    <p:set>
                                      <p:cBhvr>
                                        <p:cTn id="108" dur="1" fill="hold">
                                          <p:stCondLst>
                                            <p:cond delay="499"/>
                                          </p:stCondLst>
                                        </p:cTn>
                                        <p:tgtEl>
                                          <p:spTgt spid="214036"/>
                                        </p:tgtEl>
                                        <p:attrNameLst>
                                          <p:attrName>style.visibility</p:attrName>
                                        </p:attrNameLst>
                                      </p:cBhvr>
                                      <p:to>
                                        <p:strVal val="visible"/>
                                      </p:to>
                                    </p:set>
                                  </p:childTnLst>
                                </p:cTn>
                              </p:par>
                            </p:childTnLst>
                          </p:cTn>
                        </p:par>
                        <p:par>
                          <p:cTn id="109" fill="hold" nodeType="afterGroup">
                            <p:stCondLst>
                              <p:cond delay="500"/>
                            </p:stCondLst>
                            <p:childTnLst>
                              <p:par>
                                <p:cTn id="110" presetID="17" presetClass="entr" presetSubtype="8" fill="hold" grpId="0" nodeType="afterEffect">
                                  <p:stCondLst>
                                    <p:cond delay="0"/>
                                  </p:stCondLst>
                                  <p:childTnLst>
                                    <p:set>
                                      <p:cBhvr>
                                        <p:cTn id="111" dur="1" fill="hold">
                                          <p:stCondLst>
                                            <p:cond delay="0"/>
                                          </p:stCondLst>
                                        </p:cTn>
                                        <p:tgtEl>
                                          <p:spTgt spid="214038"/>
                                        </p:tgtEl>
                                        <p:attrNameLst>
                                          <p:attrName>style.visibility</p:attrName>
                                        </p:attrNameLst>
                                      </p:cBhvr>
                                      <p:to>
                                        <p:strVal val="visible"/>
                                      </p:to>
                                    </p:set>
                                    <p:anim calcmode="lin" valueType="num">
                                      <p:cBhvr>
                                        <p:cTn id="112" dur="500" fill="hold"/>
                                        <p:tgtEl>
                                          <p:spTgt spid="214038"/>
                                        </p:tgtEl>
                                        <p:attrNameLst>
                                          <p:attrName>ppt_x</p:attrName>
                                        </p:attrNameLst>
                                      </p:cBhvr>
                                      <p:tavLst>
                                        <p:tav tm="0">
                                          <p:val>
                                            <p:strVal val="#ppt_x-#ppt_w/2"/>
                                          </p:val>
                                        </p:tav>
                                        <p:tav tm="100000">
                                          <p:val>
                                            <p:strVal val="#ppt_x"/>
                                          </p:val>
                                        </p:tav>
                                      </p:tavLst>
                                    </p:anim>
                                    <p:anim calcmode="lin" valueType="num">
                                      <p:cBhvr>
                                        <p:cTn id="113" dur="500" fill="hold"/>
                                        <p:tgtEl>
                                          <p:spTgt spid="214038"/>
                                        </p:tgtEl>
                                        <p:attrNameLst>
                                          <p:attrName>ppt_y</p:attrName>
                                        </p:attrNameLst>
                                      </p:cBhvr>
                                      <p:tavLst>
                                        <p:tav tm="0">
                                          <p:val>
                                            <p:strVal val="#ppt_y"/>
                                          </p:val>
                                        </p:tav>
                                        <p:tav tm="100000">
                                          <p:val>
                                            <p:strVal val="#ppt_y"/>
                                          </p:val>
                                        </p:tav>
                                      </p:tavLst>
                                    </p:anim>
                                    <p:anim calcmode="lin" valueType="num">
                                      <p:cBhvr>
                                        <p:cTn id="114" dur="500" fill="hold"/>
                                        <p:tgtEl>
                                          <p:spTgt spid="214038"/>
                                        </p:tgtEl>
                                        <p:attrNameLst>
                                          <p:attrName>ppt_w</p:attrName>
                                        </p:attrNameLst>
                                      </p:cBhvr>
                                      <p:tavLst>
                                        <p:tav tm="0">
                                          <p:val>
                                            <p:fltVal val="0"/>
                                          </p:val>
                                        </p:tav>
                                        <p:tav tm="100000">
                                          <p:val>
                                            <p:strVal val="#ppt_w"/>
                                          </p:val>
                                        </p:tav>
                                      </p:tavLst>
                                    </p:anim>
                                    <p:anim calcmode="lin" valueType="num">
                                      <p:cBhvr>
                                        <p:cTn id="115" dur="500" fill="hold"/>
                                        <p:tgtEl>
                                          <p:spTgt spid="214038"/>
                                        </p:tgtEl>
                                        <p:attrNameLst>
                                          <p:attrName>ppt_h</p:attrName>
                                        </p:attrNameLst>
                                      </p:cBhvr>
                                      <p:tavLst>
                                        <p:tav tm="0">
                                          <p:val>
                                            <p:strVal val="#ppt_h"/>
                                          </p:val>
                                        </p:tav>
                                        <p:tav tm="100000">
                                          <p:val>
                                            <p:strVal val="#ppt_h"/>
                                          </p:val>
                                        </p:tav>
                                      </p:tavLst>
                                    </p:anim>
                                  </p:childTnLst>
                                </p:cTn>
                              </p:par>
                            </p:childTnLst>
                          </p:cTn>
                        </p:par>
                      </p:childTnLst>
                    </p:cTn>
                  </p:par>
                  <p:par>
                    <p:cTn id="116" fill="hold" nodeType="clickPar">
                      <p:stCondLst>
                        <p:cond delay="indefinite"/>
                      </p:stCondLst>
                      <p:childTnLst>
                        <p:par>
                          <p:cTn id="117" fill="hold" nodeType="withGroup">
                            <p:stCondLst>
                              <p:cond delay="0"/>
                            </p:stCondLst>
                            <p:childTnLst>
                              <p:par>
                                <p:cTn id="118" presetID="1" presetClass="entr" presetSubtype="0" fill="hold" nodeType="clickEffect">
                                  <p:stCondLst>
                                    <p:cond delay="0"/>
                                  </p:stCondLst>
                                  <p:childTnLst>
                                    <p:set>
                                      <p:cBhvr>
                                        <p:cTn id="119" dur="1" fill="hold">
                                          <p:stCondLst>
                                            <p:cond delay="499"/>
                                          </p:stCondLst>
                                        </p:cTn>
                                        <p:tgtEl>
                                          <p:spTgt spid="214054"/>
                                        </p:tgtEl>
                                        <p:attrNameLst>
                                          <p:attrName>style.visibility</p:attrName>
                                        </p:attrNameLst>
                                      </p:cBhvr>
                                      <p:to>
                                        <p:strVal val="visible"/>
                                      </p:to>
                                    </p:set>
                                  </p:childTnLst>
                                </p:cTn>
                              </p:par>
                            </p:childTnLst>
                          </p:cTn>
                        </p:par>
                        <p:par>
                          <p:cTn id="120" fill="hold" nodeType="afterGroup">
                            <p:stCondLst>
                              <p:cond delay="500"/>
                            </p:stCondLst>
                            <p:childTnLst>
                              <p:par>
                                <p:cTn id="121" presetID="1" presetClass="entr" presetSubtype="0" fill="hold" grpId="0" nodeType="afterEffect">
                                  <p:stCondLst>
                                    <p:cond delay="0"/>
                                  </p:stCondLst>
                                  <p:childTnLst>
                                    <p:set>
                                      <p:cBhvr>
                                        <p:cTn id="122" dur="1" fill="hold">
                                          <p:stCondLst>
                                            <p:cond delay="499"/>
                                          </p:stCondLst>
                                        </p:cTn>
                                        <p:tgtEl>
                                          <p:spTgt spid="214039"/>
                                        </p:tgtEl>
                                        <p:attrNameLst>
                                          <p:attrName>style.visibility</p:attrName>
                                        </p:attrNameLst>
                                      </p:cBhvr>
                                      <p:to>
                                        <p:strVal val="visible"/>
                                      </p:to>
                                    </p:set>
                                  </p:childTnLst>
                                </p:cTn>
                              </p:par>
                            </p:childTnLst>
                          </p:cTn>
                        </p:par>
                        <p:par>
                          <p:cTn id="123" fill="hold" nodeType="afterGroup">
                            <p:stCondLst>
                              <p:cond delay="1000"/>
                            </p:stCondLst>
                            <p:childTnLst>
                              <p:par>
                                <p:cTn id="124" presetID="1" presetClass="entr" presetSubtype="0" fill="hold" grpId="0" nodeType="afterEffect">
                                  <p:stCondLst>
                                    <p:cond delay="0"/>
                                  </p:stCondLst>
                                  <p:childTnLst>
                                    <p:set>
                                      <p:cBhvr>
                                        <p:cTn id="125" dur="1" fill="hold">
                                          <p:stCondLst>
                                            <p:cond delay="499"/>
                                          </p:stCondLst>
                                        </p:cTn>
                                        <p:tgtEl>
                                          <p:spTgt spid="214040"/>
                                        </p:tgtEl>
                                        <p:attrNameLst>
                                          <p:attrName>style.visibility</p:attrName>
                                        </p:attrNameLst>
                                      </p:cBhvr>
                                      <p:to>
                                        <p:strVal val="visible"/>
                                      </p:to>
                                    </p:set>
                                  </p:childTnLst>
                                </p:cTn>
                              </p:par>
                            </p:childTnLst>
                          </p:cTn>
                        </p:par>
                      </p:childTnLst>
                    </p:cTn>
                  </p:par>
                  <p:par>
                    <p:cTn id="126" fill="hold" nodeType="clickPar">
                      <p:stCondLst>
                        <p:cond delay="indefinite"/>
                      </p:stCondLst>
                      <p:childTnLst>
                        <p:par>
                          <p:cTn id="127" fill="hold" nodeType="withGroup">
                            <p:stCondLst>
                              <p:cond delay="0"/>
                            </p:stCondLst>
                            <p:childTnLst>
                              <p:par>
                                <p:cTn id="128" presetID="17" presetClass="entr" presetSubtype="8" fill="hold" grpId="0" nodeType="clickEffect">
                                  <p:stCondLst>
                                    <p:cond delay="0"/>
                                  </p:stCondLst>
                                  <p:childTnLst>
                                    <p:set>
                                      <p:cBhvr>
                                        <p:cTn id="129" dur="1" fill="hold">
                                          <p:stCondLst>
                                            <p:cond delay="0"/>
                                          </p:stCondLst>
                                        </p:cTn>
                                        <p:tgtEl>
                                          <p:spTgt spid="214042"/>
                                        </p:tgtEl>
                                        <p:attrNameLst>
                                          <p:attrName>style.visibility</p:attrName>
                                        </p:attrNameLst>
                                      </p:cBhvr>
                                      <p:to>
                                        <p:strVal val="visible"/>
                                      </p:to>
                                    </p:set>
                                    <p:anim calcmode="lin" valueType="num">
                                      <p:cBhvr>
                                        <p:cTn id="130" dur="500" fill="hold"/>
                                        <p:tgtEl>
                                          <p:spTgt spid="214042"/>
                                        </p:tgtEl>
                                        <p:attrNameLst>
                                          <p:attrName>ppt_x</p:attrName>
                                        </p:attrNameLst>
                                      </p:cBhvr>
                                      <p:tavLst>
                                        <p:tav tm="0">
                                          <p:val>
                                            <p:strVal val="#ppt_x-#ppt_w/2"/>
                                          </p:val>
                                        </p:tav>
                                        <p:tav tm="100000">
                                          <p:val>
                                            <p:strVal val="#ppt_x"/>
                                          </p:val>
                                        </p:tav>
                                      </p:tavLst>
                                    </p:anim>
                                    <p:anim calcmode="lin" valueType="num">
                                      <p:cBhvr>
                                        <p:cTn id="131" dur="500" fill="hold"/>
                                        <p:tgtEl>
                                          <p:spTgt spid="214042"/>
                                        </p:tgtEl>
                                        <p:attrNameLst>
                                          <p:attrName>ppt_y</p:attrName>
                                        </p:attrNameLst>
                                      </p:cBhvr>
                                      <p:tavLst>
                                        <p:tav tm="0">
                                          <p:val>
                                            <p:strVal val="#ppt_y"/>
                                          </p:val>
                                        </p:tav>
                                        <p:tav tm="100000">
                                          <p:val>
                                            <p:strVal val="#ppt_y"/>
                                          </p:val>
                                        </p:tav>
                                      </p:tavLst>
                                    </p:anim>
                                    <p:anim calcmode="lin" valueType="num">
                                      <p:cBhvr>
                                        <p:cTn id="132" dur="500" fill="hold"/>
                                        <p:tgtEl>
                                          <p:spTgt spid="214042"/>
                                        </p:tgtEl>
                                        <p:attrNameLst>
                                          <p:attrName>ppt_w</p:attrName>
                                        </p:attrNameLst>
                                      </p:cBhvr>
                                      <p:tavLst>
                                        <p:tav tm="0">
                                          <p:val>
                                            <p:fltVal val="0"/>
                                          </p:val>
                                        </p:tav>
                                        <p:tav tm="100000">
                                          <p:val>
                                            <p:strVal val="#ppt_w"/>
                                          </p:val>
                                        </p:tav>
                                      </p:tavLst>
                                    </p:anim>
                                    <p:anim calcmode="lin" valueType="num">
                                      <p:cBhvr>
                                        <p:cTn id="133" dur="500" fill="hold"/>
                                        <p:tgtEl>
                                          <p:spTgt spid="214042"/>
                                        </p:tgtEl>
                                        <p:attrNameLst>
                                          <p:attrName>ppt_h</p:attrName>
                                        </p:attrNameLst>
                                      </p:cBhvr>
                                      <p:tavLst>
                                        <p:tav tm="0">
                                          <p:val>
                                            <p:strVal val="#ppt_h"/>
                                          </p:val>
                                        </p:tav>
                                        <p:tav tm="100000">
                                          <p:val>
                                            <p:strVal val="#ppt_h"/>
                                          </p:val>
                                        </p:tav>
                                      </p:tavLst>
                                    </p:anim>
                                  </p:childTnLst>
                                </p:cTn>
                              </p:par>
                            </p:childTnLst>
                          </p:cTn>
                        </p:par>
                        <p:par>
                          <p:cTn id="134" fill="hold" nodeType="afterGroup">
                            <p:stCondLst>
                              <p:cond delay="500"/>
                            </p:stCondLst>
                            <p:childTnLst>
                              <p:par>
                                <p:cTn id="135" presetID="17" presetClass="entr" presetSubtype="8" fill="hold" grpId="0" nodeType="afterEffect">
                                  <p:stCondLst>
                                    <p:cond delay="0"/>
                                  </p:stCondLst>
                                  <p:childTnLst>
                                    <p:set>
                                      <p:cBhvr>
                                        <p:cTn id="136" dur="1" fill="hold">
                                          <p:stCondLst>
                                            <p:cond delay="0"/>
                                          </p:stCondLst>
                                        </p:cTn>
                                        <p:tgtEl>
                                          <p:spTgt spid="214043"/>
                                        </p:tgtEl>
                                        <p:attrNameLst>
                                          <p:attrName>style.visibility</p:attrName>
                                        </p:attrNameLst>
                                      </p:cBhvr>
                                      <p:to>
                                        <p:strVal val="visible"/>
                                      </p:to>
                                    </p:set>
                                    <p:anim calcmode="lin" valueType="num">
                                      <p:cBhvr>
                                        <p:cTn id="137" dur="500" fill="hold"/>
                                        <p:tgtEl>
                                          <p:spTgt spid="214043"/>
                                        </p:tgtEl>
                                        <p:attrNameLst>
                                          <p:attrName>ppt_x</p:attrName>
                                        </p:attrNameLst>
                                      </p:cBhvr>
                                      <p:tavLst>
                                        <p:tav tm="0">
                                          <p:val>
                                            <p:strVal val="#ppt_x-#ppt_w/2"/>
                                          </p:val>
                                        </p:tav>
                                        <p:tav tm="100000">
                                          <p:val>
                                            <p:strVal val="#ppt_x"/>
                                          </p:val>
                                        </p:tav>
                                      </p:tavLst>
                                    </p:anim>
                                    <p:anim calcmode="lin" valueType="num">
                                      <p:cBhvr>
                                        <p:cTn id="138" dur="500" fill="hold"/>
                                        <p:tgtEl>
                                          <p:spTgt spid="214043"/>
                                        </p:tgtEl>
                                        <p:attrNameLst>
                                          <p:attrName>ppt_y</p:attrName>
                                        </p:attrNameLst>
                                      </p:cBhvr>
                                      <p:tavLst>
                                        <p:tav tm="0">
                                          <p:val>
                                            <p:strVal val="#ppt_y"/>
                                          </p:val>
                                        </p:tav>
                                        <p:tav tm="100000">
                                          <p:val>
                                            <p:strVal val="#ppt_y"/>
                                          </p:val>
                                        </p:tav>
                                      </p:tavLst>
                                    </p:anim>
                                    <p:anim calcmode="lin" valueType="num">
                                      <p:cBhvr>
                                        <p:cTn id="139" dur="500" fill="hold"/>
                                        <p:tgtEl>
                                          <p:spTgt spid="214043"/>
                                        </p:tgtEl>
                                        <p:attrNameLst>
                                          <p:attrName>ppt_w</p:attrName>
                                        </p:attrNameLst>
                                      </p:cBhvr>
                                      <p:tavLst>
                                        <p:tav tm="0">
                                          <p:val>
                                            <p:fltVal val="0"/>
                                          </p:val>
                                        </p:tav>
                                        <p:tav tm="100000">
                                          <p:val>
                                            <p:strVal val="#ppt_w"/>
                                          </p:val>
                                        </p:tav>
                                      </p:tavLst>
                                    </p:anim>
                                    <p:anim calcmode="lin" valueType="num">
                                      <p:cBhvr>
                                        <p:cTn id="140" dur="500" fill="hold"/>
                                        <p:tgtEl>
                                          <p:spTgt spid="214043"/>
                                        </p:tgtEl>
                                        <p:attrNameLst>
                                          <p:attrName>ppt_h</p:attrName>
                                        </p:attrNameLst>
                                      </p:cBhvr>
                                      <p:tavLst>
                                        <p:tav tm="0">
                                          <p:val>
                                            <p:strVal val="#ppt_h"/>
                                          </p:val>
                                        </p:tav>
                                        <p:tav tm="100000">
                                          <p:val>
                                            <p:strVal val="#ppt_h"/>
                                          </p:val>
                                        </p:tav>
                                      </p:tavLst>
                                    </p:anim>
                                  </p:childTnLst>
                                </p:cTn>
                              </p:par>
                            </p:childTnLst>
                          </p:cTn>
                        </p:par>
                        <p:par>
                          <p:cTn id="141" fill="hold" nodeType="afterGroup">
                            <p:stCondLst>
                              <p:cond delay="1000"/>
                            </p:stCondLst>
                            <p:childTnLst>
                              <p:par>
                                <p:cTn id="142" presetID="17" presetClass="entr" presetSubtype="8" fill="hold" grpId="0" nodeType="afterEffect">
                                  <p:stCondLst>
                                    <p:cond delay="0"/>
                                  </p:stCondLst>
                                  <p:childTnLst>
                                    <p:set>
                                      <p:cBhvr>
                                        <p:cTn id="143" dur="1" fill="hold">
                                          <p:stCondLst>
                                            <p:cond delay="0"/>
                                          </p:stCondLst>
                                        </p:cTn>
                                        <p:tgtEl>
                                          <p:spTgt spid="214041"/>
                                        </p:tgtEl>
                                        <p:attrNameLst>
                                          <p:attrName>style.visibility</p:attrName>
                                        </p:attrNameLst>
                                      </p:cBhvr>
                                      <p:to>
                                        <p:strVal val="visible"/>
                                      </p:to>
                                    </p:set>
                                    <p:anim calcmode="lin" valueType="num">
                                      <p:cBhvr>
                                        <p:cTn id="144" dur="500" fill="hold"/>
                                        <p:tgtEl>
                                          <p:spTgt spid="214041"/>
                                        </p:tgtEl>
                                        <p:attrNameLst>
                                          <p:attrName>ppt_x</p:attrName>
                                        </p:attrNameLst>
                                      </p:cBhvr>
                                      <p:tavLst>
                                        <p:tav tm="0">
                                          <p:val>
                                            <p:strVal val="#ppt_x-#ppt_w/2"/>
                                          </p:val>
                                        </p:tav>
                                        <p:tav tm="100000">
                                          <p:val>
                                            <p:strVal val="#ppt_x"/>
                                          </p:val>
                                        </p:tav>
                                      </p:tavLst>
                                    </p:anim>
                                    <p:anim calcmode="lin" valueType="num">
                                      <p:cBhvr>
                                        <p:cTn id="145" dur="500" fill="hold"/>
                                        <p:tgtEl>
                                          <p:spTgt spid="214041"/>
                                        </p:tgtEl>
                                        <p:attrNameLst>
                                          <p:attrName>ppt_y</p:attrName>
                                        </p:attrNameLst>
                                      </p:cBhvr>
                                      <p:tavLst>
                                        <p:tav tm="0">
                                          <p:val>
                                            <p:strVal val="#ppt_y"/>
                                          </p:val>
                                        </p:tav>
                                        <p:tav tm="100000">
                                          <p:val>
                                            <p:strVal val="#ppt_y"/>
                                          </p:val>
                                        </p:tav>
                                      </p:tavLst>
                                    </p:anim>
                                    <p:anim calcmode="lin" valueType="num">
                                      <p:cBhvr>
                                        <p:cTn id="146" dur="500" fill="hold"/>
                                        <p:tgtEl>
                                          <p:spTgt spid="214041"/>
                                        </p:tgtEl>
                                        <p:attrNameLst>
                                          <p:attrName>ppt_w</p:attrName>
                                        </p:attrNameLst>
                                      </p:cBhvr>
                                      <p:tavLst>
                                        <p:tav tm="0">
                                          <p:val>
                                            <p:fltVal val="0"/>
                                          </p:val>
                                        </p:tav>
                                        <p:tav tm="100000">
                                          <p:val>
                                            <p:strVal val="#ppt_w"/>
                                          </p:val>
                                        </p:tav>
                                      </p:tavLst>
                                    </p:anim>
                                    <p:anim calcmode="lin" valueType="num">
                                      <p:cBhvr>
                                        <p:cTn id="147" dur="500" fill="hold"/>
                                        <p:tgtEl>
                                          <p:spTgt spid="214041"/>
                                        </p:tgtEl>
                                        <p:attrNameLst>
                                          <p:attrName>ppt_h</p:attrName>
                                        </p:attrNameLst>
                                      </p:cBhvr>
                                      <p:tavLst>
                                        <p:tav tm="0">
                                          <p:val>
                                            <p:strVal val="#ppt_h"/>
                                          </p:val>
                                        </p:tav>
                                        <p:tav tm="100000">
                                          <p:val>
                                            <p:strVal val="#ppt_h"/>
                                          </p:val>
                                        </p:tav>
                                      </p:tavLst>
                                    </p:anim>
                                  </p:childTnLst>
                                </p:cTn>
                              </p:par>
                            </p:childTnLst>
                          </p:cTn>
                        </p:par>
                      </p:childTnLst>
                    </p:cTn>
                  </p:par>
                  <p:par>
                    <p:cTn id="148" fill="hold" nodeType="clickPar">
                      <p:stCondLst>
                        <p:cond delay="indefinite"/>
                      </p:stCondLst>
                      <p:childTnLst>
                        <p:par>
                          <p:cTn id="149" fill="hold" nodeType="withGroup">
                            <p:stCondLst>
                              <p:cond delay="0"/>
                            </p:stCondLst>
                            <p:childTnLst>
                              <p:par>
                                <p:cTn id="150" presetID="17" presetClass="entr" presetSubtype="8" fill="hold" grpId="0" nodeType="clickEffect">
                                  <p:stCondLst>
                                    <p:cond delay="0"/>
                                  </p:stCondLst>
                                  <p:childTnLst>
                                    <p:set>
                                      <p:cBhvr>
                                        <p:cTn id="151" dur="1" fill="hold">
                                          <p:stCondLst>
                                            <p:cond delay="0"/>
                                          </p:stCondLst>
                                        </p:cTn>
                                        <p:tgtEl>
                                          <p:spTgt spid="214045"/>
                                        </p:tgtEl>
                                        <p:attrNameLst>
                                          <p:attrName>style.visibility</p:attrName>
                                        </p:attrNameLst>
                                      </p:cBhvr>
                                      <p:to>
                                        <p:strVal val="visible"/>
                                      </p:to>
                                    </p:set>
                                    <p:anim calcmode="lin" valueType="num">
                                      <p:cBhvr>
                                        <p:cTn id="152" dur="500" fill="hold"/>
                                        <p:tgtEl>
                                          <p:spTgt spid="214045"/>
                                        </p:tgtEl>
                                        <p:attrNameLst>
                                          <p:attrName>ppt_x</p:attrName>
                                        </p:attrNameLst>
                                      </p:cBhvr>
                                      <p:tavLst>
                                        <p:tav tm="0">
                                          <p:val>
                                            <p:strVal val="#ppt_x-#ppt_w/2"/>
                                          </p:val>
                                        </p:tav>
                                        <p:tav tm="100000">
                                          <p:val>
                                            <p:strVal val="#ppt_x"/>
                                          </p:val>
                                        </p:tav>
                                      </p:tavLst>
                                    </p:anim>
                                    <p:anim calcmode="lin" valueType="num">
                                      <p:cBhvr>
                                        <p:cTn id="153" dur="500" fill="hold"/>
                                        <p:tgtEl>
                                          <p:spTgt spid="214045"/>
                                        </p:tgtEl>
                                        <p:attrNameLst>
                                          <p:attrName>ppt_y</p:attrName>
                                        </p:attrNameLst>
                                      </p:cBhvr>
                                      <p:tavLst>
                                        <p:tav tm="0">
                                          <p:val>
                                            <p:strVal val="#ppt_y"/>
                                          </p:val>
                                        </p:tav>
                                        <p:tav tm="100000">
                                          <p:val>
                                            <p:strVal val="#ppt_y"/>
                                          </p:val>
                                        </p:tav>
                                      </p:tavLst>
                                    </p:anim>
                                    <p:anim calcmode="lin" valueType="num">
                                      <p:cBhvr>
                                        <p:cTn id="154" dur="500" fill="hold"/>
                                        <p:tgtEl>
                                          <p:spTgt spid="214045"/>
                                        </p:tgtEl>
                                        <p:attrNameLst>
                                          <p:attrName>ppt_w</p:attrName>
                                        </p:attrNameLst>
                                      </p:cBhvr>
                                      <p:tavLst>
                                        <p:tav tm="0">
                                          <p:val>
                                            <p:fltVal val="0"/>
                                          </p:val>
                                        </p:tav>
                                        <p:tav tm="100000">
                                          <p:val>
                                            <p:strVal val="#ppt_w"/>
                                          </p:val>
                                        </p:tav>
                                      </p:tavLst>
                                    </p:anim>
                                    <p:anim calcmode="lin" valueType="num">
                                      <p:cBhvr>
                                        <p:cTn id="155" dur="500" fill="hold"/>
                                        <p:tgtEl>
                                          <p:spTgt spid="214045"/>
                                        </p:tgtEl>
                                        <p:attrNameLst>
                                          <p:attrName>ppt_h</p:attrName>
                                        </p:attrNameLst>
                                      </p:cBhvr>
                                      <p:tavLst>
                                        <p:tav tm="0">
                                          <p:val>
                                            <p:strVal val="#ppt_h"/>
                                          </p:val>
                                        </p:tav>
                                        <p:tav tm="100000">
                                          <p:val>
                                            <p:strVal val="#ppt_h"/>
                                          </p:val>
                                        </p:tav>
                                      </p:tavLst>
                                    </p:anim>
                                  </p:childTnLst>
                                </p:cTn>
                              </p:par>
                            </p:childTnLst>
                          </p:cTn>
                        </p:par>
                        <p:par>
                          <p:cTn id="156" fill="hold" nodeType="afterGroup">
                            <p:stCondLst>
                              <p:cond delay="500"/>
                            </p:stCondLst>
                            <p:childTnLst>
                              <p:par>
                                <p:cTn id="157" presetID="17" presetClass="entr" presetSubtype="8" fill="hold" grpId="0" nodeType="afterEffect">
                                  <p:stCondLst>
                                    <p:cond delay="0"/>
                                  </p:stCondLst>
                                  <p:childTnLst>
                                    <p:set>
                                      <p:cBhvr>
                                        <p:cTn id="158" dur="1" fill="hold">
                                          <p:stCondLst>
                                            <p:cond delay="0"/>
                                          </p:stCondLst>
                                        </p:cTn>
                                        <p:tgtEl>
                                          <p:spTgt spid="214046"/>
                                        </p:tgtEl>
                                        <p:attrNameLst>
                                          <p:attrName>style.visibility</p:attrName>
                                        </p:attrNameLst>
                                      </p:cBhvr>
                                      <p:to>
                                        <p:strVal val="visible"/>
                                      </p:to>
                                    </p:set>
                                    <p:anim calcmode="lin" valueType="num">
                                      <p:cBhvr>
                                        <p:cTn id="159" dur="500" fill="hold"/>
                                        <p:tgtEl>
                                          <p:spTgt spid="214046"/>
                                        </p:tgtEl>
                                        <p:attrNameLst>
                                          <p:attrName>ppt_x</p:attrName>
                                        </p:attrNameLst>
                                      </p:cBhvr>
                                      <p:tavLst>
                                        <p:tav tm="0">
                                          <p:val>
                                            <p:strVal val="#ppt_x-#ppt_w/2"/>
                                          </p:val>
                                        </p:tav>
                                        <p:tav tm="100000">
                                          <p:val>
                                            <p:strVal val="#ppt_x"/>
                                          </p:val>
                                        </p:tav>
                                      </p:tavLst>
                                    </p:anim>
                                    <p:anim calcmode="lin" valueType="num">
                                      <p:cBhvr>
                                        <p:cTn id="160" dur="500" fill="hold"/>
                                        <p:tgtEl>
                                          <p:spTgt spid="214046"/>
                                        </p:tgtEl>
                                        <p:attrNameLst>
                                          <p:attrName>ppt_y</p:attrName>
                                        </p:attrNameLst>
                                      </p:cBhvr>
                                      <p:tavLst>
                                        <p:tav tm="0">
                                          <p:val>
                                            <p:strVal val="#ppt_y"/>
                                          </p:val>
                                        </p:tav>
                                        <p:tav tm="100000">
                                          <p:val>
                                            <p:strVal val="#ppt_y"/>
                                          </p:val>
                                        </p:tav>
                                      </p:tavLst>
                                    </p:anim>
                                    <p:anim calcmode="lin" valueType="num">
                                      <p:cBhvr>
                                        <p:cTn id="161" dur="500" fill="hold"/>
                                        <p:tgtEl>
                                          <p:spTgt spid="214046"/>
                                        </p:tgtEl>
                                        <p:attrNameLst>
                                          <p:attrName>ppt_w</p:attrName>
                                        </p:attrNameLst>
                                      </p:cBhvr>
                                      <p:tavLst>
                                        <p:tav tm="0">
                                          <p:val>
                                            <p:fltVal val="0"/>
                                          </p:val>
                                        </p:tav>
                                        <p:tav tm="100000">
                                          <p:val>
                                            <p:strVal val="#ppt_w"/>
                                          </p:val>
                                        </p:tav>
                                      </p:tavLst>
                                    </p:anim>
                                    <p:anim calcmode="lin" valueType="num">
                                      <p:cBhvr>
                                        <p:cTn id="162" dur="500" fill="hold"/>
                                        <p:tgtEl>
                                          <p:spTgt spid="214046"/>
                                        </p:tgtEl>
                                        <p:attrNameLst>
                                          <p:attrName>ppt_h</p:attrName>
                                        </p:attrNameLst>
                                      </p:cBhvr>
                                      <p:tavLst>
                                        <p:tav tm="0">
                                          <p:val>
                                            <p:strVal val="#ppt_h"/>
                                          </p:val>
                                        </p:tav>
                                        <p:tav tm="100000">
                                          <p:val>
                                            <p:strVal val="#ppt_h"/>
                                          </p:val>
                                        </p:tav>
                                      </p:tavLst>
                                    </p:anim>
                                  </p:childTnLst>
                                </p:cTn>
                              </p:par>
                            </p:childTnLst>
                          </p:cTn>
                        </p:par>
                        <p:par>
                          <p:cTn id="163" fill="hold" nodeType="afterGroup">
                            <p:stCondLst>
                              <p:cond delay="1000"/>
                            </p:stCondLst>
                            <p:childTnLst>
                              <p:par>
                                <p:cTn id="164" presetID="17" presetClass="entr" presetSubtype="8" fill="hold" grpId="0" nodeType="afterEffect">
                                  <p:stCondLst>
                                    <p:cond delay="0"/>
                                  </p:stCondLst>
                                  <p:childTnLst>
                                    <p:set>
                                      <p:cBhvr>
                                        <p:cTn id="165" dur="1" fill="hold">
                                          <p:stCondLst>
                                            <p:cond delay="0"/>
                                          </p:stCondLst>
                                        </p:cTn>
                                        <p:tgtEl>
                                          <p:spTgt spid="214044"/>
                                        </p:tgtEl>
                                        <p:attrNameLst>
                                          <p:attrName>style.visibility</p:attrName>
                                        </p:attrNameLst>
                                      </p:cBhvr>
                                      <p:to>
                                        <p:strVal val="visible"/>
                                      </p:to>
                                    </p:set>
                                    <p:anim calcmode="lin" valueType="num">
                                      <p:cBhvr>
                                        <p:cTn id="166" dur="500" fill="hold"/>
                                        <p:tgtEl>
                                          <p:spTgt spid="214044"/>
                                        </p:tgtEl>
                                        <p:attrNameLst>
                                          <p:attrName>ppt_x</p:attrName>
                                        </p:attrNameLst>
                                      </p:cBhvr>
                                      <p:tavLst>
                                        <p:tav tm="0">
                                          <p:val>
                                            <p:strVal val="#ppt_x-#ppt_w/2"/>
                                          </p:val>
                                        </p:tav>
                                        <p:tav tm="100000">
                                          <p:val>
                                            <p:strVal val="#ppt_x"/>
                                          </p:val>
                                        </p:tav>
                                      </p:tavLst>
                                    </p:anim>
                                    <p:anim calcmode="lin" valueType="num">
                                      <p:cBhvr>
                                        <p:cTn id="167" dur="500" fill="hold"/>
                                        <p:tgtEl>
                                          <p:spTgt spid="214044"/>
                                        </p:tgtEl>
                                        <p:attrNameLst>
                                          <p:attrName>ppt_y</p:attrName>
                                        </p:attrNameLst>
                                      </p:cBhvr>
                                      <p:tavLst>
                                        <p:tav tm="0">
                                          <p:val>
                                            <p:strVal val="#ppt_y"/>
                                          </p:val>
                                        </p:tav>
                                        <p:tav tm="100000">
                                          <p:val>
                                            <p:strVal val="#ppt_y"/>
                                          </p:val>
                                        </p:tav>
                                      </p:tavLst>
                                    </p:anim>
                                    <p:anim calcmode="lin" valueType="num">
                                      <p:cBhvr>
                                        <p:cTn id="168" dur="500" fill="hold"/>
                                        <p:tgtEl>
                                          <p:spTgt spid="214044"/>
                                        </p:tgtEl>
                                        <p:attrNameLst>
                                          <p:attrName>ppt_w</p:attrName>
                                        </p:attrNameLst>
                                      </p:cBhvr>
                                      <p:tavLst>
                                        <p:tav tm="0">
                                          <p:val>
                                            <p:fltVal val="0"/>
                                          </p:val>
                                        </p:tav>
                                        <p:tav tm="100000">
                                          <p:val>
                                            <p:strVal val="#ppt_w"/>
                                          </p:val>
                                        </p:tav>
                                      </p:tavLst>
                                    </p:anim>
                                    <p:anim calcmode="lin" valueType="num">
                                      <p:cBhvr>
                                        <p:cTn id="169" dur="500" fill="hold"/>
                                        <p:tgtEl>
                                          <p:spTgt spid="214044"/>
                                        </p:tgtEl>
                                        <p:attrNameLst>
                                          <p:attrName>ppt_h</p:attrName>
                                        </p:attrNameLst>
                                      </p:cBhvr>
                                      <p:tavLst>
                                        <p:tav tm="0">
                                          <p:val>
                                            <p:strVal val="#ppt_h"/>
                                          </p:val>
                                        </p:tav>
                                        <p:tav tm="100000">
                                          <p:val>
                                            <p:strVal val="#ppt_h"/>
                                          </p:val>
                                        </p:tav>
                                      </p:tavLst>
                                    </p:anim>
                                  </p:childTnLst>
                                </p:cTn>
                              </p:par>
                            </p:childTnLst>
                          </p:cTn>
                        </p:par>
                      </p:childTnLst>
                    </p:cTn>
                  </p:par>
                  <p:par>
                    <p:cTn id="170" fill="hold" nodeType="clickPar">
                      <p:stCondLst>
                        <p:cond delay="indefinite"/>
                      </p:stCondLst>
                      <p:childTnLst>
                        <p:par>
                          <p:cTn id="171" fill="hold" nodeType="withGroup">
                            <p:stCondLst>
                              <p:cond delay="0"/>
                            </p:stCondLst>
                            <p:childTnLst>
                              <p:par>
                                <p:cTn id="172" presetID="17" presetClass="entr" presetSubtype="8" fill="hold" grpId="0" nodeType="clickEffect">
                                  <p:stCondLst>
                                    <p:cond delay="0"/>
                                  </p:stCondLst>
                                  <p:childTnLst>
                                    <p:set>
                                      <p:cBhvr>
                                        <p:cTn id="173" dur="1" fill="hold">
                                          <p:stCondLst>
                                            <p:cond delay="0"/>
                                          </p:stCondLst>
                                        </p:cTn>
                                        <p:tgtEl>
                                          <p:spTgt spid="214050"/>
                                        </p:tgtEl>
                                        <p:attrNameLst>
                                          <p:attrName>style.visibility</p:attrName>
                                        </p:attrNameLst>
                                      </p:cBhvr>
                                      <p:to>
                                        <p:strVal val="visible"/>
                                      </p:to>
                                    </p:set>
                                    <p:anim calcmode="lin" valueType="num">
                                      <p:cBhvr>
                                        <p:cTn id="174" dur="500" fill="hold"/>
                                        <p:tgtEl>
                                          <p:spTgt spid="214050"/>
                                        </p:tgtEl>
                                        <p:attrNameLst>
                                          <p:attrName>ppt_x</p:attrName>
                                        </p:attrNameLst>
                                      </p:cBhvr>
                                      <p:tavLst>
                                        <p:tav tm="0">
                                          <p:val>
                                            <p:strVal val="#ppt_x-#ppt_w/2"/>
                                          </p:val>
                                        </p:tav>
                                        <p:tav tm="100000">
                                          <p:val>
                                            <p:strVal val="#ppt_x"/>
                                          </p:val>
                                        </p:tav>
                                      </p:tavLst>
                                    </p:anim>
                                    <p:anim calcmode="lin" valueType="num">
                                      <p:cBhvr>
                                        <p:cTn id="175" dur="500" fill="hold"/>
                                        <p:tgtEl>
                                          <p:spTgt spid="214050"/>
                                        </p:tgtEl>
                                        <p:attrNameLst>
                                          <p:attrName>ppt_y</p:attrName>
                                        </p:attrNameLst>
                                      </p:cBhvr>
                                      <p:tavLst>
                                        <p:tav tm="0">
                                          <p:val>
                                            <p:strVal val="#ppt_y"/>
                                          </p:val>
                                        </p:tav>
                                        <p:tav tm="100000">
                                          <p:val>
                                            <p:strVal val="#ppt_y"/>
                                          </p:val>
                                        </p:tav>
                                      </p:tavLst>
                                    </p:anim>
                                    <p:anim calcmode="lin" valueType="num">
                                      <p:cBhvr>
                                        <p:cTn id="176" dur="500" fill="hold"/>
                                        <p:tgtEl>
                                          <p:spTgt spid="214050"/>
                                        </p:tgtEl>
                                        <p:attrNameLst>
                                          <p:attrName>ppt_w</p:attrName>
                                        </p:attrNameLst>
                                      </p:cBhvr>
                                      <p:tavLst>
                                        <p:tav tm="0">
                                          <p:val>
                                            <p:fltVal val="0"/>
                                          </p:val>
                                        </p:tav>
                                        <p:tav tm="100000">
                                          <p:val>
                                            <p:strVal val="#ppt_w"/>
                                          </p:val>
                                        </p:tav>
                                      </p:tavLst>
                                    </p:anim>
                                    <p:anim calcmode="lin" valueType="num">
                                      <p:cBhvr>
                                        <p:cTn id="177" dur="500" fill="hold"/>
                                        <p:tgtEl>
                                          <p:spTgt spid="214050"/>
                                        </p:tgtEl>
                                        <p:attrNameLst>
                                          <p:attrName>ppt_h</p:attrName>
                                        </p:attrNameLst>
                                      </p:cBhvr>
                                      <p:tavLst>
                                        <p:tav tm="0">
                                          <p:val>
                                            <p:strVal val="#ppt_h"/>
                                          </p:val>
                                        </p:tav>
                                        <p:tav tm="100000">
                                          <p:val>
                                            <p:strVal val="#ppt_h"/>
                                          </p:val>
                                        </p:tav>
                                      </p:tavLst>
                                    </p:anim>
                                  </p:childTnLst>
                                </p:cTn>
                              </p:par>
                            </p:childTnLst>
                          </p:cTn>
                        </p:par>
                        <p:par>
                          <p:cTn id="178" fill="hold" nodeType="afterGroup">
                            <p:stCondLst>
                              <p:cond delay="500"/>
                            </p:stCondLst>
                            <p:childTnLst>
                              <p:par>
                                <p:cTn id="179" presetID="17" presetClass="entr" presetSubtype="8" fill="hold" grpId="0" nodeType="afterEffect">
                                  <p:stCondLst>
                                    <p:cond delay="0"/>
                                  </p:stCondLst>
                                  <p:childTnLst>
                                    <p:set>
                                      <p:cBhvr>
                                        <p:cTn id="180" dur="1" fill="hold">
                                          <p:stCondLst>
                                            <p:cond delay="0"/>
                                          </p:stCondLst>
                                        </p:cTn>
                                        <p:tgtEl>
                                          <p:spTgt spid="214048"/>
                                        </p:tgtEl>
                                        <p:attrNameLst>
                                          <p:attrName>style.visibility</p:attrName>
                                        </p:attrNameLst>
                                      </p:cBhvr>
                                      <p:to>
                                        <p:strVal val="visible"/>
                                      </p:to>
                                    </p:set>
                                    <p:anim calcmode="lin" valueType="num">
                                      <p:cBhvr>
                                        <p:cTn id="181" dur="500" fill="hold"/>
                                        <p:tgtEl>
                                          <p:spTgt spid="214048"/>
                                        </p:tgtEl>
                                        <p:attrNameLst>
                                          <p:attrName>ppt_x</p:attrName>
                                        </p:attrNameLst>
                                      </p:cBhvr>
                                      <p:tavLst>
                                        <p:tav tm="0">
                                          <p:val>
                                            <p:strVal val="#ppt_x-#ppt_w/2"/>
                                          </p:val>
                                        </p:tav>
                                        <p:tav tm="100000">
                                          <p:val>
                                            <p:strVal val="#ppt_x"/>
                                          </p:val>
                                        </p:tav>
                                      </p:tavLst>
                                    </p:anim>
                                    <p:anim calcmode="lin" valueType="num">
                                      <p:cBhvr>
                                        <p:cTn id="182" dur="500" fill="hold"/>
                                        <p:tgtEl>
                                          <p:spTgt spid="214048"/>
                                        </p:tgtEl>
                                        <p:attrNameLst>
                                          <p:attrName>ppt_y</p:attrName>
                                        </p:attrNameLst>
                                      </p:cBhvr>
                                      <p:tavLst>
                                        <p:tav tm="0">
                                          <p:val>
                                            <p:strVal val="#ppt_y"/>
                                          </p:val>
                                        </p:tav>
                                        <p:tav tm="100000">
                                          <p:val>
                                            <p:strVal val="#ppt_y"/>
                                          </p:val>
                                        </p:tav>
                                      </p:tavLst>
                                    </p:anim>
                                    <p:anim calcmode="lin" valueType="num">
                                      <p:cBhvr>
                                        <p:cTn id="183" dur="500" fill="hold"/>
                                        <p:tgtEl>
                                          <p:spTgt spid="214048"/>
                                        </p:tgtEl>
                                        <p:attrNameLst>
                                          <p:attrName>ppt_w</p:attrName>
                                        </p:attrNameLst>
                                      </p:cBhvr>
                                      <p:tavLst>
                                        <p:tav tm="0">
                                          <p:val>
                                            <p:fltVal val="0"/>
                                          </p:val>
                                        </p:tav>
                                        <p:tav tm="100000">
                                          <p:val>
                                            <p:strVal val="#ppt_w"/>
                                          </p:val>
                                        </p:tav>
                                      </p:tavLst>
                                    </p:anim>
                                    <p:anim calcmode="lin" valueType="num">
                                      <p:cBhvr>
                                        <p:cTn id="184" dur="500" fill="hold"/>
                                        <p:tgtEl>
                                          <p:spTgt spid="214048"/>
                                        </p:tgtEl>
                                        <p:attrNameLst>
                                          <p:attrName>ppt_h</p:attrName>
                                        </p:attrNameLst>
                                      </p:cBhvr>
                                      <p:tavLst>
                                        <p:tav tm="0">
                                          <p:val>
                                            <p:strVal val="#ppt_h"/>
                                          </p:val>
                                        </p:tav>
                                        <p:tav tm="100000">
                                          <p:val>
                                            <p:strVal val="#ppt_h"/>
                                          </p:val>
                                        </p:tav>
                                      </p:tavLst>
                                    </p:anim>
                                  </p:childTnLst>
                                </p:cTn>
                              </p:par>
                            </p:childTnLst>
                          </p:cTn>
                        </p:par>
                      </p:childTnLst>
                    </p:cTn>
                  </p:par>
                  <p:par>
                    <p:cTn id="185" fill="hold" nodeType="clickPar">
                      <p:stCondLst>
                        <p:cond delay="indefinite"/>
                      </p:stCondLst>
                      <p:childTnLst>
                        <p:par>
                          <p:cTn id="186" fill="hold" nodeType="withGroup">
                            <p:stCondLst>
                              <p:cond delay="0"/>
                            </p:stCondLst>
                            <p:childTnLst>
                              <p:par>
                                <p:cTn id="187" presetID="17" presetClass="entr" presetSubtype="8" fill="hold" grpId="0" nodeType="clickEffect">
                                  <p:stCondLst>
                                    <p:cond delay="0"/>
                                  </p:stCondLst>
                                  <p:childTnLst>
                                    <p:set>
                                      <p:cBhvr>
                                        <p:cTn id="188" dur="1" fill="hold">
                                          <p:stCondLst>
                                            <p:cond delay="0"/>
                                          </p:stCondLst>
                                        </p:cTn>
                                        <p:tgtEl>
                                          <p:spTgt spid="214049"/>
                                        </p:tgtEl>
                                        <p:attrNameLst>
                                          <p:attrName>style.visibility</p:attrName>
                                        </p:attrNameLst>
                                      </p:cBhvr>
                                      <p:to>
                                        <p:strVal val="visible"/>
                                      </p:to>
                                    </p:set>
                                    <p:anim calcmode="lin" valueType="num">
                                      <p:cBhvr>
                                        <p:cTn id="189" dur="500" fill="hold"/>
                                        <p:tgtEl>
                                          <p:spTgt spid="214049"/>
                                        </p:tgtEl>
                                        <p:attrNameLst>
                                          <p:attrName>ppt_x</p:attrName>
                                        </p:attrNameLst>
                                      </p:cBhvr>
                                      <p:tavLst>
                                        <p:tav tm="0">
                                          <p:val>
                                            <p:strVal val="#ppt_x-#ppt_w/2"/>
                                          </p:val>
                                        </p:tav>
                                        <p:tav tm="100000">
                                          <p:val>
                                            <p:strVal val="#ppt_x"/>
                                          </p:val>
                                        </p:tav>
                                      </p:tavLst>
                                    </p:anim>
                                    <p:anim calcmode="lin" valueType="num">
                                      <p:cBhvr>
                                        <p:cTn id="190" dur="500" fill="hold"/>
                                        <p:tgtEl>
                                          <p:spTgt spid="214049"/>
                                        </p:tgtEl>
                                        <p:attrNameLst>
                                          <p:attrName>ppt_y</p:attrName>
                                        </p:attrNameLst>
                                      </p:cBhvr>
                                      <p:tavLst>
                                        <p:tav tm="0">
                                          <p:val>
                                            <p:strVal val="#ppt_y"/>
                                          </p:val>
                                        </p:tav>
                                        <p:tav tm="100000">
                                          <p:val>
                                            <p:strVal val="#ppt_y"/>
                                          </p:val>
                                        </p:tav>
                                      </p:tavLst>
                                    </p:anim>
                                    <p:anim calcmode="lin" valueType="num">
                                      <p:cBhvr>
                                        <p:cTn id="191" dur="500" fill="hold"/>
                                        <p:tgtEl>
                                          <p:spTgt spid="214049"/>
                                        </p:tgtEl>
                                        <p:attrNameLst>
                                          <p:attrName>ppt_w</p:attrName>
                                        </p:attrNameLst>
                                      </p:cBhvr>
                                      <p:tavLst>
                                        <p:tav tm="0">
                                          <p:val>
                                            <p:fltVal val="0"/>
                                          </p:val>
                                        </p:tav>
                                        <p:tav tm="100000">
                                          <p:val>
                                            <p:strVal val="#ppt_w"/>
                                          </p:val>
                                        </p:tav>
                                      </p:tavLst>
                                    </p:anim>
                                    <p:anim calcmode="lin" valueType="num">
                                      <p:cBhvr>
                                        <p:cTn id="192" dur="500" fill="hold"/>
                                        <p:tgtEl>
                                          <p:spTgt spid="214049"/>
                                        </p:tgtEl>
                                        <p:attrNameLst>
                                          <p:attrName>ppt_h</p:attrName>
                                        </p:attrNameLst>
                                      </p:cBhvr>
                                      <p:tavLst>
                                        <p:tav tm="0">
                                          <p:val>
                                            <p:strVal val="#ppt_h"/>
                                          </p:val>
                                        </p:tav>
                                        <p:tav tm="100000">
                                          <p:val>
                                            <p:strVal val="#ppt_h"/>
                                          </p:val>
                                        </p:tav>
                                      </p:tavLst>
                                    </p:anim>
                                  </p:childTnLst>
                                </p:cTn>
                              </p:par>
                            </p:childTnLst>
                          </p:cTn>
                        </p:par>
                        <p:par>
                          <p:cTn id="193" fill="hold" nodeType="afterGroup">
                            <p:stCondLst>
                              <p:cond delay="500"/>
                            </p:stCondLst>
                            <p:childTnLst>
                              <p:par>
                                <p:cTn id="194" presetID="17" presetClass="entr" presetSubtype="8" fill="hold" grpId="0" nodeType="afterEffect">
                                  <p:stCondLst>
                                    <p:cond delay="0"/>
                                  </p:stCondLst>
                                  <p:childTnLst>
                                    <p:set>
                                      <p:cBhvr>
                                        <p:cTn id="195" dur="1" fill="hold">
                                          <p:stCondLst>
                                            <p:cond delay="0"/>
                                          </p:stCondLst>
                                        </p:cTn>
                                        <p:tgtEl>
                                          <p:spTgt spid="214047"/>
                                        </p:tgtEl>
                                        <p:attrNameLst>
                                          <p:attrName>style.visibility</p:attrName>
                                        </p:attrNameLst>
                                      </p:cBhvr>
                                      <p:to>
                                        <p:strVal val="visible"/>
                                      </p:to>
                                    </p:set>
                                    <p:anim calcmode="lin" valueType="num">
                                      <p:cBhvr>
                                        <p:cTn id="196" dur="500" fill="hold"/>
                                        <p:tgtEl>
                                          <p:spTgt spid="214047"/>
                                        </p:tgtEl>
                                        <p:attrNameLst>
                                          <p:attrName>ppt_x</p:attrName>
                                        </p:attrNameLst>
                                      </p:cBhvr>
                                      <p:tavLst>
                                        <p:tav tm="0">
                                          <p:val>
                                            <p:strVal val="#ppt_x-#ppt_w/2"/>
                                          </p:val>
                                        </p:tav>
                                        <p:tav tm="100000">
                                          <p:val>
                                            <p:strVal val="#ppt_x"/>
                                          </p:val>
                                        </p:tav>
                                      </p:tavLst>
                                    </p:anim>
                                    <p:anim calcmode="lin" valueType="num">
                                      <p:cBhvr>
                                        <p:cTn id="197" dur="500" fill="hold"/>
                                        <p:tgtEl>
                                          <p:spTgt spid="214047"/>
                                        </p:tgtEl>
                                        <p:attrNameLst>
                                          <p:attrName>ppt_y</p:attrName>
                                        </p:attrNameLst>
                                      </p:cBhvr>
                                      <p:tavLst>
                                        <p:tav tm="0">
                                          <p:val>
                                            <p:strVal val="#ppt_y"/>
                                          </p:val>
                                        </p:tav>
                                        <p:tav tm="100000">
                                          <p:val>
                                            <p:strVal val="#ppt_y"/>
                                          </p:val>
                                        </p:tav>
                                      </p:tavLst>
                                    </p:anim>
                                    <p:anim calcmode="lin" valueType="num">
                                      <p:cBhvr>
                                        <p:cTn id="198" dur="500" fill="hold"/>
                                        <p:tgtEl>
                                          <p:spTgt spid="214047"/>
                                        </p:tgtEl>
                                        <p:attrNameLst>
                                          <p:attrName>ppt_w</p:attrName>
                                        </p:attrNameLst>
                                      </p:cBhvr>
                                      <p:tavLst>
                                        <p:tav tm="0">
                                          <p:val>
                                            <p:fltVal val="0"/>
                                          </p:val>
                                        </p:tav>
                                        <p:tav tm="100000">
                                          <p:val>
                                            <p:strVal val="#ppt_w"/>
                                          </p:val>
                                        </p:tav>
                                      </p:tavLst>
                                    </p:anim>
                                    <p:anim calcmode="lin" valueType="num">
                                      <p:cBhvr>
                                        <p:cTn id="199" dur="500" fill="hold"/>
                                        <p:tgtEl>
                                          <p:spTgt spid="214047"/>
                                        </p:tgtEl>
                                        <p:attrNameLst>
                                          <p:attrName>ppt_h</p:attrName>
                                        </p:attrNameLst>
                                      </p:cBhvr>
                                      <p:tavLst>
                                        <p:tav tm="0">
                                          <p:val>
                                            <p:strVal val="#ppt_h"/>
                                          </p:val>
                                        </p:tav>
                                        <p:tav tm="100000">
                                          <p:val>
                                            <p:strVal val="#ppt_h"/>
                                          </p:val>
                                        </p:tav>
                                      </p:tavLst>
                                    </p:anim>
                                  </p:childTnLst>
                                </p:cTn>
                              </p:par>
                            </p:childTnLst>
                          </p:cTn>
                        </p:par>
                      </p:childTnLst>
                    </p:cTn>
                  </p:par>
                  <p:par>
                    <p:cTn id="200" fill="hold" nodeType="clickPar">
                      <p:stCondLst>
                        <p:cond delay="indefinite"/>
                      </p:stCondLst>
                      <p:childTnLst>
                        <p:par>
                          <p:cTn id="201" fill="hold" nodeType="withGroup">
                            <p:stCondLst>
                              <p:cond delay="0"/>
                            </p:stCondLst>
                            <p:childTnLst>
                              <p:par>
                                <p:cTn id="202" presetID="1" presetClass="entr" presetSubtype="0" fill="hold" grpId="0" nodeType="clickEffect">
                                  <p:stCondLst>
                                    <p:cond delay="0"/>
                                  </p:stCondLst>
                                  <p:childTnLst>
                                    <p:set>
                                      <p:cBhvr>
                                        <p:cTn id="203" dur="1" fill="hold">
                                          <p:stCondLst>
                                            <p:cond delay="499"/>
                                          </p:stCondLst>
                                        </p:cTn>
                                        <p:tgtEl>
                                          <p:spTgt spid="214052"/>
                                        </p:tgtEl>
                                        <p:attrNameLst>
                                          <p:attrName>style.visibility</p:attrName>
                                        </p:attrNameLst>
                                      </p:cBhvr>
                                      <p:to>
                                        <p:strVal val="visible"/>
                                      </p:to>
                                    </p:set>
                                  </p:childTnLst>
                                </p:cTn>
                              </p:par>
                            </p:childTnLst>
                          </p:cTn>
                        </p:par>
                        <p:par>
                          <p:cTn id="204" fill="hold" nodeType="afterGroup">
                            <p:stCondLst>
                              <p:cond delay="500"/>
                            </p:stCondLst>
                            <p:childTnLst>
                              <p:par>
                                <p:cTn id="205" presetID="1" presetClass="entr" presetSubtype="0" fill="hold" nodeType="afterEffect">
                                  <p:stCondLst>
                                    <p:cond delay="0"/>
                                  </p:stCondLst>
                                  <p:childTnLst>
                                    <p:set>
                                      <p:cBhvr>
                                        <p:cTn id="206" dur="1" fill="hold">
                                          <p:stCondLst>
                                            <p:cond delay="499"/>
                                          </p:stCondLst>
                                        </p:cTn>
                                        <p:tgtEl>
                                          <p:spTgt spid="214055"/>
                                        </p:tgtEl>
                                        <p:attrNameLst>
                                          <p:attrName>style.visibility</p:attrName>
                                        </p:attrNameLst>
                                      </p:cBhvr>
                                      <p:to>
                                        <p:strVal val="visible"/>
                                      </p:to>
                                    </p:set>
                                  </p:childTnLst>
                                </p:cTn>
                              </p:par>
                            </p:childTnLst>
                          </p:cTn>
                        </p:par>
                        <p:par>
                          <p:cTn id="207" fill="hold" nodeType="afterGroup">
                            <p:stCondLst>
                              <p:cond delay="1000"/>
                            </p:stCondLst>
                            <p:childTnLst>
                              <p:par>
                                <p:cTn id="208" presetID="1" presetClass="entr" presetSubtype="0" fill="hold" grpId="0" nodeType="afterEffect">
                                  <p:stCondLst>
                                    <p:cond delay="0"/>
                                  </p:stCondLst>
                                  <p:childTnLst>
                                    <p:set>
                                      <p:cBhvr>
                                        <p:cTn id="209" dur="1" fill="hold">
                                          <p:stCondLst>
                                            <p:cond delay="499"/>
                                          </p:stCondLst>
                                        </p:cTn>
                                        <p:tgtEl>
                                          <p:spTgt spid="214051"/>
                                        </p:tgtEl>
                                        <p:attrNameLst>
                                          <p:attrName>style.visibility</p:attrName>
                                        </p:attrNameLst>
                                      </p:cBhvr>
                                      <p:to>
                                        <p:strVal val="visible"/>
                                      </p:to>
                                    </p:set>
                                  </p:childTnLst>
                                </p:cTn>
                              </p:par>
                            </p:childTnLst>
                          </p:cTn>
                        </p:par>
                      </p:childTnLst>
                    </p:cTn>
                  </p:par>
                  <p:par>
                    <p:cTn id="210" fill="hold" nodeType="clickPar">
                      <p:stCondLst>
                        <p:cond delay="indefinite"/>
                      </p:stCondLst>
                      <p:childTnLst>
                        <p:par>
                          <p:cTn id="211" fill="hold" nodeType="withGroup">
                            <p:stCondLst>
                              <p:cond delay="0"/>
                            </p:stCondLst>
                            <p:childTnLst>
                              <p:par>
                                <p:cTn id="212" presetID="1" presetClass="entr" presetSubtype="0" fill="hold" grpId="0" nodeType="clickEffect">
                                  <p:stCondLst>
                                    <p:cond delay="0"/>
                                  </p:stCondLst>
                                  <p:childTnLst>
                                    <p:set>
                                      <p:cBhvr>
                                        <p:cTn id="213" dur="1" fill="hold">
                                          <p:stCondLst>
                                            <p:cond delay="499"/>
                                          </p:stCondLst>
                                        </p:cTn>
                                        <p:tgtEl>
                                          <p:spTgt spid="214021"/>
                                        </p:tgtEl>
                                        <p:attrNameLst>
                                          <p:attrName>style.visibility</p:attrName>
                                        </p:attrNameLst>
                                      </p:cBhvr>
                                      <p:to>
                                        <p:strVal val="visible"/>
                                      </p:to>
                                    </p:set>
                                  </p:childTnLst>
                                </p:cTn>
                              </p:par>
                            </p:childTnLst>
                          </p:cTn>
                        </p:par>
                        <p:par>
                          <p:cTn id="214" fill="hold" nodeType="afterGroup">
                            <p:stCondLst>
                              <p:cond delay="500"/>
                            </p:stCondLst>
                            <p:childTnLst>
                              <p:par>
                                <p:cTn id="215" presetID="1" presetClass="entr" presetSubtype="0" fill="hold" grpId="0" nodeType="afterEffect">
                                  <p:stCondLst>
                                    <p:cond delay="0"/>
                                  </p:stCondLst>
                                  <p:childTnLst>
                                    <p:set>
                                      <p:cBhvr>
                                        <p:cTn id="216" dur="1" fill="hold">
                                          <p:stCondLst>
                                            <p:cond delay="499"/>
                                          </p:stCondLst>
                                        </p:cTn>
                                        <p:tgtEl>
                                          <p:spTgt spid="214078"/>
                                        </p:tgtEl>
                                        <p:attrNameLst>
                                          <p:attrName>style.visibility</p:attrName>
                                        </p:attrNameLst>
                                      </p:cBhvr>
                                      <p:to>
                                        <p:strVal val="visible"/>
                                      </p:to>
                                    </p:set>
                                  </p:childTnLst>
                                </p:cTn>
                              </p:par>
                            </p:childTnLst>
                          </p:cTn>
                        </p:par>
                        <p:par>
                          <p:cTn id="217" fill="hold" nodeType="afterGroup">
                            <p:stCondLst>
                              <p:cond delay="1000"/>
                            </p:stCondLst>
                            <p:childTnLst>
                              <p:par>
                                <p:cTn id="218" presetID="1" presetClass="entr" presetSubtype="0" fill="hold" grpId="0" nodeType="afterEffect">
                                  <p:stCondLst>
                                    <p:cond delay="0"/>
                                  </p:stCondLst>
                                  <p:childTnLst>
                                    <p:set>
                                      <p:cBhvr>
                                        <p:cTn id="219" dur="1" fill="hold">
                                          <p:stCondLst>
                                            <p:cond delay="499"/>
                                          </p:stCondLst>
                                        </p:cTn>
                                        <p:tgtEl>
                                          <p:spTgt spid="214058"/>
                                        </p:tgtEl>
                                        <p:attrNameLst>
                                          <p:attrName>style.visibility</p:attrName>
                                        </p:attrNameLst>
                                      </p:cBhvr>
                                      <p:to>
                                        <p:strVal val="visible"/>
                                      </p:to>
                                    </p:set>
                                  </p:childTnLst>
                                </p:cTn>
                              </p:par>
                            </p:childTnLst>
                          </p:cTn>
                        </p:par>
                        <p:par>
                          <p:cTn id="220" fill="hold" nodeType="afterGroup">
                            <p:stCondLst>
                              <p:cond delay="1500"/>
                            </p:stCondLst>
                            <p:childTnLst>
                              <p:par>
                                <p:cTn id="221" presetID="1" presetClass="entr" presetSubtype="0" fill="hold" grpId="0" nodeType="afterEffect">
                                  <p:stCondLst>
                                    <p:cond delay="0"/>
                                  </p:stCondLst>
                                  <p:childTnLst>
                                    <p:set>
                                      <p:cBhvr>
                                        <p:cTn id="222" dur="1" fill="hold">
                                          <p:stCondLst>
                                            <p:cond delay="499"/>
                                          </p:stCondLst>
                                        </p:cTn>
                                        <p:tgtEl>
                                          <p:spTgt spid="214059"/>
                                        </p:tgtEl>
                                        <p:attrNameLst>
                                          <p:attrName>style.visibility</p:attrName>
                                        </p:attrNameLst>
                                      </p:cBhvr>
                                      <p:to>
                                        <p:strVal val="visible"/>
                                      </p:to>
                                    </p:set>
                                  </p:childTnLst>
                                </p:cTn>
                              </p:par>
                            </p:childTnLst>
                          </p:cTn>
                        </p:par>
                        <p:par>
                          <p:cTn id="223" fill="hold" nodeType="afterGroup">
                            <p:stCondLst>
                              <p:cond delay="2000"/>
                            </p:stCondLst>
                            <p:childTnLst>
                              <p:par>
                                <p:cTn id="224" presetID="1" presetClass="entr" presetSubtype="0" fill="hold" grpId="0" nodeType="afterEffect">
                                  <p:stCondLst>
                                    <p:cond delay="0"/>
                                  </p:stCondLst>
                                  <p:childTnLst>
                                    <p:set>
                                      <p:cBhvr>
                                        <p:cTn id="225" dur="1" fill="hold">
                                          <p:stCondLst>
                                            <p:cond delay="499"/>
                                          </p:stCondLst>
                                        </p:cTn>
                                        <p:tgtEl>
                                          <p:spTgt spid="214060"/>
                                        </p:tgtEl>
                                        <p:attrNameLst>
                                          <p:attrName>style.visibility</p:attrName>
                                        </p:attrNameLst>
                                      </p:cBhvr>
                                      <p:to>
                                        <p:strVal val="visible"/>
                                      </p:to>
                                    </p:set>
                                  </p:childTnLst>
                                </p:cTn>
                              </p:par>
                            </p:childTnLst>
                          </p:cTn>
                        </p:par>
                        <p:par>
                          <p:cTn id="226" fill="hold" nodeType="afterGroup">
                            <p:stCondLst>
                              <p:cond delay="2500"/>
                            </p:stCondLst>
                            <p:childTnLst>
                              <p:par>
                                <p:cTn id="227" presetID="1" presetClass="entr" presetSubtype="0" fill="hold" grpId="0" nodeType="afterEffect">
                                  <p:stCondLst>
                                    <p:cond delay="0"/>
                                  </p:stCondLst>
                                  <p:childTnLst>
                                    <p:set>
                                      <p:cBhvr>
                                        <p:cTn id="228" dur="1" fill="hold">
                                          <p:stCondLst>
                                            <p:cond delay="499"/>
                                          </p:stCondLst>
                                        </p:cTn>
                                        <p:tgtEl>
                                          <p:spTgt spid="214061"/>
                                        </p:tgtEl>
                                        <p:attrNameLst>
                                          <p:attrName>style.visibility</p:attrName>
                                        </p:attrNameLst>
                                      </p:cBhvr>
                                      <p:to>
                                        <p:strVal val="visible"/>
                                      </p:to>
                                    </p:set>
                                  </p:childTnLst>
                                </p:cTn>
                              </p:par>
                            </p:childTnLst>
                          </p:cTn>
                        </p:par>
                        <p:par>
                          <p:cTn id="229" fill="hold" nodeType="afterGroup">
                            <p:stCondLst>
                              <p:cond delay="3000"/>
                            </p:stCondLst>
                            <p:childTnLst>
                              <p:par>
                                <p:cTn id="230" presetID="1" presetClass="entr" presetSubtype="0" fill="hold" grpId="0" nodeType="afterEffect">
                                  <p:stCondLst>
                                    <p:cond delay="0"/>
                                  </p:stCondLst>
                                  <p:childTnLst>
                                    <p:set>
                                      <p:cBhvr>
                                        <p:cTn id="231" dur="1" fill="hold">
                                          <p:stCondLst>
                                            <p:cond delay="499"/>
                                          </p:stCondLst>
                                        </p:cTn>
                                        <p:tgtEl>
                                          <p:spTgt spid="214062"/>
                                        </p:tgtEl>
                                        <p:attrNameLst>
                                          <p:attrName>style.visibility</p:attrName>
                                        </p:attrNameLst>
                                      </p:cBhvr>
                                      <p:to>
                                        <p:strVal val="visible"/>
                                      </p:to>
                                    </p:set>
                                  </p:childTnLst>
                                </p:cTn>
                              </p:par>
                            </p:childTnLst>
                          </p:cTn>
                        </p:par>
                      </p:childTnLst>
                    </p:cTn>
                  </p:par>
                  <p:par>
                    <p:cTn id="232" fill="hold" nodeType="clickPar">
                      <p:stCondLst>
                        <p:cond delay="indefinite"/>
                      </p:stCondLst>
                      <p:childTnLst>
                        <p:par>
                          <p:cTn id="233" fill="hold" nodeType="withGroup">
                            <p:stCondLst>
                              <p:cond delay="0"/>
                            </p:stCondLst>
                            <p:childTnLst>
                              <p:par>
                                <p:cTn id="234" presetID="1" presetClass="entr" presetSubtype="0" fill="hold" grpId="0" nodeType="clickEffect">
                                  <p:stCondLst>
                                    <p:cond delay="0"/>
                                  </p:stCondLst>
                                  <p:childTnLst>
                                    <p:set>
                                      <p:cBhvr>
                                        <p:cTn id="235" dur="1" fill="hold">
                                          <p:stCondLst>
                                            <p:cond delay="499"/>
                                          </p:stCondLst>
                                        </p:cTn>
                                        <p:tgtEl>
                                          <p:spTgt spid="214070"/>
                                        </p:tgtEl>
                                        <p:attrNameLst>
                                          <p:attrName>style.visibility</p:attrName>
                                        </p:attrNameLst>
                                      </p:cBhvr>
                                      <p:to>
                                        <p:strVal val="visible"/>
                                      </p:to>
                                    </p:set>
                                  </p:childTnLst>
                                </p:cTn>
                              </p:par>
                            </p:childTnLst>
                          </p:cTn>
                        </p:par>
                        <p:par>
                          <p:cTn id="236" fill="hold" nodeType="afterGroup">
                            <p:stCondLst>
                              <p:cond delay="500"/>
                            </p:stCondLst>
                            <p:childTnLst>
                              <p:par>
                                <p:cTn id="237" presetID="1" presetClass="entr" presetSubtype="0" fill="hold" grpId="0" nodeType="afterEffect">
                                  <p:stCondLst>
                                    <p:cond delay="0"/>
                                  </p:stCondLst>
                                  <p:childTnLst>
                                    <p:set>
                                      <p:cBhvr>
                                        <p:cTn id="238" dur="1" fill="hold">
                                          <p:stCondLst>
                                            <p:cond delay="499"/>
                                          </p:stCondLst>
                                        </p:cTn>
                                        <p:tgtEl>
                                          <p:spTgt spid="214071"/>
                                        </p:tgtEl>
                                        <p:attrNameLst>
                                          <p:attrName>style.visibility</p:attrName>
                                        </p:attrNameLst>
                                      </p:cBhvr>
                                      <p:to>
                                        <p:strVal val="visible"/>
                                      </p:to>
                                    </p:set>
                                  </p:childTnLst>
                                </p:cTn>
                              </p:par>
                            </p:childTnLst>
                          </p:cTn>
                        </p:par>
                        <p:par>
                          <p:cTn id="239" fill="hold" nodeType="afterGroup">
                            <p:stCondLst>
                              <p:cond delay="1000"/>
                            </p:stCondLst>
                            <p:childTnLst>
                              <p:par>
                                <p:cTn id="240" presetID="1" presetClass="entr" presetSubtype="0" fill="hold" grpId="0" nodeType="afterEffect">
                                  <p:stCondLst>
                                    <p:cond delay="0"/>
                                  </p:stCondLst>
                                  <p:childTnLst>
                                    <p:set>
                                      <p:cBhvr>
                                        <p:cTn id="241" dur="1" fill="hold">
                                          <p:stCondLst>
                                            <p:cond delay="499"/>
                                          </p:stCondLst>
                                        </p:cTn>
                                        <p:tgtEl>
                                          <p:spTgt spid="214072"/>
                                        </p:tgtEl>
                                        <p:attrNameLst>
                                          <p:attrName>style.visibility</p:attrName>
                                        </p:attrNameLst>
                                      </p:cBhvr>
                                      <p:to>
                                        <p:strVal val="visible"/>
                                      </p:to>
                                    </p:set>
                                  </p:childTnLst>
                                </p:cTn>
                              </p:par>
                            </p:childTnLst>
                          </p:cTn>
                        </p:par>
                        <p:par>
                          <p:cTn id="242" fill="hold" nodeType="afterGroup">
                            <p:stCondLst>
                              <p:cond delay="1500"/>
                            </p:stCondLst>
                            <p:childTnLst>
                              <p:par>
                                <p:cTn id="243" presetID="1" presetClass="entr" presetSubtype="0" fill="hold" grpId="0" nodeType="afterEffect">
                                  <p:stCondLst>
                                    <p:cond delay="0"/>
                                  </p:stCondLst>
                                  <p:childTnLst>
                                    <p:set>
                                      <p:cBhvr>
                                        <p:cTn id="244" dur="1" fill="hold">
                                          <p:stCondLst>
                                            <p:cond delay="499"/>
                                          </p:stCondLst>
                                        </p:cTn>
                                        <p:tgtEl>
                                          <p:spTgt spid="214073"/>
                                        </p:tgtEl>
                                        <p:attrNameLst>
                                          <p:attrName>style.visibility</p:attrName>
                                        </p:attrNameLst>
                                      </p:cBhvr>
                                      <p:to>
                                        <p:strVal val="visible"/>
                                      </p:to>
                                    </p:set>
                                  </p:childTnLst>
                                </p:cTn>
                              </p:par>
                            </p:childTnLst>
                          </p:cTn>
                        </p:par>
                        <p:par>
                          <p:cTn id="245" fill="hold" nodeType="afterGroup">
                            <p:stCondLst>
                              <p:cond delay="2000"/>
                            </p:stCondLst>
                            <p:childTnLst>
                              <p:par>
                                <p:cTn id="246" presetID="1" presetClass="entr" presetSubtype="0" fill="hold" grpId="0" nodeType="afterEffect">
                                  <p:stCondLst>
                                    <p:cond delay="0"/>
                                  </p:stCondLst>
                                  <p:childTnLst>
                                    <p:set>
                                      <p:cBhvr>
                                        <p:cTn id="247" dur="1" fill="hold">
                                          <p:stCondLst>
                                            <p:cond delay="499"/>
                                          </p:stCondLst>
                                        </p:cTn>
                                        <p:tgtEl>
                                          <p:spTgt spid="214074"/>
                                        </p:tgtEl>
                                        <p:attrNameLst>
                                          <p:attrName>style.visibility</p:attrName>
                                        </p:attrNameLst>
                                      </p:cBhvr>
                                      <p:to>
                                        <p:strVal val="visible"/>
                                      </p:to>
                                    </p:set>
                                  </p:childTnLst>
                                </p:cTn>
                              </p:par>
                            </p:childTnLst>
                          </p:cTn>
                        </p:par>
                        <p:par>
                          <p:cTn id="248" fill="hold" nodeType="afterGroup">
                            <p:stCondLst>
                              <p:cond delay="2500"/>
                            </p:stCondLst>
                            <p:childTnLst>
                              <p:par>
                                <p:cTn id="249" presetID="1" presetClass="entr" presetSubtype="0" fill="hold" grpId="0" nodeType="afterEffect">
                                  <p:stCondLst>
                                    <p:cond delay="0"/>
                                  </p:stCondLst>
                                  <p:childTnLst>
                                    <p:set>
                                      <p:cBhvr>
                                        <p:cTn id="250" dur="1" fill="hold">
                                          <p:stCondLst>
                                            <p:cond delay="499"/>
                                          </p:stCondLst>
                                        </p:cTn>
                                        <p:tgtEl>
                                          <p:spTgt spid="214075"/>
                                        </p:tgtEl>
                                        <p:attrNameLst>
                                          <p:attrName>style.visibility</p:attrName>
                                        </p:attrNameLst>
                                      </p:cBhvr>
                                      <p:to>
                                        <p:strVal val="visible"/>
                                      </p:to>
                                    </p:set>
                                  </p:childTnLst>
                                </p:cTn>
                              </p:par>
                            </p:childTnLst>
                          </p:cTn>
                        </p:par>
                        <p:par>
                          <p:cTn id="251" fill="hold" nodeType="afterGroup">
                            <p:stCondLst>
                              <p:cond delay="3000"/>
                            </p:stCondLst>
                            <p:childTnLst>
                              <p:par>
                                <p:cTn id="252" presetID="11" presetClass="entr" presetSubtype="0" fill="hold" grpId="0" nodeType="afterEffect">
                                  <p:stCondLst>
                                    <p:cond delay="0"/>
                                  </p:stCondLst>
                                  <p:childTnLst>
                                    <p:set>
                                      <p:cBhvr>
                                        <p:cTn id="253" dur="75">
                                          <p:stCondLst>
                                            <p:cond delay="0"/>
                                          </p:stCondLst>
                                        </p:cTn>
                                        <p:tgtEl>
                                          <p:spTgt spid="214064"/>
                                        </p:tgtEl>
                                        <p:attrNameLst>
                                          <p:attrName>style.visibility</p:attrName>
                                        </p:attrNameLst>
                                      </p:cBhvr>
                                      <p:to>
                                        <p:strVal val="visible"/>
                                      </p:to>
                                    </p:set>
                                  </p:childTnLst>
                                </p:cTn>
                              </p:par>
                            </p:childTnLst>
                          </p:cTn>
                        </p:par>
                        <p:par>
                          <p:cTn id="254" fill="hold" nodeType="afterGroup">
                            <p:stCondLst>
                              <p:cond delay="3075"/>
                            </p:stCondLst>
                            <p:childTnLst>
                              <p:par>
                                <p:cTn id="255" presetID="11" presetClass="entr" presetSubtype="0" fill="hold" grpId="0" nodeType="afterEffect">
                                  <p:stCondLst>
                                    <p:cond delay="0"/>
                                  </p:stCondLst>
                                  <p:childTnLst>
                                    <p:set>
                                      <p:cBhvr>
                                        <p:cTn id="256" dur="75">
                                          <p:stCondLst>
                                            <p:cond delay="0"/>
                                          </p:stCondLst>
                                        </p:cTn>
                                        <p:tgtEl>
                                          <p:spTgt spid="214065"/>
                                        </p:tgtEl>
                                        <p:attrNameLst>
                                          <p:attrName>style.visibility</p:attrName>
                                        </p:attrNameLst>
                                      </p:cBhvr>
                                      <p:to>
                                        <p:strVal val="visible"/>
                                      </p:to>
                                    </p:set>
                                  </p:childTnLst>
                                </p:cTn>
                              </p:par>
                            </p:childTnLst>
                          </p:cTn>
                        </p:par>
                        <p:par>
                          <p:cTn id="257" fill="hold" nodeType="afterGroup">
                            <p:stCondLst>
                              <p:cond delay="3150"/>
                            </p:stCondLst>
                            <p:childTnLst>
                              <p:par>
                                <p:cTn id="258" presetID="11" presetClass="entr" presetSubtype="0" fill="hold" grpId="0" nodeType="afterEffect">
                                  <p:stCondLst>
                                    <p:cond delay="0"/>
                                  </p:stCondLst>
                                  <p:childTnLst>
                                    <p:set>
                                      <p:cBhvr>
                                        <p:cTn id="259" dur="75">
                                          <p:stCondLst>
                                            <p:cond delay="0"/>
                                          </p:stCondLst>
                                        </p:cTn>
                                        <p:tgtEl>
                                          <p:spTgt spid="214066"/>
                                        </p:tgtEl>
                                        <p:attrNameLst>
                                          <p:attrName>style.visibility</p:attrName>
                                        </p:attrNameLst>
                                      </p:cBhvr>
                                      <p:to>
                                        <p:strVal val="visible"/>
                                      </p:to>
                                    </p:set>
                                  </p:childTnLst>
                                </p:cTn>
                              </p:par>
                            </p:childTnLst>
                          </p:cTn>
                        </p:par>
                        <p:par>
                          <p:cTn id="260" fill="hold" nodeType="afterGroup">
                            <p:stCondLst>
                              <p:cond delay="3225"/>
                            </p:stCondLst>
                            <p:childTnLst>
                              <p:par>
                                <p:cTn id="261" presetID="1" presetClass="entr" presetSubtype="0" fill="hold" grpId="0" nodeType="afterEffect">
                                  <p:stCondLst>
                                    <p:cond delay="0"/>
                                  </p:stCondLst>
                                  <p:childTnLst>
                                    <p:set>
                                      <p:cBhvr>
                                        <p:cTn id="262" dur="1" fill="hold">
                                          <p:stCondLst>
                                            <p:cond delay="499"/>
                                          </p:stCondLst>
                                        </p:cTn>
                                        <p:tgtEl>
                                          <p:spTgt spid="214067"/>
                                        </p:tgtEl>
                                        <p:attrNameLst>
                                          <p:attrName>style.visibility</p:attrName>
                                        </p:attrNameLst>
                                      </p:cBhvr>
                                      <p:to>
                                        <p:strVal val="visible"/>
                                      </p:to>
                                    </p:set>
                                  </p:childTnLst>
                                </p:cTn>
                              </p:par>
                            </p:childTnLst>
                          </p:cTn>
                        </p:par>
                        <p:par>
                          <p:cTn id="263" fill="hold" nodeType="afterGroup">
                            <p:stCondLst>
                              <p:cond delay="3725"/>
                            </p:stCondLst>
                            <p:childTnLst>
                              <p:par>
                                <p:cTn id="264" presetID="1" presetClass="entr" presetSubtype="0" fill="hold" grpId="0" nodeType="afterEffect">
                                  <p:stCondLst>
                                    <p:cond delay="0"/>
                                  </p:stCondLst>
                                  <p:childTnLst>
                                    <p:set>
                                      <p:cBhvr>
                                        <p:cTn id="265" dur="1" fill="hold">
                                          <p:stCondLst>
                                            <p:cond delay="499"/>
                                          </p:stCondLst>
                                        </p:cTn>
                                        <p:tgtEl>
                                          <p:spTgt spid="214068"/>
                                        </p:tgtEl>
                                        <p:attrNameLst>
                                          <p:attrName>style.visibility</p:attrName>
                                        </p:attrNameLst>
                                      </p:cBhvr>
                                      <p:to>
                                        <p:strVal val="visible"/>
                                      </p:to>
                                    </p:set>
                                  </p:childTnLst>
                                </p:cTn>
                              </p:par>
                            </p:childTnLst>
                          </p:cTn>
                        </p:par>
                        <p:par>
                          <p:cTn id="266" fill="hold" nodeType="afterGroup">
                            <p:stCondLst>
                              <p:cond delay="4225"/>
                            </p:stCondLst>
                            <p:childTnLst>
                              <p:par>
                                <p:cTn id="267" presetID="1" presetClass="entr" presetSubtype="0" fill="hold" grpId="0" nodeType="afterEffect">
                                  <p:stCondLst>
                                    <p:cond delay="0"/>
                                  </p:stCondLst>
                                  <p:childTnLst>
                                    <p:set>
                                      <p:cBhvr>
                                        <p:cTn id="268" dur="1" fill="hold">
                                          <p:stCondLst>
                                            <p:cond delay="499"/>
                                          </p:stCondLst>
                                        </p:cTn>
                                        <p:tgtEl>
                                          <p:spTgt spid="2140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4021" grpId="0" animBg="1"/>
      <p:bldP spid="214022" grpId="0" animBg="1" autoUpdateAnimBg="0"/>
      <p:bldP spid="214023" grpId="0" animBg="1"/>
      <p:bldP spid="214024" grpId="0" autoUpdateAnimBg="0"/>
      <p:bldP spid="214025" grpId="0" animBg="1" autoUpdateAnimBg="0"/>
      <p:bldP spid="214026" grpId="0" animBg="1" autoUpdateAnimBg="0"/>
      <p:bldP spid="214027" grpId="0" animBg="1" autoUpdateAnimBg="0"/>
      <p:bldP spid="214028" grpId="0" animBg="1" autoUpdateAnimBg="0"/>
      <p:bldP spid="214029" grpId="0" animBg="1"/>
      <p:bldP spid="214030" grpId="0" animBg="1"/>
      <p:bldP spid="214031" grpId="0" autoUpdateAnimBg="0"/>
      <p:bldP spid="214032" grpId="0" animBg="1"/>
      <p:bldP spid="214033" grpId="0" autoUpdateAnimBg="0"/>
      <p:bldP spid="214034" grpId="0" animBg="1"/>
      <p:bldP spid="214035" grpId="0" autoUpdateAnimBg="0"/>
      <p:bldP spid="214036" grpId="0" animBg="1"/>
      <p:bldP spid="214037" grpId="0" animBg="1"/>
      <p:bldP spid="214038" grpId="0" animBg="1" autoUpdateAnimBg="0"/>
      <p:bldP spid="214039" grpId="0" animBg="1"/>
      <p:bldP spid="214040" grpId="0" animBg="1"/>
      <p:bldP spid="214041" grpId="0" animBg="1" autoUpdateAnimBg="0"/>
      <p:bldP spid="214042" grpId="0" animBg="1"/>
      <p:bldP spid="214043" grpId="0" autoUpdateAnimBg="0"/>
      <p:bldP spid="214044" grpId="0" animBg="1" autoUpdateAnimBg="0"/>
      <p:bldP spid="214045" grpId="0" animBg="1"/>
      <p:bldP spid="214046" grpId="0" autoUpdateAnimBg="0"/>
      <p:bldP spid="214047" grpId="0" animBg="1" autoUpdateAnimBg="0"/>
      <p:bldP spid="214048" grpId="0" animBg="1" autoUpdateAnimBg="0"/>
      <p:bldP spid="214049" grpId="0" animBg="1"/>
      <p:bldP spid="214050" grpId="0" animBg="1"/>
      <p:bldP spid="214051" grpId="0" animBg="1"/>
      <p:bldP spid="214052" grpId="0" animBg="1"/>
      <p:bldP spid="214058" grpId="0" autoUpdateAnimBg="0"/>
      <p:bldP spid="214059" grpId="0" animBg="1" autoUpdateAnimBg="0"/>
      <p:bldP spid="214060" grpId="0" animBg="1" autoUpdateAnimBg="0"/>
      <p:bldP spid="214061" grpId="0" animBg="1" autoUpdateAnimBg="0"/>
      <p:bldP spid="214062" grpId="0" animBg="1" autoUpdateAnimBg="0"/>
      <p:bldP spid="214063" grpId="0" animBg="1"/>
      <p:bldP spid="214064" grpId="0" animBg="1" autoUpdateAnimBg="0"/>
      <p:bldP spid="214065" grpId="0" animBg="1" autoUpdateAnimBg="0"/>
      <p:bldP spid="214066" grpId="0" animBg="1" autoUpdateAnimBg="0"/>
      <p:bldP spid="214067" grpId="0" animBg="1" autoUpdateAnimBg="0"/>
      <p:bldP spid="214068" grpId="0" animBg="1" autoUpdateAnimBg="0"/>
      <p:bldP spid="214069" grpId="0" animBg="1" autoUpdateAnimBg="0"/>
      <p:bldP spid="214070" grpId="0" animBg="1"/>
      <p:bldP spid="214071" grpId="0" animBg="1"/>
      <p:bldP spid="214072" grpId="0" animBg="1"/>
      <p:bldP spid="214073" grpId="0" animBg="1"/>
      <p:bldP spid="214074" grpId="0" animBg="1"/>
      <p:bldP spid="214075" grpId="0" animBg="1"/>
      <p:bldP spid="214078" grpId="0" autoUpdateAnimBg="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157163" y="157163"/>
            <a:ext cx="8794750" cy="696912"/>
          </a:xfrm>
        </p:spPr>
        <p:txBody>
          <a:bodyPr/>
          <a:lstStyle/>
          <a:p>
            <a:pPr eaLnBrk="1" hangingPunct="1"/>
            <a:r>
              <a:rPr lang="en-US" altLang="zh-CN">
                <a:ea typeface="宋体" pitchFamily="2" charset="-122"/>
              </a:rPr>
              <a:t>Pure ALOHA:Performance Analysis(1)</a:t>
            </a:r>
          </a:p>
        </p:txBody>
      </p:sp>
      <p:sp>
        <p:nvSpPr>
          <p:cNvPr id="27651" name="Rectangle 3"/>
          <p:cNvSpPr>
            <a:spLocks noGrp="1" noChangeArrowheads="1"/>
          </p:cNvSpPr>
          <p:nvPr>
            <p:ph type="body" idx="1"/>
          </p:nvPr>
        </p:nvSpPr>
        <p:spPr/>
        <p:txBody>
          <a:bodyPr/>
          <a:lstStyle/>
          <a:p>
            <a:pPr algn="ctr" eaLnBrk="1" hangingPunct="1">
              <a:buFontTx/>
              <a:buNone/>
            </a:pPr>
            <a:r>
              <a:rPr lang="en-US" altLang="zh-CN">
                <a:ea typeface="宋体" pitchFamily="2" charset="-122"/>
              </a:rPr>
              <a:t>Vulnerable period for the shaded frame.</a:t>
            </a:r>
          </a:p>
        </p:txBody>
      </p:sp>
      <p:pic>
        <p:nvPicPr>
          <p:cNvPr id="27652" name="Picture 4" descr="4-0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1238" y="1776413"/>
            <a:ext cx="7305675" cy="4046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53" name="Line 5"/>
          <p:cNvSpPr>
            <a:spLocks noChangeShapeType="1"/>
          </p:cNvSpPr>
          <p:nvPr/>
        </p:nvSpPr>
        <p:spPr bwMode="auto">
          <a:xfrm>
            <a:off x="2865438" y="3821113"/>
            <a:ext cx="1952625" cy="0"/>
          </a:xfrm>
          <a:prstGeom prst="line">
            <a:avLst/>
          </a:prstGeom>
          <a:noFill/>
          <a:ln w="57150">
            <a:solidFill>
              <a:srgbClr val="FF0000"/>
            </a:solidFill>
            <a:round/>
            <a:headEnd type="none" w="sm" len="sm"/>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a:xfrm>
            <a:off x="157163" y="157163"/>
            <a:ext cx="8794750" cy="696912"/>
          </a:xfrm>
        </p:spPr>
        <p:txBody>
          <a:bodyPr/>
          <a:lstStyle/>
          <a:p>
            <a:pPr eaLnBrk="1" hangingPunct="1"/>
            <a:r>
              <a:rPr lang="en-US" altLang="zh-CN">
                <a:ea typeface="宋体" pitchFamily="2" charset="-122"/>
              </a:rPr>
              <a:t>Pure ALOHA: Performance Analysis(2)</a:t>
            </a:r>
          </a:p>
        </p:txBody>
      </p:sp>
      <p:sp>
        <p:nvSpPr>
          <p:cNvPr id="28675" name="Rectangle 3"/>
          <p:cNvSpPr>
            <a:spLocks noGrp="1" noChangeArrowheads="1"/>
          </p:cNvSpPr>
          <p:nvPr>
            <p:ph type="body" idx="1"/>
          </p:nvPr>
        </p:nvSpPr>
        <p:spPr>
          <a:xfrm>
            <a:off x="0" y="919163"/>
            <a:ext cx="9144000" cy="5243512"/>
          </a:xfrm>
        </p:spPr>
        <p:txBody>
          <a:bodyPr/>
          <a:lstStyle/>
          <a:p>
            <a:pPr eaLnBrk="1" hangingPunct="1"/>
            <a:r>
              <a:rPr lang="en-US" altLang="zh-CN" dirty="0">
                <a:ea typeface="宋体" pitchFamily="2" charset="-122"/>
              </a:rPr>
              <a:t>Assumptions</a:t>
            </a:r>
          </a:p>
          <a:p>
            <a:pPr lvl="1" eaLnBrk="1" hangingPunct="1"/>
            <a:r>
              <a:rPr lang="en-US" altLang="zh-CN" dirty="0">
                <a:ea typeface="宋体" pitchFamily="2" charset="-122"/>
              </a:rPr>
              <a:t>Fixed frame length, frame</a:t>
            </a:r>
            <a:r>
              <a:rPr lang="zh-CN" altLang="en-US" dirty="0">
                <a:ea typeface="宋体" pitchFamily="2" charset="-122"/>
              </a:rPr>
              <a:t> </a:t>
            </a:r>
            <a:r>
              <a:rPr lang="en-US" altLang="zh-CN" dirty="0">
                <a:ea typeface="宋体" pitchFamily="2" charset="-122"/>
              </a:rPr>
              <a:t>time is t</a:t>
            </a:r>
          </a:p>
          <a:p>
            <a:pPr lvl="1" eaLnBrk="1" hangingPunct="1"/>
            <a:r>
              <a:rPr lang="en-US" altLang="zh-CN" dirty="0">
                <a:ea typeface="宋体" pitchFamily="2" charset="-122"/>
              </a:rPr>
              <a:t>Frames generated according to Poisson distribution </a:t>
            </a:r>
          </a:p>
          <a:p>
            <a:pPr lvl="1" eaLnBrk="1" hangingPunct="1"/>
            <a:r>
              <a:rPr lang="en-US" altLang="zh-CN" dirty="0">
                <a:ea typeface="宋体" pitchFamily="2" charset="-122"/>
              </a:rPr>
              <a:t>New frames and retransmitting frames also accord to Poisson 	distribution</a:t>
            </a:r>
          </a:p>
          <a:p>
            <a:pPr eaLnBrk="1" hangingPunct="1"/>
            <a:r>
              <a:rPr lang="en-US" altLang="zh-CN" dirty="0">
                <a:ea typeface="宋体" pitchFamily="2" charset="-122"/>
              </a:rPr>
              <a:t>Parameters</a:t>
            </a:r>
          </a:p>
          <a:p>
            <a:pPr lvl="1" eaLnBrk="1" hangingPunct="1"/>
            <a:r>
              <a:rPr lang="en-US" altLang="zh-CN" dirty="0">
                <a:ea typeface="宋体" pitchFamily="2" charset="-122"/>
              </a:rPr>
              <a:t>Throughput </a:t>
            </a:r>
            <a:r>
              <a:rPr lang="en-US" altLang="zh-CN" b="1" dirty="0">
                <a:ea typeface="宋体" pitchFamily="2" charset="-122"/>
              </a:rPr>
              <a:t>S</a:t>
            </a:r>
            <a:r>
              <a:rPr lang="en-US" altLang="zh-CN" dirty="0">
                <a:ea typeface="宋体" pitchFamily="2" charset="-122"/>
              </a:rPr>
              <a:t>: mean successful frames per frame time </a:t>
            </a:r>
            <a:r>
              <a:rPr kumimoji="1" lang="en-US" altLang="zh-CN" dirty="0">
                <a:solidFill>
                  <a:schemeClr val="tx2"/>
                </a:solidFill>
                <a:ea typeface="宋体" pitchFamily="2" charset="-122"/>
              </a:rPr>
              <a:t>0</a:t>
            </a:r>
            <a:r>
              <a:rPr kumimoji="1" lang="en-US" altLang="zh-CN" dirty="0">
                <a:solidFill>
                  <a:schemeClr val="tx2"/>
                </a:solidFill>
                <a:ea typeface="宋体" pitchFamily="2" charset="-122"/>
                <a:sym typeface="Symbol" pitchFamily="18" charset="2"/>
              </a:rPr>
              <a:t></a:t>
            </a:r>
            <a:r>
              <a:rPr kumimoji="1" lang="en-US" altLang="zh-CN" dirty="0">
                <a:solidFill>
                  <a:schemeClr val="tx2"/>
                </a:solidFill>
                <a:ea typeface="宋体" pitchFamily="2" charset="-122"/>
              </a:rPr>
              <a:t> S </a:t>
            </a:r>
            <a:r>
              <a:rPr kumimoji="1" lang="en-US" altLang="zh-CN" dirty="0">
                <a:solidFill>
                  <a:schemeClr val="tx2"/>
                </a:solidFill>
                <a:ea typeface="宋体" pitchFamily="2" charset="-122"/>
                <a:sym typeface="Symbol" pitchFamily="18" charset="2"/>
              </a:rPr>
              <a:t></a:t>
            </a:r>
            <a:r>
              <a:rPr kumimoji="1" lang="en-US" altLang="zh-CN" dirty="0">
                <a:solidFill>
                  <a:schemeClr val="tx2"/>
                </a:solidFill>
                <a:ea typeface="宋体" pitchFamily="2" charset="-122"/>
              </a:rPr>
              <a:t> 1</a:t>
            </a:r>
          </a:p>
          <a:p>
            <a:pPr lvl="1" eaLnBrk="1" hangingPunct="1"/>
            <a:r>
              <a:rPr kumimoji="1" lang="en-US" altLang="zh-CN" dirty="0">
                <a:solidFill>
                  <a:schemeClr val="tx2"/>
                </a:solidFill>
                <a:ea typeface="宋体" pitchFamily="2" charset="-122"/>
              </a:rPr>
              <a:t>Network load </a:t>
            </a:r>
            <a:r>
              <a:rPr kumimoji="1" lang="en-US" altLang="zh-CN" b="1" dirty="0">
                <a:solidFill>
                  <a:schemeClr val="tx2"/>
                </a:solidFill>
                <a:ea typeface="宋体" pitchFamily="2" charset="-122"/>
              </a:rPr>
              <a:t>G</a:t>
            </a:r>
            <a:r>
              <a:rPr kumimoji="1" lang="en-US" altLang="zh-CN" dirty="0">
                <a:solidFill>
                  <a:schemeClr val="tx2"/>
                </a:solidFill>
                <a:ea typeface="宋体" pitchFamily="2" charset="-122"/>
              </a:rPr>
              <a:t>: mean frames per frame time G</a:t>
            </a:r>
            <a:r>
              <a:rPr kumimoji="1" lang="en-US" altLang="zh-CN" dirty="0">
                <a:solidFill>
                  <a:schemeClr val="tx2"/>
                </a:solidFill>
                <a:ea typeface="宋体" pitchFamily="2" charset="-122"/>
                <a:cs typeface="Times New Roman" pitchFamily="18" charset="0"/>
              </a:rPr>
              <a:t>≥</a:t>
            </a:r>
            <a:r>
              <a:rPr kumimoji="1" lang="en-US" altLang="zh-CN" dirty="0">
                <a:solidFill>
                  <a:schemeClr val="tx2"/>
                </a:solidFill>
                <a:ea typeface="宋体" pitchFamily="2" charset="-122"/>
              </a:rPr>
              <a:t>S</a:t>
            </a:r>
            <a:r>
              <a:rPr kumimoji="1" lang="en-US" altLang="zh-CN" b="1" dirty="0">
                <a:solidFill>
                  <a:schemeClr val="tx2"/>
                </a:solidFill>
                <a:ea typeface="宋体" pitchFamily="2" charset="-122"/>
              </a:rPr>
              <a:t> </a:t>
            </a:r>
          </a:p>
          <a:p>
            <a:pPr lvl="1" eaLnBrk="1" hangingPunct="1"/>
            <a:r>
              <a:rPr kumimoji="1" lang="en-US" altLang="zh-CN" dirty="0">
                <a:solidFill>
                  <a:srgbClr val="993300"/>
                </a:solidFill>
                <a:ea typeface="宋体" pitchFamily="2" charset="-122"/>
              </a:rPr>
              <a:t>probability P</a:t>
            </a:r>
            <a:r>
              <a:rPr kumimoji="1" lang="en-US" altLang="zh-CN" baseline="-25000" dirty="0">
                <a:solidFill>
                  <a:srgbClr val="993300"/>
                </a:solidFill>
                <a:ea typeface="宋体" pitchFamily="2" charset="-122"/>
              </a:rPr>
              <a:t>0</a:t>
            </a:r>
            <a:r>
              <a:rPr kumimoji="1" lang="en-US" altLang="zh-CN" dirty="0">
                <a:solidFill>
                  <a:srgbClr val="993300"/>
                </a:solidFill>
                <a:ea typeface="宋体" pitchFamily="2" charset="-122"/>
              </a:rPr>
              <a:t>: successful transmission </a:t>
            </a:r>
            <a:endParaRPr kumimoji="1" lang="zh-CN" altLang="en-US" b="1" dirty="0">
              <a:solidFill>
                <a:srgbClr val="993300"/>
              </a:solidFill>
              <a:ea typeface="宋体" pitchFamily="2" charset="-122"/>
            </a:endParaRPr>
          </a:p>
          <a:p>
            <a:pPr eaLnBrk="1" hangingPunct="1">
              <a:buFont typeface="Wingdings" pitchFamily="2" charset="2"/>
              <a:buNone/>
            </a:pPr>
            <a:r>
              <a:rPr kumimoji="1" lang="zh-CN" altLang="en-US" b="1" dirty="0">
                <a:solidFill>
                  <a:srgbClr val="993300"/>
                </a:solidFill>
                <a:ea typeface="宋体" pitchFamily="2" charset="-122"/>
              </a:rPr>
              <a:t>	           </a:t>
            </a:r>
            <a:r>
              <a:rPr kumimoji="1" lang="en-US" altLang="zh-CN" b="1" dirty="0">
                <a:solidFill>
                  <a:srgbClr val="993300"/>
                </a:solidFill>
                <a:ea typeface="宋体" pitchFamily="2" charset="-122"/>
                <a:sym typeface="Wingdings 2" pitchFamily="18" charset="2"/>
              </a:rPr>
              <a:t>S = G </a:t>
            </a:r>
            <a:r>
              <a:rPr kumimoji="1" lang="en-US" altLang="zh-CN" b="1" dirty="0">
                <a:solidFill>
                  <a:srgbClr val="993300"/>
                </a:solidFill>
                <a:ea typeface="宋体" pitchFamily="2" charset="-122"/>
                <a:sym typeface="Symbol" pitchFamily="18" charset="2"/>
              </a:rPr>
              <a:t></a:t>
            </a:r>
            <a:r>
              <a:rPr kumimoji="1" lang="en-US" altLang="zh-CN" b="1" dirty="0">
                <a:solidFill>
                  <a:srgbClr val="993300"/>
                </a:solidFill>
                <a:ea typeface="宋体" pitchFamily="2" charset="-122"/>
                <a:sym typeface="Wingdings 2" pitchFamily="18" charset="2"/>
              </a:rPr>
              <a:t> P</a:t>
            </a:r>
            <a:r>
              <a:rPr kumimoji="1" lang="en-US" altLang="zh-CN" b="1" baseline="-25000" dirty="0">
                <a:solidFill>
                  <a:srgbClr val="993300"/>
                </a:solidFill>
                <a:ea typeface="宋体" pitchFamily="2" charset="-122"/>
                <a:sym typeface="Wingdings 2" pitchFamily="18" charset="2"/>
              </a:rPr>
              <a:t>0</a:t>
            </a:r>
            <a:endParaRPr kumimoji="1" lang="zh-CN" altLang="en-US" b="1" baseline="-25000" dirty="0">
              <a:solidFill>
                <a:srgbClr val="993300"/>
              </a:solidFill>
              <a:ea typeface="宋体" pitchFamily="2" charset="-122"/>
              <a:sym typeface="Wingdings 2" pitchFamily="18" charset="2"/>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a:xfrm>
            <a:off x="157163" y="157163"/>
            <a:ext cx="8794750" cy="696912"/>
          </a:xfrm>
        </p:spPr>
        <p:txBody>
          <a:bodyPr/>
          <a:lstStyle/>
          <a:p>
            <a:pPr eaLnBrk="1" hangingPunct="1"/>
            <a:r>
              <a:rPr lang="en-US" altLang="zh-CN">
                <a:ea typeface="宋体" pitchFamily="2" charset="-122"/>
              </a:rPr>
              <a:t>Pure ALOHA: Performance Analysis(3)</a:t>
            </a:r>
            <a:endParaRPr lang="zh-CN" altLang="en-US">
              <a:ea typeface="宋体" pitchFamily="2" charset="-122"/>
            </a:endParaRPr>
          </a:p>
        </p:txBody>
      </p:sp>
      <p:sp>
        <p:nvSpPr>
          <p:cNvPr id="29699" name="Rectangle 3"/>
          <p:cNvSpPr>
            <a:spLocks noGrp="1" noChangeArrowheads="1"/>
          </p:cNvSpPr>
          <p:nvPr>
            <p:ph type="body" idx="1"/>
          </p:nvPr>
        </p:nvSpPr>
        <p:spPr>
          <a:xfrm>
            <a:off x="0" y="1431925"/>
            <a:ext cx="9144000" cy="5121275"/>
          </a:xfrm>
        </p:spPr>
        <p:txBody>
          <a:bodyPr/>
          <a:lstStyle/>
          <a:p>
            <a:pPr eaLnBrk="1" hangingPunct="1">
              <a:buFont typeface="Wingdings" pitchFamily="2" charset="2"/>
              <a:buNone/>
            </a:pPr>
            <a:r>
              <a:rPr lang="en-US" altLang="zh-CN" dirty="0">
                <a:ea typeface="宋体" pitchFamily="2" charset="-122"/>
              </a:rPr>
              <a:t>	</a:t>
            </a:r>
            <a:r>
              <a:rPr kumimoji="1" lang="en-US" altLang="zh-CN" dirty="0">
                <a:ea typeface="宋体" pitchFamily="2" charset="-122"/>
                <a:sym typeface="Wingdings 2" pitchFamily="18" charset="2"/>
              </a:rPr>
              <a:t>P</a:t>
            </a:r>
            <a:r>
              <a:rPr kumimoji="1" lang="en-US" altLang="zh-CN" baseline="-25000" dirty="0">
                <a:ea typeface="宋体" pitchFamily="2" charset="-122"/>
                <a:sym typeface="Wingdings 2" pitchFamily="18" charset="2"/>
              </a:rPr>
              <a:t>0</a:t>
            </a:r>
            <a:r>
              <a:rPr kumimoji="1" lang="en-US" altLang="zh-CN" dirty="0">
                <a:ea typeface="宋体" pitchFamily="2" charset="-122"/>
                <a:sym typeface="Wingdings 2" pitchFamily="18" charset="2"/>
              </a:rPr>
              <a:t>= P [</a:t>
            </a:r>
            <a:r>
              <a:rPr kumimoji="1" lang="en-US" altLang="zh-CN" dirty="0">
                <a:latin typeface="Times New Roman" pitchFamily="18" charset="0"/>
                <a:ea typeface="宋体" pitchFamily="2" charset="-122"/>
                <a:sym typeface="Wingdings 2" pitchFamily="18" charset="2"/>
              </a:rPr>
              <a:t>no other traffic being initiated during the entire </a:t>
            </a:r>
            <a:r>
              <a:rPr kumimoji="1" lang="en-US" altLang="zh-CN" dirty="0">
                <a:solidFill>
                  <a:srgbClr val="FF0000"/>
                </a:solidFill>
                <a:latin typeface="Times New Roman" pitchFamily="18" charset="0"/>
                <a:ea typeface="宋体" pitchFamily="2" charset="-122"/>
                <a:sym typeface="Wingdings 2" pitchFamily="18" charset="2"/>
              </a:rPr>
              <a:t>vulnerable period</a:t>
            </a:r>
            <a:r>
              <a:rPr kumimoji="1" lang="en-US" altLang="zh-CN" dirty="0">
                <a:ea typeface="宋体" pitchFamily="2" charset="-122"/>
                <a:sym typeface="Wingdings 2" pitchFamily="18" charset="2"/>
              </a:rPr>
              <a:t>] =</a:t>
            </a:r>
            <a:r>
              <a:rPr kumimoji="1" lang="en-US" altLang="zh-CN" dirty="0">
                <a:ea typeface="宋体" pitchFamily="2" charset="-122"/>
                <a:sym typeface="Symbol" pitchFamily="18" charset="2"/>
              </a:rPr>
              <a:t> e </a:t>
            </a:r>
            <a:r>
              <a:rPr lang="en-US" altLang="zh-CN" baseline="30000" dirty="0">
                <a:latin typeface="Times New Roman" pitchFamily="18" charset="0"/>
                <a:ea typeface="宋体" pitchFamily="2" charset="-122"/>
              </a:rPr>
              <a:t>–</a:t>
            </a:r>
            <a:r>
              <a:rPr lang="en-US" altLang="zh-CN" baseline="30000" dirty="0">
                <a:ea typeface="宋体" pitchFamily="2" charset="-122"/>
              </a:rPr>
              <a:t>λ(2T)</a:t>
            </a:r>
            <a:r>
              <a:rPr kumimoji="1" lang="en-US" altLang="zh-CN" dirty="0">
                <a:ea typeface="宋体" pitchFamily="2" charset="-122"/>
                <a:sym typeface="Symbol" pitchFamily="18" charset="2"/>
              </a:rPr>
              <a:t> = e </a:t>
            </a:r>
            <a:r>
              <a:rPr kumimoji="1" lang="en-US" altLang="zh-CN" baseline="40000" dirty="0">
                <a:latin typeface="Times New Roman" pitchFamily="18" charset="0"/>
                <a:ea typeface="宋体" pitchFamily="2" charset="-122"/>
                <a:sym typeface="Symbol" pitchFamily="18" charset="2"/>
              </a:rPr>
              <a:t>–</a:t>
            </a:r>
            <a:r>
              <a:rPr kumimoji="1" lang="en-US" altLang="zh-CN" baseline="40000" dirty="0">
                <a:ea typeface="宋体" pitchFamily="2" charset="-122"/>
                <a:sym typeface="Symbol" pitchFamily="18" charset="2"/>
              </a:rPr>
              <a:t>2G                     </a:t>
            </a:r>
          </a:p>
          <a:p>
            <a:pPr eaLnBrk="1" hangingPunct="1">
              <a:buFont typeface="Wingdings" pitchFamily="2" charset="2"/>
              <a:buNone/>
            </a:pPr>
            <a:r>
              <a:rPr lang="en-US" altLang="zh-CN" dirty="0">
                <a:ea typeface="宋体" pitchFamily="2" charset="-122"/>
              </a:rPr>
              <a:t>                    [ P=(</a:t>
            </a:r>
            <a:r>
              <a:rPr lang="en-US" altLang="zh-CN" dirty="0" err="1">
                <a:ea typeface="宋体" pitchFamily="2" charset="-122"/>
              </a:rPr>
              <a:t>λT</a:t>
            </a:r>
            <a:r>
              <a:rPr lang="en-US" altLang="zh-CN" dirty="0">
                <a:ea typeface="宋体" pitchFamily="2" charset="-122"/>
              </a:rPr>
              <a:t>)</a:t>
            </a:r>
            <a:r>
              <a:rPr lang="en-US" altLang="zh-CN" baseline="30000" dirty="0">
                <a:ea typeface="宋体" pitchFamily="2" charset="-122"/>
              </a:rPr>
              <a:t>K</a:t>
            </a:r>
            <a:r>
              <a:rPr lang="en-US" altLang="zh-CN" dirty="0">
                <a:ea typeface="宋体" pitchFamily="2" charset="-122"/>
              </a:rPr>
              <a:t> e</a:t>
            </a:r>
            <a:r>
              <a:rPr lang="en-US" altLang="zh-CN" baseline="30000" dirty="0">
                <a:ea typeface="宋体" pitchFamily="2" charset="-122"/>
              </a:rPr>
              <a:t>-</a:t>
            </a:r>
            <a:r>
              <a:rPr lang="en-US" altLang="zh-CN" baseline="30000" dirty="0" err="1">
                <a:ea typeface="宋体" pitchFamily="2" charset="-122"/>
              </a:rPr>
              <a:t>λt</a:t>
            </a:r>
            <a:r>
              <a:rPr lang="en-US" altLang="zh-CN" dirty="0">
                <a:ea typeface="宋体" pitchFamily="2" charset="-122"/>
              </a:rPr>
              <a:t>/K!]</a:t>
            </a:r>
            <a:endParaRPr kumimoji="1" lang="en-US" altLang="zh-CN" baseline="40000" dirty="0">
              <a:ea typeface="宋体" pitchFamily="2" charset="-122"/>
              <a:sym typeface="Symbol" pitchFamily="18" charset="2"/>
            </a:endParaRPr>
          </a:p>
          <a:p>
            <a:pPr eaLnBrk="1" hangingPunct="1">
              <a:buFont typeface="Wingdings" pitchFamily="2" charset="2"/>
              <a:buNone/>
            </a:pPr>
            <a:r>
              <a:rPr kumimoji="1" lang="zh-CN" altLang="en-US" dirty="0">
                <a:ea typeface="宋体" pitchFamily="2" charset="-122"/>
                <a:sym typeface="Symbol" pitchFamily="18" charset="2"/>
              </a:rPr>
              <a:t>	</a:t>
            </a:r>
          </a:p>
          <a:p>
            <a:pPr eaLnBrk="1" hangingPunct="1">
              <a:buFont typeface="Wingdings" pitchFamily="2" charset="2"/>
              <a:buNone/>
            </a:pPr>
            <a:r>
              <a:rPr kumimoji="1" lang="en-US" altLang="zh-CN" dirty="0">
                <a:ea typeface="宋体" pitchFamily="2" charset="-122"/>
                <a:sym typeface="Symbol" pitchFamily="18" charset="2"/>
              </a:rPr>
              <a:t>     Throughput</a:t>
            </a:r>
            <a:r>
              <a:rPr kumimoji="1" lang="zh-CN" altLang="en-US" dirty="0">
                <a:ea typeface="宋体" pitchFamily="2" charset="-122"/>
                <a:sym typeface="Symbol" pitchFamily="18" charset="2"/>
              </a:rPr>
              <a:t>: </a:t>
            </a:r>
            <a:r>
              <a:rPr kumimoji="1" lang="en-US" altLang="zh-CN" dirty="0">
                <a:ea typeface="宋体" pitchFamily="2" charset="-122"/>
                <a:sym typeface="Symbol" pitchFamily="18" charset="2"/>
              </a:rPr>
              <a:t>S = </a:t>
            </a:r>
            <a:r>
              <a:rPr kumimoji="1" lang="en-US" altLang="zh-CN" dirty="0">
                <a:ea typeface="宋体" pitchFamily="2" charset="-122"/>
                <a:sym typeface="Wingdings 2" pitchFamily="18" charset="2"/>
              </a:rPr>
              <a:t>G </a:t>
            </a:r>
            <a:r>
              <a:rPr kumimoji="1" lang="en-US" altLang="zh-CN" dirty="0">
                <a:ea typeface="宋体" pitchFamily="2" charset="-122"/>
                <a:sym typeface="Symbol" pitchFamily="18" charset="2"/>
              </a:rPr>
              <a:t></a:t>
            </a:r>
            <a:r>
              <a:rPr kumimoji="1" lang="en-US" altLang="zh-CN" dirty="0">
                <a:ea typeface="宋体" pitchFamily="2" charset="-122"/>
                <a:sym typeface="Wingdings 2" pitchFamily="18" charset="2"/>
              </a:rPr>
              <a:t> P</a:t>
            </a:r>
            <a:r>
              <a:rPr kumimoji="1" lang="en-US" altLang="zh-CN" baseline="-25000" dirty="0">
                <a:ea typeface="宋体" pitchFamily="2" charset="-122"/>
                <a:sym typeface="Wingdings 2" pitchFamily="18" charset="2"/>
              </a:rPr>
              <a:t>0</a:t>
            </a:r>
            <a:r>
              <a:rPr kumimoji="1" lang="en-US" altLang="zh-CN" dirty="0">
                <a:ea typeface="宋体" pitchFamily="2" charset="-122"/>
                <a:sym typeface="Wingdings 2" pitchFamily="18" charset="2"/>
              </a:rPr>
              <a:t> </a:t>
            </a:r>
            <a:r>
              <a:rPr kumimoji="1" lang="en-US" altLang="zh-CN" dirty="0">
                <a:ea typeface="宋体" pitchFamily="2" charset="-122"/>
                <a:sym typeface="Symbol" pitchFamily="18" charset="2"/>
              </a:rPr>
              <a:t>= G e </a:t>
            </a:r>
            <a:r>
              <a:rPr kumimoji="1" lang="en-US" altLang="zh-CN" baseline="40000" dirty="0">
                <a:ea typeface="宋体" pitchFamily="2" charset="-122"/>
                <a:sym typeface="Symbol" pitchFamily="18" charset="2"/>
              </a:rPr>
              <a:t>-2G</a:t>
            </a:r>
          </a:p>
          <a:p>
            <a:pPr eaLnBrk="1" hangingPunct="1">
              <a:buFont typeface="Wingdings" pitchFamily="2" charset="2"/>
              <a:buNone/>
            </a:pPr>
            <a:r>
              <a:rPr kumimoji="1" lang="en-US" altLang="zh-CN" baseline="40000" dirty="0">
                <a:ea typeface="宋体" pitchFamily="2" charset="-122"/>
                <a:sym typeface="Symbol" pitchFamily="18" charset="2"/>
              </a:rPr>
              <a:t>	</a:t>
            </a:r>
            <a:r>
              <a:rPr kumimoji="1" lang="en-US" altLang="zh-CN" dirty="0">
                <a:ea typeface="宋体" pitchFamily="2" charset="-122"/>
                <a:sym typeface="Symbol" pitchFamily="18" charset="2"/>
              </a:rPr>
              <a:t>Maximum throughput occurs when G=0.5, S=1/2e ≈ 0.184</a:t>
            </a:r>
            <a:endParaRPr kumimoji="1" lang="en-US" altLang="zh-CN" baseline="40000" dirty="0">
              <a:ea typeface="宋体" pitchFamily="2" charset="-122"/>
              <a:sym typeface="Symbol" pitchFamily="18" charset="2"/>
            </a:endParaRPr>
          </a:p>
          <a:p>
            <a:pPr eaLnBrk="1" hangingPunct="1">
              <a:buFont typeface="Wingdings" pitchFamily="2" charset="2"/>
              <a:buNone/>
            </a:pPr>
            <a:endParaRPr kumimoji="1" lang="en-US" altLang="zh-CN" dirty="0">
              <a:ea typeface="宋体" pitchFamily="2" charset="-122"/>
              <a:sym typeface="Symbol" pitchFamily="18" charset="2"/>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a:xfrm>
            <a:off x="157163" y="157163"/>
            <a:ext cx="8794750" cy="696912"/>
          </a:xfrm>
        </p:spPr>
        <p:txBody>
          <a:bodyPr/>
          <a:lstStyle/>
          <a:p>
            <a:pPr eaLnBrk="1" hangingPunct="1"/>
            <a:r>
              <a:rPr lang="en-US" altLang="zh-CN">
                <a:ea typeface="宋体" pitchFamily="2" charset="-122"/>
              </a:rPr>
              <a:t>Slotted ALOHA </a:t>
            </a:r>
          </a:p>
        </p:txBody>
      </p:sp>
      <p:sp>
        <p:nvSpPr>
          <p:cNvPr id="218115" name="Rectangle 3"/>
          <p:cNvSpPr>
            <a:spLocks noGrp="1" noChangeArrowheads="1"/>
          </p:cNvSpPr>
          <p:nvPr>
            <p:ph type="body" idx="1"/>
          </p:nvPr>
        </p:nvSpPr>
        <p:spPr>
          <a:xfrm>
            <a:off x="0" y="1066800"/>
            <a:ext cx="9144000" cy="1752600"/>
          </a:xfrm>
        </p:spPr>
        <p:txBody>
          <a:bodyPr/>
          <a:lstStyle/>
          <a:p>
            <a:pPr eaLnBrk="1" hangingPunct="1"/>
            <a:r>
              <a:rPr lang="en-US" altLang="zh-CN" sz="2400" dirty="0">
                <a:ea typeface="宋体" pitchFamily="2" charset="-122"/>
              </a:rPr>
              <a:t>Principle</a:t>
            </a:r>
          </a:p>
          <a:p>
            <a:pPr lvl="1" eaLnBrk="1" hangingPunct="1">
              <a:buFont typeface="Wingdings" pitchFamily="2" charset="2"/>
              <a:buNone/>
            </a:pPr>
            <a:r>
              <a:rPr lang="en-US" altLang="zh-CN" sz="2000" dirty="0">
                <a:ea typeface="宋体" pitchFamily="2" charset="-122"/>
              </a:rPr>
              <a:t>      </a:t>
            </a:r>
            <a:r>
              <a:rPr lang="en-US" altLang="zh-CN" dirty="0">
                <a:solidFill>
                  <a:srgbClr val="000099"/>
                </a:solidFill>
                <a:ea typeface="宋体" pitchFamily="2" charset="-122"/>
              </a:rPr>
              <a:t>Divide time into discrete intervals, each interval corresponding to one frame, so each user must know slot boundaries (synchronization</a:t>
            </a:r>
            <a:r>
              <a:rPr lang="en-US" altLang="zh-CN" sz="2000" dirty="0">
                <a:solidFill>
                  <a:srgbClr val="000099"/>
                </a:solidFill>
                <a:ea typeface="宋体" pitchFamily="2" charset="-122"/>
              </a:rPr>
              <a:t>)</a:t>
            </a:r>
          </a:p>
        </p:txBody>
      </p:sp>
      <p:sp>
        <p:nvSpPr>
          <p:cNvPr id="218116" name="Line 4"/>
          <p:cNvSpPr>
            <a:spLocks noChangeShapeType="1"/>
          </p:cNvSpPr>
          <p:nvPr/>
        </p:nvSpPr>
        <p:spPr bwMode="auto">
          <a:xfrm>
            <a:off x="2270125" y="3284538"/>
            <a:ext cx="5410200" cy="1587"/>
          </a:xfrm>
          <a:prstGeom prst="line">
            <a:avLst/>
          </a:prstGeom>
          <a:noFill/>
          <a:ln w="25400">
            <a:solidFill>
              <a:srgbClr val="FF00FF"/>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8117" name="Line 5"/>
          <p:cNvSpPr>
            <a:spLocks noChangeShapeType="1"/>
          </p:cNvSpPr>
          <p:nvPr/>
        </p:nvSpPr>
        <p:spPr bwMode="auto">
          <a:xfrm>
            <a:off x="2270125" y="4275138"/>
            <a:ext cx="5410200" cy="1587"/>
          </a:xfrm>
          <a:prstGeom prst="line">
            <a:avLst/>
          </a:prstGeom>
          <a:noFill/>
          <a:ln w="25400">
            <a:solidFill>
              <a:srgbClr val="FF00FF"/>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8118" name="Line 6"/>
          <p:cNvSpPr>
            <a:spLocks noChangeShapeType="1"/>
          </p:cNvSpPr>
          <p:nvPr/>
        </p:nvSpPr>
        <p:spPr bwMode="auto">
          <a:xfrm>
            <a:off x="2270125" y="5189538"/>
            <a:ext cx="5410200" cy="1587"/>
          </a:xfrm>
          <a:prstGeom prst="line">
            <a:avLst/>
          </a:prstGeom>
          <a:noFill/>
          <a:ln w="25400">
            <a:solidFill>
              <a:srgbClr val="FF00FF"/>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8119" name="Rectangle 7"/>
          <p:cNvSpPr>
            <a:spLocks noChangeArrowheads="1"/>
          </p:cNvSpPr>
          <p:nvPr/>
        </p:nvSpPr>
        <p:spPr bwMode="auto">
          <a:xfrm>
            <a:off x="2574925" y="2903538"/>
            <a:ext cx="457200" cy="304800"/>
          </a:xfrm>
          <a:prstGeom prst="rect">
            <a:avLst/>
          </a:prstGeom>
          <a:solidFill>
            <a:schemeClr val="bg1"/>
          </a:solidFill>
          <a:ln w="12700">
            <a:solidFill>
              <a:schemeClr val="tx1"/>
            </a:solidFill>
            <a:miter lim="800000"/>
            <a:headEnd type="none" w="sm" len="sm"/>
            <a:tailEnd/>
          </a:ln>
        </p:spPr>
        <p:txBody>
          <a:bodyPr wrap="none" anchor="ctr"/>
          <a:lstStyle>
            <a:lvl1pPr algn="l" defTabSz="762000" eaLnBrk="0" fontAlgn="b" hangingPunct="0">
              <a:spcBef>
                <a:spcPct val="20000"/>
              </a:spcBef>
              <a:buClr>
                <a:srgbClr val="FF6600"/>
              </a:buClr>
              <a:buSzPct val="110000"/>
              <a:buFont typeface="Wingdings" pitchFamily="2" charset="2"/>
              <a:buChar char="n"/>
              <a:defRPr sz="2800">
                <a:solidFill>
                  <a:srgbClr val="000099"/>
                </a:solidFill>
                <a:latin typeface="Verdana" pitchFamily="34" charset="0"/>
              </a:defRPr>
            </a:lvl1pPr>
            <a:lvl2pPr marL="742950" indent="-285750" algn="l" defTabSz="762000" eaLnBrk="0" hangingPunct="0">
              <a:spcBef>
                <a:spcPct val="20000"/>
              </a:spcBef>
              <a:buClr>
                <a:srgbClr val="009900"/>
              </a:buClr>
              <a:buSzPct val="110000"/>
              <a:buFont typeface="Wingdings" pitchFamily="2" charset="2"/>
              <a:buChar char="u"/>
              <a:defRPr sz="2400">
                <a:solidFill>
                  <a:schemeClr val="tx1"/>
                </a:solidFill>
                <a:latin typeface="Verdana" pitchFamily="34" charset="0"/>
              </a:defRPr>
            </a:lvl2pPr>
            <a:lvl3pPr marL="1143000" indent="-228600" algn="l" defTabSz="762000" eaLnBrk="0" hangingPunct="0">
              <a:spcBef>
                <a:spcPct val="20000"/>
              </a:spcBef>
              <a:buClr>
                <a:srgbClr val="0000FF"/>
              </a:buClr>
              <a:buSzPct val="110000"/>
              <a:buFont typeface="Wingdings" pitchFamily="2" charset="2"/>
              <a:buChar char="Ø"/>
              <a:defRPr sz="2400">
                <a:solidFill>
                  <a:schemeClr val="tx1"/>
                </a:solidFill>
                <a:latin typeface="Verdana" pitchFamily="34" charset="0"/>
              </a:defRPr>
            </a:lvl3pPr>
            <a:lvl4pPr marL="1600200" indent="-228600" algn="l" defTabSz="762000" eaLnBrk="0" hangingPunct="0">
              <a:spcBef>
                <a:spcPct val="20000"/>
              </a:spcBef>
              <a:buClr>
                <a:schemeClr val="accent2"/>
              </a:buClr>
              <a:buSzPct val="110000"/>
              <a:buChar char="–"/>
              <a:defRPr sz="2000">
                <a:solidFill>
                  <a:schemeClr val="tx1"/>
                </a:solidFill>
                <a:latin typeface="Times New Roman" pitchFamily="18" charset="0"/>
              </a:defRPr>
            </a:lvl4pPr>
            <a:lvl5pPr marL="2057400" indent="-228600" algn="l" defTabSz="762000" eaLnBrk="0" hangingPunct="0">
              <a:spcBef>
                <a:spcPct val="20000"/>
              </a:spcBef>
              <a:buClr>
                <a:schemeClr val="accent2"/>
              </a:buClr>
              <a:buSzPct val="110000"/>
              <a:buChar char="»"/>
              <a:defRPr sz="2000">
                <a:solidFill>
                  <a:schemeClr val="tx1"/>
                </a:solidFill>
                <a:latin typeface="Times New Roman" pitchFamily="18" charset="0"/>
              </a:defRPr>
            </a:lvl5pPr>
            <a:lvl6pPr marL="25146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6pPr>
            <a:lvl7pPr marL="29718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7pPr>
            <a:lvl8pPr marL="34290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8pPr>
            <a:lvl9pPr marL="38862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9pPr>
          </a:lstStyle>
          <a:p>
            <a:pPr algn="ctr" fontAlgn="base">
              <a:spcBef>
                <a:spcPct val="0"/>
              </a:spcBef>
              <a:buClrTx/>
              <a:buSzTx/>
              <a:buFontTx/>
              <a:buNone/>
            </a:pPr>
            <a:r>
              <a:rPr kumimoji="1" lang="en-US" altLang="zh-CN" sz="1600" b="1">
                <a:solidFill>
                  <a:schemeClr val="tx1"/>
                </a:solidFill>
                <a:latin typeface="CordiaUPC" pitchFamily="34" charset="-34"/>
                <a:ea typeface="宋体" pitchFamily="2" charset="-122"/>
              </a:rPr>
              <a:t>A1</a:t>
            </a:r>
            <a:endParaRPr kumimoji="1" lang="en-US" altLang="zh-CN" sz="1600">
              <a:solidFill>
                <a:schemeClr val="tx1"/>
              </a:solidFill>
              <a:latin typeface="CordiaUPC" pitchFamily="34" charset="-34"/>
              <a:ea typeface="宋体" pitchFamily="2" charset="-122"/>
            </a:endParaRPr>
          </a:p>
        </p:txBody>
      </p:sp>
      <p:sp>
        <p:nvSpPr>
          <p:cNvPr id="218120" name="Line 8"/>
          <p:cNvSpPr>
            <a:spLocks noChangeShapeType="1"/>
          </p:cNvSpPr>
          <p:nvPr/>
        </p:nvSpPr>
        <p:spPr bwMode="auto">
          <a:xfrm flipV="1">
            <a:off x="2422525" y="3284538"/>
            <a:ext cx="1588" cy="228600"/>
          </a:xfrm>
          <a:prstGeom prst="line">
            <a:avLst/>
          </a:prstGeom>
          <a:noFill/>
          <a:ln w="25400">
            <a:solidFill>
              <a:srgbClr val="FF00FF"/>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8121" name="Text Box 9"/>
          <p:cNvSpPr txBox="1">
            <a:spLocks noChangeArrowheads="1"/>
          </p:cNvSpPr>
          <p:nvPr/>
        </p:nvSpPr>
        <p:spPr bwMode="auto">
          <a:xfrm>
            <a:off x="1844675" y="3484563"/>
            <a:ext cx="12033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type="none" w="sm" len="sm"/>
                <a:tailEnd/>
              </a14:hiddenLine>
            </a:ext>
          </a:extLst>
        </p:spPr>
        <p:txBody>
          <a:bodyPr>
            <a:spAutoFit/>
          </a:bodyPr>
          <a:lstStyle>
            <a:lvl1pPr algn="l" defTabSz="762000" eaLnBrk="0" fontAlgn="b" hangingPunct="0">
              <a:spcBef>
                <a:spcPct val="20000"/>
              </a:spcBef>
              <a:buClr>
                <a:srgbClr val="FF6600"/>
              </a:buClr>
              <a:buSzPct val="110000"/>
              <a:buFont typeface="Wingdings" pitchFamily="2" charset="2"/>
              <a:buChar char="n"/>
              <a:defRPr sz="2800">
                <a:solidFill>
                  <a:srgbClr val="000099"/>
                </a:solidFill>
                <a:latin typeface="Verdana" pitchFamily="34" charset="0"/>
              </a:defRPr>
            </a:lvl1pPr>
            <a:lvl2pPr marL="742950" indent="-285750" algn="l" defTabSz="762000" eaLnBrk="0" hangingPunct="0">
              <a:spcBef>
                <a:spcPct val="20000"/>
              </a:spcBef>
              <a:buClr>
                <a:srgbClr val="009900"/>
              </a:buClr>
              <a:buSzPct val="110000"/>
              <a:buFont typeface="Wingdings" pitchFamily="2" charset="2"/>
              <a:buChar char="u"/>
              <a:defRPr sz="2400">
                <a:solidFill>
                  <a:schemeClr val="tx1"/>
                </a:solidFill>
                <a:latin typeface="Verdana" pitchFamily="34" charset="0"/>
              </a:defRPr>
            </a:lvl2pPr>
            <a:lvl3pPr marL="1143000" indent="-228600" algn="l" defTabSz="762000" eaLnBrk="0" hangingPunct="0">
              <a:spcBef>
                <a:spcPct val="20000"/>
              </a:spcBef>
              <a:buClr>
                <a:srgbClr val="0000FF"/>
              </a:buClr>
              <a:buSzPct val="110000"/>
              <a:buFont typeface="Wingdings" pitchFamily="2" charset="2"/>
              <a:buChar char="Ø"/>
              <a:defRPr sz="2400">
                <a:solidFill>
                  <a:schemeClr val="tx1"/>
                </a:solidFill>
                <a:latin typeface="Verdana" pitchFamily="34" charset="0"/>
              </a:defRPr>
            </a:lvl3pPr>
            <a:lvl4pPr marL="1600200" indent="-228600" algn="l" defTabSz="762000" eaLnBrk="0" hangingPunct="0">
              <a:spcBef>
                <a:spcPct val="20000"/>
              </a:spcBef>
              <a:buClr>
                <a:schemeClr val="accent2"/>
              </a:buClr>
              <a:buSzPct val="110000"/>
              <a:buChar char="–"/>
              <a:defRPr sz="2000">
                <a:solidFill>
                  <a:schemeClr val="tx1"/>
                </a:solidFill>
                <a:latin typeface="Times New Roman" pitchFamily="18" charset="0"/>
              </a:defRPr>
            </a:lvl4pPr>
            <a:lvl5pPr marL="2057400" indent="-228600" algn="l" defTabSz="762000" eaLnBrk="0" hangingPunct="0">
              <a:spcBef>
                <a:spcPct val="20000"/>
              </a:spcBef>
              <a:buClr>
                <a:schemeClr val="accent2"/>
              </a:buClr>
              <a:buSzPct val="110000"/>
              <a:buChar char="»"/>
              <a:defRPr sz="2000">
                <a:solidFill>
                  <a:schemeClr val="tx1"/>
                </a:solidFill>
                <a:latin typeface="Times New Roman" pitchFamily="18" charset="0"/>
              </a:defRPr>
            </a:lvl5pPr>
            <a:lvl6pPr marL="25146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6pPr>
            <a:lvl7pPr marL="29718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7pPr>
            <a:lvl8pPr marL="34290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8pPr>
            <a:lvl9pPr marL="38862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9pPr>
          </a:lstStyle>
          <a:p>
            <a:pPr fontAlgn="base">
              <a:spcBef>
                <a:spcPct val="50000"/>
              </a:spcBef>
              <a:buClrTx/>
              <a:buSzTx/>
              <a:buFontTx/>
              <a:buNone/>
            </a:pPr>
            <a:r>
              <a:rPr kumimoji="1" lang="en-US" altLang="zh-CN" sz="1600" b="1">
                <a:solidFill>
                  <a:schemeClr val="accent2"/>
                </a:solidFill>
                <a:latin typeface="CordiaUPC" pitchFamily="34" charset="-34"/>
                <a:ea typeface="宋体" pitchFamily="2" charset="-122"/>
              </a:rPr>
              <a:t>new frame</a:t>
            </a:r>
          </a:p>
        </p:txBody>
      </p:sp>
      <p:sp>
        <p:nvSpPr>
          <p:cNvPr id="218122" name="Rectangle 10"/>
          <p:cNvSpPr>
            <a:spLocks noChangeArrowheads="1"/>
          </p:cNvSpPr>
          <p:nvPr/>
        </p:nvSpPr>
        <p:spPr bwMode="auto">
          <a:xfrm>
            <a:off x="6842125" y="4884738"/>
            <a:ext cx="457200" cy="304800"/>
          </a:xfrm>
          <a:prstGeom prst="rect">
            <a:avLst/>
          </a:prstGeom>
          <a:solidFill>
            <a:schemeClr val="bg1"/>
          </a:solidFill>
          <a:ln w="12700">
            <a:solidFill>
              <a:schemeClr val="tx1"/>
            </a:solidFill>
            <a:miter lim="800000"/>
            <a:headEnd type="none" w="sm" len="sm"/>
            <a:tailEnd/>
          </a:ln>
        </p:spPr>
        <p:txBody>
          <a:bodyPr wrap="none" anchor="ctr"/>
          <a:lstStyle>
            <a:lvl1pPr algn="l" defTabSz="762000" eaLnBrk="0" fontAlgn="b" hangingPunct="0">
              <a:spcBef>
                <a:spcPct val="20000"/>
              </a:spcBef>
              <a:buClr>
                <a:srgbClr val="FF6600"/>
              </a:buClr>
              <a:buSzPct val="110000"/>
              <a:buFont typeface="Wingdings" pitchFamily="2" charset="2"/>
              <a:buChar char="n"/>
              <a:defRPr sz="2800">
                <a:solidFill>
                  <a:srgbClr val="000099"/>
                </a:solidFill>
                <a:latin typeface="Verdana" pitchFamily="34" charset="0"/>
              </a:defRPr>
            </a:lvl1pPr>
            <a:lvl2pPr marL="742950" indent="-285750" algn="l" defTabSz="762000" eaLnBrk="0" hangingPunct="0">
              <a:spcBef>
                <a:spcPct val="20000"/>
              </a:spcBef>
              <a:buClr>
                <a:srgbClr val="009900"/>
              </a:buClr>
              <a:buSzPct val="110000"/>
              <a:buFont typeface="Wingdings" pitchFamily="2" charset="2"/>
              <a:buChar char="u"/>
              <a:defRPr sz="2400">
                <a:solidFill>
                  <a:schemeClr val="tx1"/>
                </a:solidFill>
                <a:latin typeface="Verdana" pitchFamily="34" charset="0"/>
              </a:defRPr>
            </a:lvl2pPr>
            <a:lvl3pPr marL="1143000" indent="-228600" algn="l" defTabSz="762000" eaLnBrk="0" hangingPunct="0">
              <a:spcBef>
                <a:spcPct val="20000"/>
              </a:spcBef>
              <a:buClr>
                <a:srgbClr val="0000FF"/>
              </a:buClr>
              <a:buSzPct val="110000"/>
              <a:buFont typeface="Wingdings" pitchFamily="2" charset="2"/>
              <a:buChar char="Ø"/>
              <a:defRPr sz="2400">
                <a:solidFill>
                  <a:schemeClr val="tx1"/>
                </a:solidFill>
                <a:latin typeface="Verdana" pitchFamily="34" charset="0"/>
              </a:defRPr>
            </a:lvl3pPr>
            <a:lvl4pPr marL="1600200" indent="-228600" algn="l" defTabSz="762000" eaLnBrk="0" hangingPunct="0">
              <a:spcBef>
                <a:spcPct val="20000"/>
              </a:spcBef>
              <a:buClr>
                <a:schemeClr val="accent2"/>
              </a:buClr>
              <a:buSzPct val="110000"/>
              <a:buChar char="–"/>
              <a:defRPr sz="2000">
                <a:solidFill>
                  <a:schemeClr val="tx1"/>
                </a:solidFill>
                <a:latin typeface="Times New Roman" pitchFamily="18" charset="0"/>
              </a:defRPr>
            </a:lvl4pPr>
            <a:lvl5pPr marL="2057400" indent="-228600" algn="l" defTabSz="762000" eaLnBrk="0" hangingPunct="0">
              <a:spcBef>
                <a:spcPct val="20000"/>
              </a:spcBef>
              <a:buClr>
                <a:schemeClr val="accent2"/>
              </a:buClr>
              <a:buSzPct val="110000"/>
              <a:buChar char="»"/>
              <a:defRPr sz="2000">
                <a:solidFill>
                  <a:schemeClr val="tx1"/>
                </a:solidFill>
                <a:latin typeface="Times New Roman" pitchFamily="18" charset="0"/>
              </a:defRPr>
            </a:lvl5pPr>
            <a:lvl6pPr marL="25146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6pPr>
            <a:lvl7pPr marL="29718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7pPr>
            <a:lvl8pPr marL="34290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8pPr>
            <a:lvl9pPr marL="38862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9pPr>
          </a:lstStyle>
          <a:p>
            <a:pPr algn="ctr" fontAlgn="base">
              <a:spcBef>
                <a:spcPct val="0"/>
              </a:spcBef>
              <a:buClrTx/>
              <a:buSzTx/>
              <a:buFontTx/>
              <a:buNone/>
            </a:pPr>
            <a:r>
              <a:rPr kumimoji="1" lang="en-US" altLang="zh-CN" sz="1600" b="1">
                <a:solidFill>
                  <a:schemeClr val="tx1"/>
                </a:solidFill>
                <a:latin typeface="CordiaUPC" pitchFamily="34" charset="-34"/>
                <a:ea typeface="宋体" pitchFamily="2" charset="-122"/>
              </a:rPr>
              <a:t>B3</a:t>
            </a:r>
            <a:endParaRPr kumimoji="1" lang="en-US" altLang="zh-CN" sz="1600">
              <a:solidFill>
                <a:schemeClr val="tx1"/>
              </a:solidFill>
              <a:latin typeface="CordiaUPC" pitchFamily="34" charset="-34"/>
              <a:ea typeface="宋体" pitchFamily="2" charset="-122"/>
            </a:endParaRPr>
          </a:p>
        </p:txBody>
      </p:sp>
      <p:sp>
        <p:nvSpPr>
          <p:cNvPr id="218123" name="Rectangle 11"/>
          <p:cNvSpPr>
            <a:spLocks noChangeArrowheads="1"/>
          </p:cNvSpPr>
          <p:nvPr/>
        </p:nvSpPr>
        <p:spPr bwMode="auto">
          <a:xfrm>
            <a:off x="5394325" y="2827338"/>
            <a:ext cx="457200" cy="304800"/>
          </a:xfrm>
          <a:prstGeom prst="rect">
            <a:avLst/>
          </a:prstGeom>
          <a:solidFill>
            <a:schemeClr val="bg1"/>
          </a:solidFill>
          <a:ln w="12700">
            <a:solidFill>
              <a:schemeClr val="tx1"/>
            </a:solidFill>
            <a:miter lim="800000"/>
            <a:headEnd type="none" w="sm" len="sm"/>
            <a:tailEnd/>
          </a:ln>
        </p:spPr>
        <p:txBody>
          <a:bodyPr wrap="none" anchor="ctr"/>
          <a:lstStyle>
            <a:lvl1pPr algn="l" defTabSz="762000" eaLnBrk="0" fontAlgn="b" hangingPunct="0">
              <a:spcBef>
                <a:spcPct val="20000"/>
              </a:spcBef>
              <a:buClr>
                <a:srgbClr val="FF6600"/>
              </a:buClr>
              <a:buSzPct val="110000"/>
              <a:buFont typeface="Wingdings" pitchFamily="2" charset="2"/>
              <a:buChar char="n"/>
              <a:defRPr sz="2800">
                <a:solidFill>
                  <a:srgbClr val="000099"/>
                </a:solidFill>
                <a:latin typeface="Verdana" pitchFamily="34" charset="0"/>
              </a:defRPr>
            </a:lvl1pPr>
            <a:lvl2pPr marL="742950" indent="-285750" algn="l" defTabSz="762000" eaLnBrk="0" hangingPunct="0">
              <a:spcBef>
                <a:spcPct val="20000"/>
              </a:spcBef>
              <a:buClr>
                <a:srgbClr val="009900"/>
              </a:buClr>
              <a:buSzPct val="110000"/>
              <a:buFont typeface="Wingdings" pitchFamily="2" charset="2"/>
              <a:buChar char="u"/>
              <a:defRPr sz="2400">
                <a:solidFill>
                  <a:schemeClr val="tx1"/>
                </a:solidFill>
                <a:latin typeface="Verdana" pitchFamily="34" charset="0"/>
              </a:defRPr>
            </a:lvl2pPr>
            <a:lvl3pPr marL="1143000" indent="-228600" algn="l" defTabSz="762000" eaLnBrk="0" hangingPunct="0">
              <a:spcBef>
                <a:spcPct val="20000"/>
              </a:spcBef>
              <a:buClr>
                <a:srgbClr val="0000FF"/>
              </a:buClr>
              <a:buSzPct val="110000"/>
              <a:buFont typeface="Wingdings" pitchFamily="2" charset="2"/>
              <a:buChar char="Ø"/>
              <a:defRPr sz="2400">
                <a:solidFill>
                  <a:schemeClr val="tx1"/>
                </a:solidFill>
                <a:latin typeface="Verdana" pitchFamily="34" charset="0"/>
              </a:defRPr>
            </a:lvl3pPr>
            <a:lvl4pPr marL="1600200" indent="-228600" algn="l" defTabSz="762000" eaLnBrk="0" hangingPunct="0">
              <a:spcBef>
                <a:spcPct val="20000"/>
              </a:spcBef>
              <a:buClr>
                <a:schemeClr val="accent2"/>
              </a:buClr>
              <a:buSzPct val="110000"/>
              <a:buChar char="–"/>
              <a:defRPr sz="2000">
                <a:solidFill>
                  <a:schemeClr val="tx1"/>
                </a:solidFill>
                <a:latin typeface="Times New Roman" pitchFamily="18" charset="0"/>
              </a:defRPr>
            </a:lvl4pPr>
            <a:lvl5pPr marL="2057400" indent="-228600" algn="l" defTabSz="762000" eaLnBrk="0" hangingPunct="0">
              <a:spcBef>
                <a:spcPct val="20000"/>
              </a:spcBef>
              <a:buClr>
                <a:schemeClr val="accent2"/>
              </a:buClr>
              <a:buSzPct val="110000"/>
              <a:buChar char="»"/>
              <a:defRPr sz="2000">
                <a:solidFill>
                  <a:schemeClr val="tx1"/>
                </a:solidFill>
                <a:latin typeface="Times New Roman" pitchFamily="18" charset="0"/>
              </a:defRPr>
            </a:lvl5pPr>
            <a:lvl6pPr marL="25146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6pPr>
            <a:lvl7pPr marL="29718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7pPr>
            <a:lvl8pPr marL="34290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8pPr>
            <a:lvl9pPr marL="38862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9pPr>
          </a:lstStyle>
          <a:p>
            <a:pPr algn="ctr" fontAlgn="base">
              <a:spcBef>
                <a:spcPct val="0"/>
              </a:spcBef>
              <a:buClrTx/>
              <a:buSzTx/>
              <a:buFontTx/>
              <a:buNone/>
            </a:pPr>
            <a:r>
              <a:rPr kumimoji="1" lang="en-US" altLang="zh-CN" sz="1600" b="1">
                <a:solidFill>
                  <a:schemeClr val="tx1"/>
                </a:solidFill>
                <a:latin typeface="CordiaUPC" pitchFamily="34" charset="-34"/>
                <a:ea typeface="宋体" pitchFamily="2" charset="-122"/>
              </a:rPr>
              <a:t>A2</a:t>
            </a:r>
            <a:endParaRPr kumimoji="1" lang="en-US" altLang="zh-CN" sz="1600">
              <a:solidFill>
                <a:schemeClr val="tx1"/>
              </a:solidFill>
              <a:latin typeface="CordiaUPC" pitchFamily="34" charset="-34"/>
              <a:ea typeface="宋体" pitchFamily="2" charset="-122"/>
            </a:endParaRPr>
          </a:p>
        </p:txBody>
      </p:sp>
      <p:sp>
        <p:nvSpPr>
          <p:cNvPr id="218124" name="Rectangle 12"/>
          <p:cNvSpPr>
            <a:spLocks noChangeArrowheads="1"/>
          </p:cNvSpPr>
          <p:nvPr/>
        </p:nvSpPr>
        <p:spPr bwMode="auto">
          <a:xfrm>
            <a:off x="3946525" y="2903538"/>
            <a:ext cx="457200" cy="304800"/>
          </a:xfrm>
          <a:prstGeom prst="rect">
            <a:avLst/>
          </a:prstGeom>
          <a:solidFill>
            <a:schemeClr val="bg1"/>
          </a:solidFill>
          <a:ln w="12700">
            <a:solidFill>
              <a:schemeClr val="tx1"/>
            </a:solidFill>
            <a:miter lim="800000"/>
            <a:headEnd type="none" w="sm" len="sm"/>
            <a:tailEnd/>
          </a:ln>
        </p:spPr>
        <p:txBody>
          <a:bodyPr wrap="none" anchor="ctr"/>
          <a:lstStyle>
            <a:lvl1pPr algn="l" defTabSz="762000" eaLnBrk="0" fontAlgn="b" hangingPunct="0">
              <a:spcBef>
                <a:spcPct val="20000"/>
              </a:spcBef>
              <a:buClr>
                <a:srgbClr val="FF6600"/>
              </a:buClr>
              <a:buSzPct val="110000"/>
              <a:buFont typeface="Wingdings" pitchFamily="2" charset="2"/>
              <a:buChar char="n"/>
              <a:defRPr sz="2800">
                <a:solidFill>
                  <a:srgbClr val="000099"/>
                </a:solidFill>
                <a:latin typeface="Verdana" pitchFamily="34" charset="0"/>
              </a:defRPr>
            </a:lvl1pPr>
            <a:lvl2pPr marL="742950" indent="-285750" algn="l" defTabSz="762000" eaLnBrk="0" hangingPunct="0">
              <a:spcBef>
                <a:spcPct val="20000"/>
              </a:spcBef>
              <a:buClr>
                <a:srgbClr val="009900"/>
              </a:buClr>
              <a:buSzPct val="110000"/>
              <a:buFont typeface="Wingdings" pitchFamily="2" charset="2"/>
              <a:buChar char="u"/>
              <a:defRPr sz="2400">
                <a:solidFill>
                  <a:schemeClr val="tx1"/>
                </a:solidFill>
                <a:latin typeface="Verdana" pitchFamily="34" charset="0"/>
              </a:defRPr>
            </a:lvl2pPr>
            <a:lvl3pPr marL="1143000" indent="-228600" algn="l" defTabSz="762000" eaLnBrk="0" hangingPunct="0">
              <a:spcBef>
                <a:spcPct val="20000"/>
              </a:spcBef>
              <a:buClr>
                <a:srgbClr val="0000FF"/>
              </a:buClr>
              <a:buSzPct val="110000"/>
              <a:buFont typeface="Wingdings" pitchFamily="2" charset="2"/>
              <a:buChar char="Ø"/>
              <a:defRPr sz="2400">
                <a:solidFill>
                  <a:schemeClr val="tx1"/>
                </a:solidFill>
                <a:latin typeface="Verdana" pitchFamily="34" charset="0"/>
              </a:defRPr>
            </a:lvl3pPr>
            <a:lvl4pPr marL="1600200" indent="-228600" algn="l" defTabSz="762000" eaLnBrk="0" hangingPunct="0">
              <a:spcBef>
                <a:spcPct val="20000"/>
              </a:spcBef>
              <a:buClr>
                <a:schemeClr val="accent2"/>
              </a:buClr>
              <a:buSzPct val="110000"/>
              <a:buChar char="–"/>
              <a:defRPr sz="2000">
                <a:solidFill>
                  <a:schemeClr val="tx1"/>
                </a:solidFill>
                <a:latin typeface="Times New Roman" pitchFamily="18" charset="0"/>
              </a:defRPr>
            </a:lvl4pPr>
            <a:lvl5pPr marL="2057400" indent="-228600" algn="l" defTabSz="762000" eaLnBrk="0" hangingPunct="0">
              <a:spcBef>
                <a:spcPct val="20000"/>
              </a:spcBef>
              <a:buClr>
                <a:schemeClr val="accent2"/>
              </a:buClr>
              <a:buSzPct val="110000"/>
              <a:buChar char="»"/>
              <a:defRPr sz="2000">
                <a:solidFill>
                  <a:schemeClr val="tx1"/>
                </a:solidFill>
                <a:latin typeface="Times New Roman" pitchFamily="18" charset="0"/>
              </a:defRPr>
            </a:lvl5pPr>
            <a:lvl6pPr marL="25146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6pPr>
            <a:lvl7pPr marL="29718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7pPr>
            <a:lvl8pPr marL="34290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8pPr>
            <a:lvl9pPr marL="38862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9pPr>
          </a:lstStyle>
          <a:p>
            <a:pPr algn="ctr" fontAlgn="base">
              <a:spcBef>
                <a:spcPct val="0"/>
              </a:spcBef>
              <a:buClrTx/>
              <a:buSzTx/>
              <a:buFontTx/>
              <a:buNone/>
            </a:pPr>
            <a:r>
              <a:rPr kumimoji="1" lang="en-US" altLang="zh-CN" sz="1600" b="1">
                <a:solidFill>
                  <a:schemeClr val="tx1"/>
                </a:solidFill>
                <a:latin typeface="CordiaUPC" pitchFamily="34" charset="-34"/>
                <a:ea typeface="宋体" pitchFamily="2" charset="-122"/>
              </a:rPr>
              <a:t>A2</a:t>
            </a:r>
            <a:endParaRPr kumimoji="1" lang="en-US" altLang="zh-CN" sz="1600">
              <a:solidFill>
                <a:schemeClr val="tx1"/>
              </a:solidFill>
              <a:latin typeface="CordiaUPC" pitchFamily="34" charset="-34"/>
              <a:ea typeface="宋体" pitchFamily="2" charset="-122"/>
            </a:endParaRPr>
          </a:p>
        </p:txBody>
      </p:sp>
      <p:sp>
        <p:nvSpPr>
          <p:cNvPr id="218125" name="Rectangle 13"/>
          <p:cNvSpPr>
            <a:spLocks noChangeArrowheads="1"/>
          </p:cNvSpPr>
          <p:nvPr/>
        </p:nvSpPr>
        <p:spPr bwMode="auto">
          <a:xfrm>
            <a:off x="3489325" y="3894138"/>
            <a:ext cx="457200" cy="304800"/>
          </a:xfrm>
          <a:prstGeom prst="rect">
            <a:avLst/>
          </a:prstGeom>
          <a:solidFill>
            <a:schemeClr val="bg1"/>
          </a:solidFill>
          <a:ln w="12700">
            <a:solidFill>
              <a:schemeClr val="tx1"/>
            </a:solidFill>
            <a:miter lim="800000"/>
            <a:headEnd type="none" w="sm" len="sm"/>
            <a:tailEnd/>
          </a:ln>
        </p:spPr>
        <p:txBody>
          <a:bodyPr wrap="none" anchor="ctr"/>
          <a:lstStyle>
            <a:lvl1pPr algn="l" defTabSz="762000" eaLnBrk="0" fontAlgn="b" hangingPunct="0">
              <a:spcBef>
                <a:spcPct val="20000"/>
              </a:spcBef>
              <a:buClr>
                <a:srgbClr val="FF6600"/>
              </a:buClr>
              <a:buSzPct val="110000"/>
              <a:buFont typeface="Wingdings" pitchFamily="2" charset="2"/>
              <a:buChar char="n"/>
              <a:defRPr sz="2800">
                <a:solidFill>
                  <a:srgbClr val="000099"/>
                </a:solidFill>
                <a:latin typeface="Verdana" pitchFamily="34" charset="0"/>
              </a:defRPr>
            </a:lvl1pPr>
            <a:lvl2pPr marL="742950" indent="-285750" algn="l" defTabSz="762000" eaLnBrk="0" hangingPunct="0">
              <a:spcBef>
                <a:spcPct val="20000"/>
              </a:spcBef>
              <a:buClr>
                <a:srgbClr val="009900"/>
              </a:buClr>
              <a:buSzPct val="110000"/>
              <a:buFont typeface="Wingdings" pitchFamily="2" charset="2"/>
              <a:buChar char="u"/>
              <a:defRPr sz="2400">
                <a:solidFill>
                  <a:schemeClr val="tx1"/>
                </a:solidFill>
                <a:latin typeface="Verdana" pitchFamily="34" charset="0"/>
              </a:defRPr>
            </a:lvl2pPr>
            <a:lvl3pPr marL="1143000" indent="-228600" algn="l" defTabSz="762000" eaLnBrk="0" hangingPunct="0">
              <a:spcBef>
                <a:spcPct val="20000"/>
              </a:spcBef>
              <a:buClr>
                <a:srgbClr val="0000FF"/>
              </a:buClr>
              <a:buSzPct val="110000"/>
              <a:buFont typeface="Wingdings" pitchFamily="2" charset="2"/>
              <a:buChar char="Ø"/>
              <a:defRPr sz="2400">
                <a:solidFill>
                  <a:schemeClr val="tx1"/>
                </a:solidFill>
                <a:latin typeface="Verdana" pitchFamily="34" charset="0"/>
              </a:defRPr>
            </a:lvl3pPr>
            <a:lvl4pPr marL="1600200" indent="-228600" algn="l" defTabSz="762000" eaLnBrk="0" hangingPunct="0">
              <a:spcBef>
                <a:spcPct val="20000"/>
              </a:spcBef>
              <a:buClr>
                <a:schemeClr val="accent2"/>
              </a:buClr>
              <a:buSzPct val="110000"/>
              <a:buChar char="–"/>
              <a:defRPr sz="2000">
                <a:solidFill>
                  <a:schemeClr val="tx1"/>
                </a:solidFill>
                <a:latin typeface="Times New Roman" pitchFamily="18" charset="0"/>
              </a:defRPr>
            </a:lvl4pPr>
            <a:lvl5pPr marL="2057400" indent="-228600" algn="l" defTabSz="762000" eaLnBrk="0" hangingPunct="0">
              <a:spcBef>
                <a:spcPct val="20000"/>
              </a:spcBef>
              <a:buClr>
                <a:schemeClr val="accent2"/>
              </a:buClr>
              <a:buSzPct val="110000"/>
              <a:buChar char="»"/>
              <a:defRPr sz="2000">
                <a:solidFill>
                  <a:schemeClr val="tx1"/>
                </a:solidFill>
                <a:latin typeface="Times New Roman" pitchFamily="18" charset="0"/>
              </a:defRPr>
            </a:lvl5pPr>
            <a:lvl6pPr marL="25146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6pPr>
            <a:lvl7pPr marL="29718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7pPr>
            <a:lvl8pPr marL="34290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8pPr>
            <a:lvl9pPr marL="38862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9pPr>
          </a:lstStyle>
          <a:p>
            <a:pPr algn="ctr" fontAlgn="base">
              <a:spcBef>
                <a:spcPct val="0"/>
              </a:spcBef>
              <a:buClrTx/>
              <a:buSzTx/>
              <a:buFontTx/>
              <a:buNone/>
            </a:pPr>
            <a:r>
              <a:rPr kumimoji="1" lang="en-US" altLang="zh-CN" sz="1600" b="1">
                <a:solidFill>
                  <a:schemeClr val="tx1"/>
                </a:solidFill>
                <a:latin typeface="CordiaUPC" pitchFamily="34" charset="-34"/>
                <a:ea typeface="宋体" pitchFamily="2" charset="-122"/>
              </a:rPr>
              <a:t>B1</a:t>
            </a:r>
            <a:endParaRPr kumimoji="1" lang="en-US" altLang="zh-CN" sz="1600">
              <a:solidFill>
                <a:schemeClr val="tx1"/>
              </a:solidFill>
              <a:latin typeface="CordiaUPC" pitchFamily="34" charset="-34"/>
              <a:ea typeface="宋体" pitchFamily="2" charset="-122"/>
            </a:endParaRPr>
          </a:p>
        </p:txBody>
      </p:sp>
      <p:sp>
        <p:nvSpPr>
          <p:cNvPr id="218126" name="Rectangle 14"/>
          <p:cNvSpPr>
            <a:spLocks noChangeArrowheads="1"/>
          </p:cNvSpPr>
          <p:nvPr/>
        </p:nvSpPr>
        <p:spPr bwMode="auto">
          <a:xfrm>
            <a:off x="4327525" y="3373438"/>
            <a:ext cx="8985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type="none" w="sm" len="sm"/>
                <a:tailEnd/>
              </a14:hiddenLine>
            </a:ext>
          </a:extLst>
        </p:spPr>
        <p:txBody>
          <a:bodyPr wrap="none">
            <a:spAutoFit/>
          </a:bodyPr>
          <a:lstStyle>
            <a:lvl1pPr algn="l" defTabSz="762000" eaLnBrk="0" fontAlgn="b" hangingPunct="0">
              <a:spcBef>
                <a:spcPct val="20000"/>
              </a:spcBef>
              <a:buClr>
                <a:srgbClr val="FF6600"/>
              </a:buClr>
              <a:buSzPct val="110000"/>
              <a:buFont typeface="Wingdings" pitchFamily="2" charset="2"/>
              <a:buChar char="n"/>
              <a:defRPr sz="2800">
                <a:solidFill>
                  <a:srgbClr val="000099"/>
                </a:solidFill>
                <a:latin typeface="Verdana" pitchFamily="34" charset="0"/>
              </a:defRPr>
            </a:lvl1pPr>
            <a:lvl2pPr marL="742950" indent="-285750" algn="l" defTabSz="762000" eaLnBrk="0" hangingPunct="0">
              <a:spcBef>
                <a:spcPct val="20000"/>
              </a:spcBef>
              <a:buClr>
                <a:srgbClr val="009900"/>
              </a:buClr>
              <a:buSzPct val="110000"/>
              <a:buFont typeface="Wingdings" pitchFamily="2" charset="2"/>
              <a:buChar char="u"/>
              <a:defRPr sz="2400">
                <a:solidFill>
                  <a:schemeClr val="tx1"/>
                </a:solidFill>
                <a:latin typeface="Verdana" pitchFamily="34" charset="0"/>
              </a:defRPr>
            </a:lvl2pPr>
            <a:lvl3pPr marL="1143000" indent="-228600" algn="l" defTabSz="762000" eaLnBrk="0" hangingPunct="0">
              <a:spcBef>
                <a:spcPct val="20000"/>
              </a:spcBef>
              <a:buClr>
                <a:srgbClr val="0000FF"/>
              </a:buClr>
              <a:buSzPct val="110000"/>
              <a:buFont typeface="Wingdings" pitchFamily="2" charset="2"/>
              <a:buChar char="Ø"/>
              <a:defRPr sz="2400">
                <a:solidFill>
                  <a:schemeClr val="tx1"/>
                </a:solidFill>
                <a:latin typeface="Verdana" pitchFamily="34" charset="0"/>
              </a:defRPr>
            </a:lvl3pPr>
            <a:lvl4pPr marL="1600200" indent="-228600" algn="l" defTabSz="762000" eaLnBrk="0" hangingPunct="0">
              <a:spcBef>
                <a:spcPct val="20000"/>
              </a:spcBef>
              <a:buClr>
                <a:schemeClr val="accent2"/>
              </a:buClr>
              <a:buSzPct val="110000"/>
              <a:buChar char="–"/>
              <a:defRPr sz="2000">
                <a:solidFill>
                  <a:schemeClr val="tx1"/>
                </a:solidFill>
                <a:latin typeface="Times New Roman" pitchFamily="18" charset="0"/>
              </a:defRPr>
            </a:lvl4pPr>
            <a:lvl5pPr marL="2057400" indent="-228600" algn="l" defTabSz="762000" eaLnBrk="0" hangingPunct="0">
              <a:spcBef>
                <a:spcPct val="20000"/>
              </a:spcBef>
              <a:buClr>
                <a:schemeClr val="accent2"/>
              </a:buClr>
              <a:buSzPct val="110000"/>
              <a:buChar char="»"/>
              <a:defRPr sz="2000">
                <a:solidFill>
                  <a:schemeClr val="tx1"/>
                </a:solidFill>
                <a:latin typeface="Times New Roman" pitchFamily="18" charset="0"/>
              </a:defRPr>
            </a:lvl5pPr>
            <a:lvl6pPr marL="25146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6pPr>
            <a:lvl7pPr marL="29718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7pPr>
            <a:lvl8pPr marL="34290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8pPr>
            <a:lvl9pPr marL="38862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9pPr>
          </a:lstStyle>
          <a:p>
            <a:pPr fontAlgn="base">
              <a:spcBef>
                <a:spcPct val="0"/>
              </a:spcBef>
              <a:buClrTx/>
              <a:buSzTx/>
              <a:buFontTx/>
              <a:buNone/>
            </a:pPr>
            <a:r>
              <a:rPr kumimoji="1" lang="en-US" altLang="zh-CN" sz="1600" b="1">
                <a:solidFill>
                  <a:srgbClr val="FF9900"/>
                </a:solidFill>
                <a:latin typeface="CordiaUPC" pitchFamily="34" charset="-34"/>
                <a:ea typeface="宋体" pitchFamily="2" charset="-122"/>
              </a:rPr>
              <a:t>collision</a:t>
            </a:r>
          </a:p>
        </p:txBody>
      </p:sp>
      <p:sp>
        <p:nvSpPr>
          <p:cNvPr id="218127" name="Line 15"/>
          <p:cNvSpPr>
            <a:spLocks noChangeShapeType="1"/>
          </p:cNvSpPr>
          <p:nvPr/>
        </p:nvSpPr>
        <p:spPr bwMode="auto">
          <a:xfrm>
            <a:off x="4403725" y="3055938"/>
            <a:ext cx="990600" cy="1587"/>
          </a:xfrm>
          <a:prstGeom prst="line">
            <a:avLst/>
          </a:prstGeom>
          <a:noFill/>
          <a:ln w="12700">
            <a:solidFill>
              <a:srgbClr val="FF9900"/>
            </a:solidFill>
            <a:round/>
            <a:headEnd type="triangle" w="med" len="sm"/>
            <a:tailEnd type="triangle" w="med"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8128" name="Text Box 16"/>
          <p:cNvSpPr txBox="1">
            <a:spLocks noChangeArrowheads="1"/>
          </p:cNvSpPr>
          <p:nvPr/>
        </p:nvSpPr>
        <p:spPr bwMode="auto">
          <a:xfrm>
            <a:off x="4708525" y="2690813"/>
            <a:ext cx="4572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type="none" w="sm" len="sm"/>
                <a:tailEnd/>
              </a14:hiddenLine>
            </a:ext>
          </a:extLst>
        </p:spPr>
        <p:txBody>
          <a:bodyPr>
            <a:spAutoFit/>
          </a:bodyPr>
          <a:lstStyle>
            <a:lvl1pPr algn="l" defTabSz="762000" eaLnBrk="0" fontAlgn="b" hangingPunct="0">
              <a:spcBef>
                <a:spcPct val="20000"/>
              </a:spcBef>
              <a:buClr>
                <a:srgbClr val="FF6600"/>
              </a:buClr>
              <a:buSzPct val="110000"/>
              <a:buFont typeface="Wingdings" pitchFamily="2" charset="2"/>
              <a:buChar char="n"/>
              <a:defRPr sz="2800">
                <a:solidFill>
                  <a:srgbClr val="000099"/>
                </a:solidFill>
                <a:latin typeface="Verdana" pitchFamily="34" charset="0"/>
              </a:defRPr>
            </a:lvl1pPr>
            <a:lvl2pPr marL="742950" indent="-285750" algn="l" defTabSz="762000" eaLnBrk="0" hangingPunct="0">
              <a:spcBef>
                <a:spcPct val="20000"/>
              </a:spcBef>
              <a:buClr>
                <a:srgbClr val="009900"/>
              </a:buClr>
              <a:buSzPct val="110000"/>
              <a:buFont typeface="Wingdings" pitchFamily="2" charset="2"/>
              <a:buChar char="u"/>
              <a:defRPr sz="2400">
                <a:solidFill>
                  <a:schemeClr val="tx1"/>
                </a:solidFill>
                <a:latin typeface="Verdana" pitchFamily="34" charset="0"/>
              </a:defRPr>
            </a:lvl2pPr>
            <a:lvl3pPr marL="1143000" indent="-228600" algn="l" defTabSz="762000" eaLnBrk="0" hangingPunct="0">
              <a:spcBef>
                <a:spcPct val="20000"/>
              </a:spcBef>
              <a:buClr>
                <a:srgbClr val="0000FF"/>
              </a:buClr>
              <a:buSzPct val="110000"/>
              <a:buFont typeface="Wingdings" pitchFamily="2" charset="2"/>
              <a:buChar char="Ø"/>
              <a:defRPr sz="2400">
                <a:solidFill>
                  <a:schemeClr val="tx1"/>
                </a:solidFill>
                <a:latin typeface="Verdana" pitchFamily="34" charset="0"/>
              </a:defRPr>
            </a:lvl3pPr>
            <a:lvl4pPr marL="1600200" indent="-228600" algn="l" defTabSz="762000" eaLnBrk="0" hangingPunct="0">
              <a:spcBef>
                <a:spcPct val="20000"/>
              </a:spcBef>
              <a:buClr>
                <a:schemeClr val="accent2"/>
              </a:buClr>
              <a:buSzPct val="110000"/>
              <a:buChar char="–"/>
              <a:defRPr sz="2000">
                <a:solidFill>
                  <a:schemeClr val="tx1"/>
                </a:solidFill>
                <a:latin typeface="Times New Roman" pitchFamily="18" charset="0"/>
              </a:defRPr>
            </a:lvl4pPr>
            <a:lvl5pPr marL="2057400" indent="-228600" algn="l" defTabSz="762000" eaLnBrk="0" hangingPunct="0">
              <a:spcBef>
                <a:spcPct val="20000"/>
              </a:spcBef>
              <a:buClr>
                <a:schemeClr val="accent2"/>
              </a:buClr>
              <a:buSzPct val="110000"/>
              <a:buChar char="»"/>
              <a:defRPr sz="2000">
                <a:solidFill>
                  <a:schemeClr val="tx1"/>
                </a:solidFill>
                <a:latin typeface="Times New Roman" pitchFamily="18" charset="0"/>
              </a:defRPr>
            </a:lvl5pPr>
            <a:lvl6pPr marL="25146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6pPr>
            <a:lvl7pPr marL="29718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7pPr>
            <a:lvl8pPr marL="34290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8pPr>
            <a:lvl9pPr marL="38862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9pPr>
          </a:lstStyle>
          <a:p>
            <a:pPr fontAlgn="base">
              <a:spcBef>
                <a:spcPct val="50000"/>
              </a:spcBef>
              <a:buClrTx/>
              <a:buSzTx/>
              <a:buFontTx/>
              <a:buNone/>
            </a:pPr>
            <a:r>
              <a:rPr kumimoji="1" lang="en-US" altLang="zh-CN" sz="1600" b="1">
                <a:solidFill>
                  <a:schemeClr val="accent2"/>
                </a:solidFill>
                <a:latin typeface="CordiaUPC" pitchFamily="34" charset="-34"/>
                <a:ea typeface="宋体" pitchFamily="2" charset="-122"/>
              </a:rPr>
              <a:t>t1</a:t>
            </a:r>
            <a:endParaRPr kumimoji="1" lang="en-US" altLang="zh-CN" sz="1600">
              <a:solidFill>
                <a:schemeClr val="accent2"/>
              </a:solidFill>
              <a:latin typeface="CordiaUPC" pitchFamily="34" charset="-34"/>
              <a:ea typeface="宋体" pitchFamily="2" charset="-122"/>
            </a:endParaRPr>
          </a:p>
        </p:txBody>
      </p:sp>
      <p:sp>
        <p:nvSpPr>
          <p:cNvPr id="218129" name="Line 17"/>
          <p:cNvSpPr>
            <a:spLocks noChangeShapeType="1"/>
          </p:cNvSpPr>
          <p:nvPr/>
        </p:nvSpPr>
        <p:spPr bwMode="auto">
          <a:xfrm>
            <a:off x="4403725" y="4046538"/>
            <a:ext cx="457200" cy="1587"/>
          </a:xfrm>
          <a:prstGeom prst="line">
            <a:avLst/>
          </a:prstGeom>
          <a:noFill/>
          <a:ln w="12700">
            <a:solidFill>
              <a:srgbClr val="FF9900"/>
            </a:solidFill>
            <a:round/>
            <a:headEnd type="triangle" w="med" len="sm"/>
            <a:tailEnd type="triangle" w="med"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8130" name="Text Box 18"/>
          <p:cNvSpPr txBox="1">
            <a:spLocks noChangeArrowheads="1"/>
          </p:cNvSpPr>
          <p:nvPr/>
        </p:nvSpPr>
        <p:spPr bwMode="auto">
          <a:xfrm>
            <a:off x="4479925" y="3789363"/>
            <a:ext cx="3810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type="none" w="sm" len="sm"/>
                <a:tailEnd/>
              </a14:hiddenLine>
            </a:ext>
          </a:extLst>
        </p:spPr>
        <p:txBody>
          <a:bodyPr>
            <a:spAutoFit/>
          </a:bodyPr>
          <a:lstStyle>
            <a:lvl1pPr algn="l" defTabSz="762000" eaLnBrk="0" fontAlgn="b" hangingPunct="0">
              <a:spcBef>
                <a:spcPct val="20000"/>
              </a:spcBef>
              <a:buClr>
                <a:srgbClr val="FF6600"/>
              </a:buClr>
              <a:buSzPct val="110000"/>
              <a:buFont typeface="Wingdings" pitchFamily="2" charset="2"/>
              <a:buChar char="n"/>
              <a:defRPr sz="2800">
                <a:solidFill>
                  <a:srgbClr val="000099"/>
                </a:solidFill>
                <a:latin typeface="Verdana" pitchFamily="34" charset="0"/>
              </a:defRPr>
            </a:lvl1pPr>
            <a:lvl2pPr marL="742950" indent="-285750" algn="l" defTabSz="762000" eaLnBrk="0" hangingPunct="0">
              <a:spcBef>
                <a:spcPct val="20000"/>
              </a:spcBef>
              <a:buClr>
                <a:srgbClr val="009900"/>
              </a:buClr>
              <a:buSzPct val="110000"/>
              <a:buFont typeface="Wingdings" pitchFamily="2" charset="2"/>
              <a:buChar char="u"/>
              <a:defRPr sz="2400">
                <a:solidFill>
                  <a:schemeClr val="tx1"/>
                </a:solidFill>
                <a:latin typeface="Verdana" pitchFamily="34" charset="0"/>
              </a:defRPr>
            </a:lvl2pPr>
            <a:lvl3pPr marL="1143000" indent="-228600" algn="l" defTabSz="762000" eaLnBrk="0" hangingPunct="0">
              <a:spcBef>
                <a:spcPct val="20000"/>
              </a:spcBef>
              <a:buClr>
                <a:srgbClr val="0000FF"/>
              </a:buClr>
              <a:buSzPct val="110000"/>
              <a:buFont typeface="Wingdings" pitchFamily="2" charset="2"/>
              <a:buChar char="Ø"/>
              <a:defRPr sz="2400">
                <a:solidFill>
                  <a:schemeClr val="tx1"/>
                </a:solidFill>
                <a:latin typeface="Verdana" pitchFamily="34" charset="0"/>
              </a:defRPr>
            </a:lvl3pPr>
            <a:lvl4pPr marL="1600200" indent="-228600" algn="l" defTabSz="762000" eaLnBrk="0" hangingPunct="0">
              <a:spcBef>
                <a:spcPct val="20000"/>
              </a:spcBef>
              <a:buClr>
                <a:schemeClr val="accent2"/>
              </a:buClr>
              <a:buSzPct val="110000"/>
              <a:buChar char="–"/>
              <a:defRPr sz="2000">
                <a:solidFill>
                  <a:schemeClr val="tx1"/>
                </a:solidFill>
                <a:latin typeface="Times New Roman" pitchFamily="18" charset="0"/>
              </a:defRPr>
            </a:lvl4pPr>
            <a:lvl5pPr marL="2057400" indent="-228600" algn="l" defTabSz="762000" eaLnBrk="0" hangingPunct="0">
              <a:spcBef>
                <a:spcPct val="20000"/>
              </a:spcBef>
              <a:buClr>
                <a:schemeClr val="accent2"/>
              </a:buClr>
              <a:buSzPct val="110000"/>
              <a:buChar char="»"/>
              <a:defRPr sz="2000">
                <a:solidFill>
                  <a:schemeClr val="tx1"/>
                </a:solidFill>
                <a:latin typeface="Times New Roman" pitchFamily="18" charset="0"/>
              </a:defRPr>
            </a:lvl5pPr>
            <a:lvl6pPr marL="25146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6pPr>
            <a:lvl7pPr marL="29718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7pPr>
            <a:lvl8pPr marL="34290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8pPr>
            <a:lvl9pPr marL="38862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9pPr>
          </a:lstStyle>
          <a:p>
            <a:pPr fontAlgn="base">
              <a:spcBef>
                <a:spcPct val="50000"/>
              </a:spcBef>
              <a:buClrTx/>
              <a:buSzTx/>
              <a:buFontTx/>
              <a:buNone/>
            </a:pPr>
            <a:r>
              <a:rPr kumimoji="1" lang="en-US" altLang="zh-CN" sz="1400" b="1">
                <a:solidFill>
                  <a:schemeClr val="accent2"/>
                </a:solidFill>
                <a:latin typeface="CordiaUPC" pitchFamily="34" charset="-34"/>
                <a:ea typeface="宋体" pitchFamily="2" charset="-122"/>
              </a:rPr>
              <a:t>t2</a:t>
            </a:r>
            <a:endParaRPr kumimoji="1" lang="en-US" altLang="zh-CN" sz="1600">
              <a:solidFill>
                <a:schemeClr val="accent2"/>
              </a:solidFill>
              <a:latin typeface="CordiaUPC" pitchFamily="34" charset="-34"/>
              <a:ea typeface="宋体" pitchFamily="2" charset="-122"/>
            </a:endParaRPr>
          </a:p>
        </p:txBody>
      </p:sp>
      <p:sp>
        <p:nvSpPr>
          <p:cNvPr id="218131" name="Line 19"/>
          <p:cNvSpPr>
            <a:spLocks noChangeShapeType="1"/>
          </p:cNvSpPr>
          <p:nvPr/>
        </p:nvSpPr>
        <p:spPr bwMode="auto">
          <a:xfrm flipV="1">
            <a:off x="3946525" y="4275138"/>
            <a:ext cx="1588" cy="228600"/>
          </a:xfrm>
          <a:prstGeom prst="line">
            <a:avLst/>
          </a:prstGeom>
          <a:noFill/>
          <a:ln w="25400">
            <a:solidFill>
              <a:srgbClr val="FF00FF"/>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8132" name="Line 20"/>
          <p:cNvSpPr>
            <a:spLocks noChangeShapeType="1"/>
          </p:cNvSpPr>
          <p:nvPr/>
        </p:nvSpPr>
        <p:spPr bwMode="auto">
          <a:xfrm flipV="1">
            <a:off x="3108325" y="4275138"/>
            <a:ext cx="1588" cy="228600"/>
          </a:xfrm>
          <a:prstGeom prst="line">
            <a:avLst/>
          </a:prstGeom>
          <a:noFill/>
          <a:ln w="25400">
            <a:solidFill>
              <a:srgbClr val="FF00FF"/>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8133" name="Rectangle 21"/>
          <p:cNvSpPr>
            <a:spLocks noChangeArrowheads="1"/>
          </p:cNvSpPr>
          <p:nvPr/>
        </p:nvSpPr>
        <p:spPr bwMode="auto">
          <a:xfrm>
            <a:off x="4860925" y="3894138"/>
            <a:ext cx="457200" cy="304800"/>
          </a:xfrm>
          <a:prstGeom prst="rect">
            <a:avLst/>
          </a:prstGeom>
          <a:solidFill>
            <a:schemeClr val="bg1"/>
          </a:solidFill>
          <a:ln w="12700">
            <a:solidFill>
              <a:schemeClr val="tx1"/>
            </a:solidFill>
            <a:miter lim="800000"/>
            <a:headEnd type="none" w="sm" len="sm"/>
            <a:tailEnd/>
          </a:ln>
        </p:spPr>
        <p:txBody>
          <a:bodyPr wrap="none" anchor="ctr"/>
          <a:lstStyle>
            <a:lvl1pPr algn="l" defTabSz="762000" eaLnBrk="0" fontAlgn="b" hangingPunct="0">
              <a:spcBef>
                <a:spcPct val="20000"/>
              </a:spcBef>
              <a:buClr>
                <a:srgbClr val="FF6600"/>
              </a:buClr>
              <a:buSzPct val="110000"/>
              <a:buFont typeface="Wingdings" pitchFamily="2" charset="2"/>
              <a:buChar char="n"/>
              <a:defRPr sz="2800">
                <a:solidFill>
                  <a:srgbClr val="000099"/>
                </a:solidFill>
                <a:latin typeface="Verdana" pitchFamily="34" charset="0"/>
              </a:defRPr>
            </a:lvl1pPr>
            <a:lvl2pPr marL="742950" indent="-285750" algn="l" defTabSz="762000" eaLnBrk="0" hangingPunct="0">
              <a:spcBef>
                <a:spcPct val="20000"/>
              </a:spcBef>
              <a:buClr>
                <a:srgbClr val="009900"/>
              </a:buClr>
              <a:buSzPct val="110000"/>
              <a:buFont typeface="Wingdings" pitchFamily="2" charset="2"/>
              <a:buChar char="u"/>
              <a:defRPr sz="2400">
                <a:solidFill>
                  <a:schemeClr val="tx1"/>
                </a:solidFill>
                <a:latin typeface="Verdana" pitchFamily="34" charset="0"/>
              </a:defRPr>
            </a:lvl2pPr>
            <a:lvl3pPr marL="1143000" indent="-228600" algn="l" defTabSz="762000" eaLnBrk="0" hangingPunct="0">
              <a:spcBef>
                <a:spcPct val="20000"/>
              </a:spcBef>
              <a:buClr>
                <a:srgbClr val="0000FF"/>
              </a:buClr>
              <a:buSzPct val="110000"/>
              <a:buFont typeface="Wingdings" pitchFamily="2" charset="2"/>
              <a:buChar char="Ø"/>
              <a:defRPr sz="2400">
                <a:solidFill>
                  <a:schemeClr val="tx1"/>
                </a:solidFill>
                <a:latin typeface="Verdana" pitchFamily="34" charset="0"/>
              </a:defRPr>
            </a:lvl3pPr>
            <a:lvl4pPr marL="1600200" indent="-228600" algn="l" defTabSz="762000" eaLnBrk="0" hangingPunct="0">
              <a:spcBef>
                <a:spcPct val="20000"/>
              </a:spcBef>
              <a:buClr>
                <a:schemeClr val="accent2"/>
              </a:buClr>
              <a:buSzPct val="110000"/>
              <a:buChar char="–"/>
              <a:defRPr sz="2000">
                <a:solidFill>
                  <a:schemeClr val="tx1"/>
                </a:solidFill>
                <a:latin typeface="Times New Roman" pitchFamily="18" charset="0"/>
              </a:defRPr>
            </a:lvl4pPr>
            <a:lvl5pPr marL="2057400" indent="-228600" algn="l" defTabSz="762000" eaLnBrk="0" hangingPunct="0">
              <a:spcBef>
                <a:spcPct val="20000"/>
              </a:spcBef>
              <a:buClr>
                <a:schemeClr val="accent2"/>
              </a:buClr>
              <a:buSzPct val="110000"/>
              <a:buChar char="»"/>
              <a:defRPr sz="2000">
                <a:solidFill>
                  <a:schemeClr val="tx1"/>
                </a:solidFill>
                <a:latin typeface="Times New Roman" pitchFamily="18" charset="0"/>
              </a:defRPr>
            </a:lvl5pPr>
            <a:lvl6pPr marL="25146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6pPr>
            <a:lvl7pPr marL="29718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7pPr>
            <a:lvl8pPr marL="34290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8pPr>
            <a:lvl9pPr marL="38862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9pPr>
          </a:lstStyle>
          <a:p>
            <a:pPr algn="ctr" fontAlgn="base">
              <a:spcBef>
                <a:spcPct val="0"/>
              </a:spcBef>
              <a:buClrTx/>
              <a:buSzTx/>
              <a:buFontTx/>
              <a:buNone/>
            </a:pPr>
            <a:r>
              <a:rPr kumimoji="1" lang="en-US" altLang="zh-CN" sz="1600" b="1">
                <a:solidFill>
                  <a:schemeClr val="tx1"/>
                </a:solidFill>
                <a:latin typeface="CordiaUPC" pitchFamily="34" charset="-34"/>
                <a:ea typeface="宋体" pitchFamily="2" charset="-122"/>
              </a:rPr>
              <a:t>B2</a:t>
            </a:r>
            <a:endParaRPr kumimoji="1" lang="en-US" altLang="zh-CN" sz="1600">
              <a:solidFill>
                <a:schemeClr val="tx1"/>
              </a:solidFill>
              <a:latin typeface="CordiaUPC" pitchFamily="34" charset="-34"/>
              <a:ea typeface="宋体" pitchFamily="2" charset="-122"/>
            </a:endParaRPr>
          </a:p>
        </p:txBody>
      </p:sp>
      <p:sp>
        <p:nvSpPr>
          <p:cNvPr id="218134" name="Line 22"/>
          <p:cNvSpPr>
            <a:spLocks noChangeShapeType="1"/>
          </p:cNvSpPr>
          <p:nvPr/>
        </p:nvSpPr>
        <p:spPr bwMode="auto">
          <a:xfrm>
            <a:off x="3946525" y="3284538"/>
            <a:ext cx="1588" cy="685800"/>
          </a:xfrm>
          <a:prstGeom prst="line">
            <a:avLst/>
          </a:prstGeom>
          <a:noFill/>
          <a:ln w="12700" cap="rnd">
            <a:solidFill>
              <a:srgbClr val="FFFF00"/>
            </a:solidFill>
            <a:prstDash val="sysDot"/>
            <a:round/>
            <a:headEnd type="none" w="sm" len="sm"/>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8135" name="Line 23"/>
          <p:cNvSpPr>
            <a:spLocks noChangeShapeType="1"/>
          </p:cNvSpPr>
          <p:nvPr/>
        </p:nvSpPr>
        <p:spPr bwMode="auto">
          <a:xfrm>
            <a:off x="4403725" y="3284538"/>
            <a:ext cx="1588" cy="685800"/>
          </a:xfrm>
          <a:prstGeom prst="line">
            <a:avLst/>
          </a:prstGeom>
          <a:noFill/>
          <a:ln w="12700" cap="rnd">
            <a:solidFill>
              <a:srgbClr val="FFFF00"/>
            </a:solidFill>
            <a:prstDash val="sysDot"/>
            <a:round/>
            <a:headEnd type="none" w="sm" len="sm"/>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8136" name="Rectangle 24"/>
          <p:cNvSpPr>
            <a:spLocks noChangeArrowheads="1"/>
          </p:cNvSpPr>
          <p:nvPr/>
        </p:nvSpPr>
        <p:spPr bwMode="auto">
          <a:xfrm>
            <a:off x="3946525" y="3894138"/>
            <a:ext cx="457200" cy="304800"/>
          </a:xfrm>
          <a:prstGeom prst="rect">
            <a:avLst/>
          </a:prstGeom>
          <a:solidFill>
            <a:schemeClr val="bg1"/>
          </a:solidFill>
          <a:ln w="12700">
            <a:solidFill>
              <a:schemeClr val="tx1"/>
            </a:solidFill>
            <a:miter lim="800000"/>
            <a:headEnd type="none" w="sm" len="sm"/>
            <a:tailEnd/>
          </a:ln>
        </p:spPr>
        <p:txBody>
          <a:bodyPr wrap="none" anchor="ctr"/>
          <a:lstStyle>
            <a:lvl1pPr algn="l" defTabSz="762000" eaLnBrk="0" fontAlgn="b" hangingPunct="0">
              <a:spcBef>
                <a:spcPct val="20000"/>
              </a:spcBef>
              <a:buClr>
                <a:srgbClr val="FF6600"/>
              </a:buClr>
              <a:buSzPct val="110000"/>
              <a:buFont typeface="Wingdings" pitchFamily="2" charset="2"/>
              <a:buChar char="n"/>
              <a:defRPr sz="2800">
                <a:solidFill>
                  <a:srgbClr val="000099"/>
                </a:solidFill>
                <a:latin typeface="Verdana" pitchFamily="34" charset="0"/>
              </a:defRPr>
            </a:lvl1pPr>
            <a:lvl2pPr marL="742950" indent="-285750" algn="l" defTabSz="762000" eaLnBrk="0" hangingPunct="0">
              <a:spcBef>
                <a:spcPct val="20000"/>
              </a:spcBef>
              <a:buClr>
                <a:srgbClr val="009900"/>
              </a:buClr>
              <a:buSzPct val="110000"/>
              <a:buFont typeface="Wingdings" pitchFamily="2" charset="2"/>
              <a:buChar char="u"/>
              <a:defRPr sz="2400">
                <a:solidFill>
                  <a:schemeClr val="tx1"/>
                </a:solidFill>
                <a:latin typeface="Verdana" pitchFamily="34" charset="0"/>
              </a:defRPr>
            </a:lvl2pPr>
            <a:lvl3pPr marL="1143000" indent="-228600" algn="l" defTabSz="762000" eaLnBrk="0" hangingPunct="0">
              <a:spcBef>
                <a:spcPct val="20000"/>
              </a:spcBef>
              <a:buClr>
                <a:srgbClr val="0000FF"/>
              </a:buClr>
              <a:buSzPct val="110000"/>
              <a:buFont typeface="Wingdings" pitchFamily="2" charset="2"/>
              <a:buChar char="Ø"/>
              <a:defRPr sz="2400">
                <a:solidFill>
                  <a:schemeClr val="tx1"/>
                </a:solidFill>
                <a:latin typeface="Verdana" pitchFamily="34" charset="0"/>
              </a:defRPr>
            </a:lvl3pPr>
            <a:lvl4pPr marL="1600200" indent="-228600" algn="l" defTabSz="762000" eaLnBrk="0" hangingPunct="0">
              <a:spcBef>
                <a:spcPct val="20000"/>
              </a:spcBef>
              <a:buClr>
                <a:schemeClr val="accent2"/>
              </a:buClr>
              <a:buSzPct val="110000"/>
              <a:buChar char="–"/>
              <a:defRPr sz="2000">
                <a:solidFill>
                  <a:schemeClr val="tx1"/>
                </a:solidFill>
                <a:latin typeface="Times New Roman" pitchFamily="18" charset="0"/>
              </a:defRPr>
            </a:lvl4pPr>
            <a:lvl5pPr marL="2057400" indent="-228600" algn="l" defTabSz="762000" eaLnBrk="0" hangingPunct="0">
              <a:spcBef>
                <a:spcPct val="20000"/>
              </a:spcBef>
              <a:buClr>
                <a:schemeClr val="accent2"/>
              </a:buClr>
              <a:buSzPct val="110000"/>
              <a:buChar char="»"/>
              <a:defRPr sz="2000">
                <a:solidFill>
                  <a:schemeClr val="tx1"/>
                </a:solidFill>
                <a:latin typeface="Times New Roman" pitchFamily="18" charset="0"/>
              </a:defRPr>
            </a:lvl5pPr>
            <a:lvl6pPr marL="25146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6pPr>
            <a:lvl7pPr marL="29718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7pPr>
            <a:lvl8pPr marL="34290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8pPr>
            <a:lvl9pPr marL="38862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9pPr>
          </a:lstStyle>
          <a:p>
            <a:pPr algn="ctr" fontAlgn="base">
              <a:spcBef>
                <a:spcPct val="0"/>
              </a:spcBef>
              <a:buClrTx/>
              <a:buSzTx/>
              <a:buFontTx/>
              <a:buNone/>
            </a:pPr>
            <a:r>
              <a:rPr kumimoji="1" lang="en-US" altLang="zh-CN" sz="1600" b="1">
                <a:solidFill>
                  <a:schemeClr val="tx1"/>
                </a:solidFill>
                <a:latin typeface="CordiaUPC" pitchFamily="34" charset="-34"/>
                <a:ea typeface="宋体" pitchFamily="2" charset="-122"/>
              </a:rPr>
              <a:t>B2</a:t>
            </a:r>
            <a:endParaRPr kumimoji="1" lang="en-US" altLang="zh-CN" sz="1600">
              <a:solidFill>
                <a:schemeClr val="tx1"/>
              </a:solidFill>
              <a:latin typeface="CordiaUPC" pitchFamily="34" charset="-34"/>
              <a:ea typeface="宋体" pitchFamily="2" charset="-122"/>
            </a:endParaRPr>
          </a:p>
        </p:txBody>
      </p:sp>
      <p:sp>
        <p:nvSpPr>
          <p:cNvPr id="218137" name="Rectangle 25"/>
          <p:cNvSpPr>
            <a:spLocks noChangeArrowheads="1"/>
          </p:cNvSpPr>
          <p:nvPr/>
        </p:nvSpPr>
        <p:spPr bwMode="auto">
          <a:xfrm>
            <a:off x="6842125" y="3817938"/>
            <a:ext cx="457200" cy="304800"/>
          </a:xfrm>
          <a:prstGeom prst="rect">
            <a:avLst/>
          </a:prstGeom>
          <a:solidFill>
            <a:schemeClr val="bg1"/>
          </a:solidFill>
          <a:ln w="12700">
            <a:solidFill>
              <a:schemeClr val="tx1"/>
            </a:solidFill>
            <a:miter lim="800000"/>
            <a:headEnd type="none" w="sm" len="sm"/>
            <a:tailEnd/>
          </a:ln>
        </p:spPr>
        <p:txBody>
          <a:bodyPr wrap="none" anchor="ctr"/>
          <a:lstStyle>
            <a:lvl1pPr algn="l" defTabSz="762000" eaLnBrk="0" fontAlgn="b" hangingPunct="0">
              <a:spcBef>
                <a:spcPct val="20000"/>
              </a:spcBef>
              <a:buClr>
                <a:srgbClr val="FF6600"/>
              </a:buClr>
              <a:buSzPct val="110000"/>
              <a:buFont typeface="Wingdings" pitchFamily="2" charset="2"/>
              <a:buChar char="n"/>
              <a:defRPr sz="2800">
                <a:solidFill>
                  <a:srgbClr val="000099"/>
                </a:solidFill>
                <a:latin typeface="Verdana" pitchFamily="34" charset="0"/>
              </a:defRPr>
            </a:lvl1pPr>
            <a:lvl2pPr marL="742950" indent="-285750" algn="l" defTabSz="762000" eaLnBrk="0" hangingPunct="0">
              <a:spcBef>
                <a:spcPct val="20000"/>
              </a:spcBef>
              <a:buClr>
                <a:srgbClr val="009900"/>
              </a:buClr>
              <a:buSzPct val="110000"/>
              <a:buFont typeface="Wingdings" pitchFamily="2" charset="2"/>
              <a:buChar char="u"/>
              <a:defRPr sz="2400">
                <a:solidFill>
                  <a:schemeClr val="tx1"/>
                </a:solidFill>
                <a:latin typeface="Verdana" pitchFamily="34" charset="0"/>
              </a:defRPr>
            </a:lvl2pPr>
            <a:lvl3pPr marL="1143000" indent="-228600" algn="l" defTabSz="762000" eaLnBrk="0" hangingPunct="0">
              <a:spcBef>
                <a:spcPct val="20000"/>
              </a:spcBef>
              <a:buClr>
                <a:srgbClr val="0000FF"/>
              </a:buClr>
              <a:buSzPct val="110000"/>
              <a:buFont typeface="Wingdings" pitchFamily="2" charset="2"/>
              <a:buChar char="Ø"/>
              <a:defRPr sz="2400">
                <a:solidFill>
                  <a:schemeClr val="tx1"/>
                </a:solidFill>
                <a:latin typeface="Verdana" pitchFamily="34" charset="0"/>
              </a:defRPr>
            </a:lvl3pPr>
            <a:lvl4pPr marL="1600200" indent="-228600" algn="l" defTabSz="762000" eaLnBrk="0" hangingPunct="0">
              <a:spcBef>
                <a:spcPct val="20000"/>
              </a:spcBef>
              <a:buClr>
                <a:schemeClr val="accent2"/>
              </a:buClr>
              <a:buSzPct val="110000"/>
              <a:buChar char="–"/>
              <a:defRPr sz="2000">
                <a:solidFill>
                  <a:schemeClr val="tx1"/>
                </a:solidFill>
                <a:latin typeface="Times New Roman" pitchFamily="18" charset="0"/>
              </a:defRPr>
            </a:lvl4pPr>
            <a:lvl5pPr marL="2057400" indent="-228600" algn="l" defTabSz="762000" eaLnBrk="0" hangingPunct="0">
              <a:spcBef>
                <a:spcPct val="20000"/>
              </a:spcBef>
              <a:buClr>
                <a:schemeClr val="accent2"/>
              </a:buClr>
              <a:buSzPct val="110000"/>
              <a:buChar char="»"/>
              <a:defRPr sz="2000">
                <a:solidFill>
                  <a:schemeClr val="tx1"/>
                </a:solidFill>
                <a:latin typeface="Times New Roman" pitchFamily="18" charset="0"/>
              </a:defRPr>
            </a:lvl5pPr>
            <a:lvl6pPr marL="25146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6pPr>
            <a:lvl7pPr marL="29718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7pPr>
            <a:lvl8pPr marL="34290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8pPr>
            <a:lvl9pPr marL="38862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9pPr>
          </a:lstStyle>
          <a:p>
            <a:pPr algn="ctr" fontAlgn="base">
              <a:spcBef>
                <a:spcPct val="0"/>
              </a:spcBef>
              <a:buClrTx/>
              <a:buSzTx/>
              <a:buFontTx/>
              <a:buNone/>
            </a:pPr>
            <a:r>
              <a:rPr kumimoji="1" lang="en-US" altLang="zh-CN" sz="1600" b="1">
                <a:solidFill>
                  <a:schemeClr val="tx1"/>
                </a:solidFill>
                <a:latin typeface="CordiaUPC" pitchFamily="34" charset="-34"/>
                <a:ea typeface="宋体" pitchFamily="2" charset="-122"/>
              </a:rPr>
              <a:t>B3</a:t>
            </a:r>
            <a:endParaRPr kumimoji="1" lang="en-US" altLang="zh-CN" sz="1600">
              <a:solidFill>
                <a:schemeClr val="tx1"/>
              </a:solidFill>
              <a:latin typeface="CordiaUPC" pitchFamily="34" charset="-34"/>
              <a:ea typeface="宋体" pitchFamily="2" charset="-122"/>
            </a:endParaRPr>
          </a:p>
        </p:txBody>
      </p:sp>
      <p:sp>
        <p:nvSpPr>
          <p:cNvPr id="218138" name="Rectangle 26"/>
          <p:cNvSpPr>
            <a:spLocks noChangeArrowheads="1"/>
          </p:cNvSpPr>
          <p:nvPr/>
        </p:nvSpPr>
        <p:spPr bwMode="auto">
          <a:xfrm>
            <a:off x="6308725" y="2827338"/>
            <a:ext cx="457200" cy="304800"/>
          </a:xfrm>
          <a:prstGeom prst="rect">
            <a:avLst/>
          </a:prstGeom>
          <a:solidFill>
            <a:schemeClr val="bg1"/>
          </a:solidFill>
          <a:ln w="12700">
            <a:solidFill>
              <a:schemeClr val="tx1"/>
            </a:solidFill>
            <a:miter lim="800000"/>
            <a:headEnd type="none" w="sm" len="sm"/>
            <a:tailEnd/>
          </a:ln>
        </p:spPr>
        <p:txBody>
          <a:bodyPr wrap="none" anchor="ctr"/>
          <a:lstStyle>
            <a:lvl1pPr algn="l" defTabSz="762000" eaLnBrk="0" fontAlgn="b" hangingPunct="0">
              <a:spcBef>
                <a:spcPct val="20000"/>
              </a:spcBef>
              <a:buClr>
                <a:srgbClr val="FF6600"/>
              </a:buClr>
              <a:buSzPct val="110000"/>
              <a:buFont typeface="Wingdings" pitchFamily="2" charset="2"/>
              <a:buChar char="n"/>
              <a:defRPr sz="2800">
                <a:solidFill>
                  <a:srgbClr val="000099"/>
                </a:solidFill>
                <a:latin typeface="Verdana" pitchFamily="34" charset="0"/>
              </a:defRPr>
            </a:lvl1pPr>
            <a:lvl2pPr marL="742950" indent="-285750" algn="l" defTabSz="762000" eaLnBrk="0" hangingPunct="0">
              <a:spcBef>
                <a:spcPct val="20000"/>
              </a:spcBef>
              <a:buClr>
                <a:srgbClr val="009900"/>
              </a:buClr>
              <a:buSzPct val="110000"/>
              <a:buFont typeface="Wingdings" pitchFamily="2" charset="2"/>
              <a:buChar char="u"/>
              <a:defRPr sz="2400">
                <a:solidFill>
                  <a:schemeClr val="tx1"/>
                </a:solidFill>
                <a:latin typeface="Verdana" pitchFamily="34" charset="0"/>
              </a:defRPr>
            </a:lvl2pPr>
            <a:lvl3pPr marL="1143000" indent="-228600" algn="l" defTabSz="762000" eaLnBrk="0" hangingPunct="0">
              <a:spcBef>
                <a:spcPct val="20000"/>
              </a:spcBef>
              <a:buClr>
                <a:srgbClr val="0000FF"/>
              </a:buClr>
              <a:buSzPct val="110000"/>
              <a:buFont typeface="Wingdings" pitchFamily="2" charset="2"/>
              <a:buChar char="Ø"/>
              <a:defRPr sz="2400">
                <a:solidFill>
                  <a:schemeClr val="tx1"/>
                </a:solidFill>
                <a:latin typeface="Verdana" pitchFamily="34" charset="0"/>
              </a:defRPr>
            </a:lvl3pPr>
            <a:lvl4pPr marL="1600200" indent="-228600" algn="l" defTabSz="762000" eaLnBrk="0" hangingPunct="0">
              <a:spcBef>
                <a:spcPct val="20000"/>
              </a:spcBef>
              <a:buClr>
                <a:schemeClr val="accent2"/>
              </a:buClr>
              <a:buSzPct val="110000"/>
              <a:buChar char="–"/>
              <a:defRPr sz="2000">
                <a:solidFill>
                  <a:schemeClr val="tx1"/>
                </a:solidFill>
                <a:latin typeface="Times New Roman" pitchFamily="18" charset="0"/>
              </a:defRPr>
            </a:lvl4pPr>
            <a:lvl5pPr marL="2057400" indent="-228600" algn="l" defTabSz="762000" eaLnBrk="0" hangingPunct="0">
              <a:spcBef>
                <a:spcPct val="20000"/>
              </a:spcBef>
              <a:buClr>
                <a:schemeClr val="accent2"/>
              </a:buClr>
              <a:buSzPct val="110000"/>
              <a:buChar char="»"/>
              <a:defRPr sz="2000">
                <a:solidFill>
                  <a:schemeClr val="tx1"/>
                </a:solidFill>
                <a:latin typeface="Times New Roman" pitchFamily="18" charset="0"/>
              </a:defRPr>
            </a:lvl5pPr>
            <a:lvl6pPr marL="25146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6pPr>
            <a:lvl7pPr marL="29718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7pPr>
            <a:lvl8pPr marL="34290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8pPr>
            <a:lvl9pPr marL="38862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9pPr>
          </a:lstStyle>
          <a:p>
            <a:pPr algn="ctr" fontAlgn="base">
              <a:spcBef>
                <a:spcPct val="0"/>
              </a:spcBef>
              <a:buClrTx/>
              <a:buSzTx/>
              <a:buFontTx/>
              <a:buNone/>
            </a:pPr>
            <a:r>
              <a:rPr kumimoji="1" lang="en-US" altLang="zh-CN" sz="1600" b="1">
                <a:solidFill>
                  <a:schemeClr val="tx1"/>
                </a:solidFill>
                <a:latin typeface="CordiaUPC" pitchFamily="34" charset="-34"/>
                <a:ea typeface="宋体" pitchFamily="2" charset="-122"/>
              </a:rPr>
              <a:t>A3</a:t>
            </a:r>
            <a:endParaRPr kumimoji="1" lang="en-US" altLang="zh-CN" sz="1600">
              <a:solidFill>
                <a:schemeClr val="tx1"/>
              </a:solidFill>
              <a:latin typeface="CordiaUPC" pitchFamily="34" charset="-34"/>
              <a:ea typeface="宋体" pitchFamily="2" charset="-122"/>
            </a:endParaRPr>
          </a:p>
        </p:txBody>
      </p:sp>
      <p:sp>
        <p:nvSpPr>
          <p:cNvPr id="218139" name="Line 27"/>
          <p:cNvSpPr>
            <a:spLocks noChangeShapeType="1"/>
          </p:cNvSpPr>
          <p:nvPr/>
        </p:nvSpPr>
        <p:spPr bwMode="auto">
          <a:xfrm flipV="1">
            <a:off x="3717925" y="3284538"/>
            <a:ext cx="1588" cy="228600"/>
          </a:xfrm>
          <a:prstGeom prst="line">
            <a:avLst/>
          </a:prstGeom>
          <a:noFill/>
          <a:ln w="25400">
            <a:solidFill>
              <a:srgbClr val="FF00FF"/>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8140" name="Line 28"/>
          <p:cNvSpPr>
            <a:spLocks noChangeShapeType="1"/>
          </p:cNvSpPr>
          <p:nvPr/>
        </p:nvSpPr>
        <p:spPr bwMode="auto">
          <a:xfrm flipV="1">
            <a:off x="6156325" y="3284538"/>
            <a:ext cx="1588" cy="228600"/>
          </a:xfrm>
          <a:prstGeom prst="line">
            <a:avLst/>
          </a:prstGeom>
          <a:noFill/>
          <a:ln w="25400">
            <a:solidFill>
              <a:srgbClr val="FF00FF"/>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218141" name="Picture 29"/>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46525" y="336073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8142" name="Rectangle 30"/>
          <p:cNvSpPr>
            <a:spLocks noChangeArrowheads="1"/>
          </p:cNvSpPr>
          <p:nvPr/>
        </p:nvSpPr>
        <p:spPr bwMode="auto">
          <a:xfrm>
            <a:off x="581025" y="4038600"/>
            <a:ext cx="123507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type="none" w="sm" len="sm"/>
                <a:tailEnd/>
              </a14:hiddenLine>
            </a:ext>
          </a:extLst>
        </p:spPr>
        <p:txBody>
          <a:bodyPr>
            <a:spAutoFit/>
          </a:bodyPr>
          <a:lstStyle>
            <a:lvl1pPr algn="l" defTabSz="762000" eaLnBrk="0" fontAlgn="b" hangingPunct="0">
              <a:spcBef>
                <a:spcPct val="20000"/>
              </a:spcBef>
              <a:buClr>
                <a:srgbClr val="FF6600"/>
              </a:buClr>
              <a:buSzPct val="110000"/>
              <a:buFont typeface="Wingdings" pitchFamily="2" charset="2"/>
              <a:buChar char="n"/>
              <a:defRPr sz="2800">
                <a:solidFill>
                  <a:srgbClr val="000099"/>
                </a:solidFill>
                <a:latin typeface="Verdana" pitchFamily="34" charset="0"/>
              </a:defRPr>
            </a:lvl1pPr>
            <a:lvl2pPr marL="742950" indent="-285750" algn="l" defTabSz="762000" eaLnBrk="0" hangingPunct="0">
              <a:spcBef>
                <a:spcPct val="20000"/>
              </a:spcBef>
              <a:buClr>
                <a:srgbClr val="009900"/>
              </a:buClr>
              <a:buSzPct val="110000"/>
              <a:buFont typeface="Wingdings" pitchFamily="2" charset="2"/>
              <a:buChar char="u"/>
              <a:defRPr sz="2400">
                <a:solidFill>
                  <a:schemeClr val="tx1"/>
                </a:solidFill>
                <a:latin typeface="Verdana" pitchFamily="34" charset="0"/>
              </a:defRPr>
            </a:lvl2pPr>
            <a:lvl3pPr marL="1143000" indent="-228600" algn="l" defTabSz="762000" eaLnBrk="0" hangingPunct="0">
              <a:spcBef>
                <a:spcPct val="20000"/>
              </a:spcBef>
              <a:buClr>
                <a:srgbClr val="0000FF"/>
              </a:buClr>
              <a:buSzPct val="110000"/>
              <a:buFont typeface="Wingdings" pitchFamily="2" charset="2"/>
              <a:buChar char="Ø"/>
              <a:defRPr sz="2400">
                <a:solidFill>
                  <a:schemeClr val="tx1"/>
                </a:solidFill>
                <a:latin typeface="Verdana" pitchFamily="34" charset="0"/>
              </a:defRPr>
            </a:lvl3pPr>
            <a:lvl4pPr marL="1600200" indent="-228600" algn="l" defTabSz="762000" eaLnBrk="0" hangingPunct="0">
              <a:spcBef>
                <a:spcPct val="20000"/>
              </a:spcBef>
              <a:buClr>
                <a:schemeClr val="accent2"/>
              </a:buClr>
              <a:buSzPct val="110000"/>
              <a:buChar char="–"/>
              <a:defRPr sz="2000">
                <a:solidFill>
                  <a:schemeClr val="tx1"/>
                </a:solidFill>
                <a:latin typeface="Times New Roman" pitchFamily="18" charset="0"/>
              </a:defRPr>
            </a:lvl4pPr>
            <a:lvl5pPr marL="2057400" indent="-228600" algn="l" defTabSz="762000" eaLnBrk="0" hangingPunct="0">
              <a:spcBef>
                <a:spcPct val="20000"/>
              </a:spcBef>
              <a:buClr>
                <a:schemeClr val="accent2"/>
              </a:buClr>
              <a:buSzPct val="110000"/>
              <a:buChar char="»"/>
              <a:defRPr sz="2000">
                <a:solidFill>
                  <a:schemeClr val="tx1"/>
                </a:solidFill>
                <a:latin typeface="Times New Roman" pitchFamily="18" charset="0"/>
              </a:defRPr>
            </a:lvl5pPr>
            <a:lvl6pPr marL="25146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6pPr>
            <a:lvl7pPr marL="29718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7pPr>
            <a:lvl8pPr marL="34290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8pPr>
            <a:lvl9pPr marL="38862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9pPr>
          </a:lstStyle>
          <a:p>
            <a:pPr fontAlgn="base">
              <a:spcBef>
                <a:spcPct val="0"/>
              </a:spcBef>
              <a:buClrTx/>
              <a:buSzTx/>
              <a:buFontTx/>
              <a:buNone/>
            </a:pPr>
            <a:r>
              <a:rPr kumimoji="1" lang="en-US" altLang="zh-CN" sz="1800" b="1">
                <a:solidFill>
                  <a:schemeClr val="accent2"/>
                </a:solidFill>
                <a:latin typeface="CordiaUPC" pitchFamily="34" charset="-34"/>
                <a:ea typeface="宋体" pitchFamily="2" charset="-122"/>
              </a:rPr>
              <a:t>station B</a:t>
            </a:r>
          </a:p>
        </p:txBody>
      </p:sp>
      <p:sp>
        <p:nvSpPr>
          <p:cNvPr id="218143" name="Rectangle 31"/>
          <p:cNvSpPr>
            <a:spLocks noChangeArrowheads="1"/>
          </p:cNvSpPr>
          <p:nvPr/>
        </p:nvSpPr>
        <p:spPr bwMode="auto">
          <a:xfrm>
            <a:off x="563563" y="4808538"/>
            <a:ext cx="1493837"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type="none" w="sm" len="sm"/>
                <a:tailEnd/>
              </a14:hiddenLine>
            </a:ext>
          </a:extLst>
        </p:spPr>
        <p:txBody>
          <a:bodyPr>
            <a:spAutoFit/>
          </a:bodyPr>
          <a:lstStyle>
            <a:lvl1pPr algn="l" defTabSz="762000" eaLnBrk="0" fontAlgn="b" hangingPunct="0">
              <a:spcBef>
                <a:spcPct val="20000"/>
              </a:spcBef>
              <a:buClr>
                <a:srgbClr val="FF6600"/>
              </a:buClr>
              <a:buSzPct val="110000"/>
              <a:buFont typeface="Wingdings" pitchFamily="2" charset="2"/>
              <a:buChar char="n"/>
              <a:defRPr sz="2800">
                <a:solidFill>
                  <a:srgbClr val="000099"/>
                </a:solidFill>
                <a:latin typeface="Verdana" pitchFamily="34" charset="0"/>
              </a:defRPr>
            </a:lvl1pPr>
            <a:lvl2pPr marL="742950" indent="-285750" algn="l" defTabSz="762000" eaLnBrk="0" hangingPunct="0">
              <a:spcBef>
                <a:spcPct val="20000"/>
              </a:spcBef>
              <a:buClr>
                <a:srgbClr val="009900"/>
              </a:buClr>
              <a:buSzPct val="110000"/>
              <a:buFont typeface="Wingdings" pitchFamily="2" charset="2"/>
              <a:buChar char="u"/>
              <a:defRPr sz="2400">
                <a:solidFill>
                  <a:schemeClr val="tx1"/>
                </a:solidFill>
                <a:latin typeface="Verdana" pitchFamily="34" charset="0"/>
              </a:defRPr>
            </a:lvl2pPr>
            <a:lvl3pPr marL="1143000" indent="-228600" algn="l" defTabSz="762000" eaLnBrk="0" hangingPunct="0">
              <a:spcBef>
                <a:spcPct val="20000"/>
              </a:spcBef>
              <a:buClr>
                <a:srgbClr val="0000FF"/>
              </a:buClr>
              <a:buSzPct val="110000"/>
              <a:buFont typeface="Wingdings" pitchFamily="2" charset="2"/>
              <a:buChar char="Ø"/>
              <a:defRPr sz="2400">
                <a:solidFill>
                  <a:schemeClr val="tx1"/>
                </a:solidFill>
                <a:latin typeface="Verdana" pitchFamily="34" charset="0"/>
              </a:defRPr>
            </a:lvl3pPr>
            <a:lvl4pPr marL="1600200" indent="-228600" algn="l" defTabSz="762000" eaLnBrk="0" hangingPunct="0">
              <a:spcBef>
                <a:spcPct val="20000"/>
              </a:spcBef>
              <a:buClr>
                <a:schemeClr val="accent2"/>
              </a:buClr>
              <a:buSzPct val="110000"/>
              <a:buChar char="–"/>
              <a:defRPr sz="2000">
                <a:solidFill>
                  <a:schemeClr val="tx1"/>
                </a:solidFill>
                <a:latin typeface="Times New Roman" pitchFamily="18" charset="0"/>
              </a:defRPr>
            </a:lvl4pPr>
            <a:lvl5pPr marL="2057400" indent="-228600" algn="l" defTabSz="762000" eaLnBrk="0" hangingPunct="0">
              <a:spcBef>
                <a:spcPct val="20000"/>
              </a:spcBef>
              <a:buClr>
                <a:schemeClr val="accent2"/>
              </a:buClr>
              <a:buSzPct val="110000"/>
              <a:buChar char="»"/>
              <a:defRPr sz="2000">
                <a:solidFill>
                  <a:schemeClr val="tx1"/>
                </a:solidFill>
                <a:latin typeface="Times New Roman" pitchFamily="18" charset="0"/>
              </a:defRPr>
            </a:lvl5pPr>
            <a:lvl6pPr marL="25146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6pPr>
            <a:lvl7pPr marL="29718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7pPr>
            <a:lvl8pPr marL="34290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8pPr>
            <a:lvl9pPr marL="38862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9pPr>
          </a:lstStyle>
          <a:p>
            <a:pPr fontAlgn="base">
              <a:spcBef>
                <a:spcPct val="0"/>
              </a:spcBef>
              <a:buClrTx/>
              <a:buSzTx/>
              <a:buFontTx/>
              <a:buNone/>
            </a:pPr>
            <a:r>
              <a:rPr kumimoji="1" lang="en-US" altLang="zh-CN" sz="1800" b="1">
                <a:solidFill>
                  <a:schemeClr val="accent2"/>
                </a:solidFill>
                <a:latin typeface="CordiaUPC" pitchFamily="34" charset="-34"/>
                <a:ea typeface="宋体" pitchFamily="2" charset="-122"/>
              </a:rPr>
              <a:t>final effect</a:t>
            </a:r>
          </a:p>
        </p:txBody>
      </p:sp>
      <p:sp>
        <p:nvSpPr>
          <p:cNvPr id="218144" name="Rectangle 32"/>
          <p:cNvSpPr>
            <a:spLocks noChangeArrowheads="1"/>
          </p:cNvSpPr>
          <p:nvPr/>
        </p:nvSpPr>
        <p:spPr bwMode="auto">
          <a:xfrm>
            <a:off x="2574925" y="4884738"/>
            <a:ext cx="457200" cy="304800"/>
          </a:xfrm>
          <a:prstGeom prst="rect">
            <a:avLst/>
          </a:prstGeom>
          <a:solidFill>
            <a:schemeClr val="bg1"/>
          </a:solidFill>
          <a:ln w="12700">
            <a:solidFill>
              <a:schemeClr val="tx1"/>
            </a:solidFill>
            <a:miter lim="800000"/>
            <a:headEnd type="none" w="sm" len="sm"/>
            <a:tailEnd/>
          </a:ln>
        </p:spPr>
        <p:txBody>
          <a:bodyPr wrap="none" anchor="ctr"/>
          <a:lstStyle>
            <a:lvl1pPr algn="l" defTabSz="762000" eaLnBrk="0" fontAlgn="b" hangingPunct="0">
              <a:spcBef>
                <a:spcPct val="20000"/>
              </a:spcBef>
              <a:buClr>
                <a:srgbClr val="FF6600"/>
              </a:buClr>
              <a:buSzPct val="110000"/>
              <a:buFont typeface="Wingdings" pitchFamily="2" charset="2"/>
              <a:buChar char="n"/>
              <a:defRPr sz="2800">
                <a:solidFill>
                  <a:srgbClr val="000099"/>
                </a:solidFill>
                <a:latin typeface="Verdana" pitchFamily="34" charset="0"/>
              </a:defRPr>
            </a:lvl1pPr>
            <a:lvl2pPr marL="742950" indent="-285750" algn="l" defTabSz="762000" eaLnBrk="0" hangingPunct="0">
              <a:spcBef>
                <a:spcPct val="20000"/>
              </a:spcBef>
              <a:buClr>
                <a:srgbClr val="009900"/>
              </a:buClr>
              <a:buSzPct val="110000"/>
              <a:buFont typeface="Wingdings" pitchFamily="2" charset="2"/>
              <a:buChar char="u"/>
              <a:defRPr sz="2400">
                <a:solidFill>
                  <a:schemeClr val="tx1"/>
                </a:solidFill>
                <a:latin typeface="Verdana" pitchFamily="34" charset="0"/>
              </a:defRPr>
            </a:lvl2pPr>
            <a:lvl3pPr marL="1143000" indent="-228600" algn="l" defTabSz="762000" eaLnBrk="0" hangingPunct="0">
              <a:spcBef>
                <a:spcPct val="20000"/>
              </a:spcBef>
              <a:buClr>
                <a:srgbClr val="0000FF"/>
              </a:buClr>
              <a:buSzPct val="110000"/>
              <a:buFont typeface="Wingdings" pitchFamily="2" charset="2"/>
              <a:buChar char="Ø"/>
              <a:defRPr sz="2400">
                <a:solidFill>
                  <a:schemeClr val="tx1"/>
                </a:solidFill>
                <a:latin typeface="Verdana" pitchFamily="34" charset="0"/>
              </a:defRPr>
            </a:lvl3pPr>
            <a:lvl4pPr marL="1600200" indent="-228600" algn="l" defTabSz="762000" eaLnBrk="0" hangingPunct="0">
              <a:spcBef>
                <a:spcPct val="20000"/>
              </a:spcBef>
              <a:buClr>
                <a:schemeClr val="accent2"/>
              </a:buClr>
              <a:buSzPct val="110000"/>
              <a:buChar char="–"/>
              <a:defRPr sz="2000">
                <a:solidFill>
                  <a:schemeClr val="tx1"/>
                </a:solidFill>
                <a:latin typeface="Times New Roman" pitchFamily="18" charset="0"/>
              </a:defRPr>
            </a:lvl4pPr>
            <a:lvl5pPr marL="2057400" indent="-228600" algn="l" defTabSz="762000" eaLnBrk="0" hangingPunct="0">
              <a:spcBef>
                <a:spcPct val="20000"/>
              </a:spcBef>
              <a:buClr>
                <a:schemeClr val="accent2"/>
              </a:buClr>
              <a:buSzPct val="110000"/>
              <a:buChar char="»"/>
              <a:defRPr sz="2000">
                <a:solidFill>
                  <a:schemeClr val="tx1"/>
                </a:solidFill>
                <a:latin typeface="Times New Roman" pitchFamily="18" charset="0"/>
              </a:defRPr>
            </a:lvl5pPr>
            <a:lvl6pPr marL="25146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6pPr>
            <a:lvl7pPr marL="29718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7pPr>
            <a:lvl8pPr marL="34290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8pPr>
            <a:lvl9pPr marL="38862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9pPr>
          </a:lstStyle>
          <a:p>
            <a:pPr algn="ctr" fontAlgn="base">
              <a:spcBef>
                <a:spcPct val="0"/>
              </a:spcBef>
              <a:buClrTx/>
              <a:buSzTx/>
              <a:buFontTx/>
              <a:buNone/>
            </a:pPr>
            <a:r>
              <a:rPr kumimoji="1" lang="en-US" altLang="zh-CN" sz="1600" b="1">
                <a:solidFill>
                  <a:schemeClr val="tx1"/>
                </a:solidFill>
                <a:latin typeface="CordiaUPC" pitchFamily="34" charset="-34"/>
                <a:ea typeface="宋体" pitchFamily="2" charset="-122"/>
              </a:rPr>
              <a:t>A1</a:t>
            </a:r>
            <a:endParaRPr kumimoji="1" lang="en-US" altLang="zh-CN" sz="1600">
              <a:solidFill>
                <a:schemeClr val="tx1"/>
              </a:solidFill>
              <a:latin typeface="CordiaUPC" pitchFamily="34" charset="-34"/>
              <a:ea typeface="宋体" pitchFamily="2" charset="-122"/>
            </a:endParaRPr>
          </a:p>
        </p:txBody>
      </p:sp>
      <p:sp>
        <p:nvSpPr>
          <p:cNvPr id="218145" name="Rectangle 33"/>
          <p:cNvSpPr>
            <a:spLocks noChangeArrowheads="1"/>
          </p:cNvSpPr>
          <p:nvPr/>
        </p:nvSpPr>
        <p:spPr bwMode="auto">
          <a:xfrm>
            <a:off x="3489325" y="4884738"/>
            <a:ext cx="457200" cy="304800"/>
          </a:xfrm>
          <a:prstGeom prst="rect">
            <a:avLst/>
          </a:prstGeom>
          <a:solidFill>
            <a:schemeClr val="bg1"/>
          </a:solidFill>
          <a:ln w="12700">
            <a:solidFill>
              <a:schemeClr val="tx1"/>
            </a:solidFill>
            <a:miter lim="800000"/>
            <a:headEnd type="none" w="sm" len="sm"/>
            <a:tailEnd/>
          </a:ln>
        </p:spPr>
        <p:txBody>
          <a:bodyPr wrap="none" anchor="ctr"/>
          <a:lstStyle>
            <a:lvl1pPr algn="l" defTabSz="762000" eaLnBrk="0" fontAlgn="b" hangingPunct="0">
              <a:spcBef>
                <a:spcPct val="20000"/>
              </a:spcBef>
              <a:buClr>
                <a:srgbClr val="FF6600"/>
              </a:buClr>
              <a:buSzPct val="110000"/>
              <a:buFont typeface="Wingdings" pitchFamily="2" charset="2"/>
              <a:buChar char="n"/>
              <a:defRPr sz="2800">
                <a:solidFill>
                  <a:srgbClr val="000099"/>
                </a:solidFill>
                <a:latin typeface="Verdana" pitchFamily="34" charset="0"/>
              </a:defRPr>
            </a:lvl1pPr>
            <a:lvl2pPr marL="742950" indent="-285750" algn="l" defTabSz="762000" eaLnBrk="0" hangingPunct="0">
              <a:spcBef>
                <a:spcPct val="20000"/>
              </a:spcBef>
              <a:buClr>
                <a:srgbClr val="009900"/>
              </a:buClr>
              <a:buSzPct val="110000"/>
              <a:buFont typeface="Wingdings" pitchFamily="2" charset="2"/>
              <a:buChar char="u"/>
              <a:defRPr sz="2400">
                <a:solidFill>
                  <a:schemeClr val="tx1"/>
                </a:solidFill>
                <a:latin typeface="Verdana" pitchFamily="34" charset="0"/>
              </a:defRPr>
            </a:lvl2pPr>
            <a:lvl3pPr marL="1143000" indent="-228600" algn="l" defTabSz="762000" eaLnBrk="0" hangingPunct="0">
              <a:spcBef>
                <a:spcPct val="20000"/>
              </a:spcBef>
              <a:buClr>
                <a:srgbClr val="0000FF"/>
              </a:buClr>
              <a:buSzPct val="110000"/>
              <a:buFont typeface="Wingdings" pitchFamily="2" charset="2"/>
              <a:buChar char="Ø"/>
              <a:defRPr sz="2400">
                <a:solidFill>
                  <a:schemeClr val="tx1"/>
                </a:solidFill>
                <a:latin typeface="Verdana" pitchFamily="34" charset="0"/>
              </a:defRPr>
            </a:lvl3pPr>
            <a:lvl4pPr marL="1600200" indent="-228600" algn="l" defTabSz="762000" eaLnBrk="0" hangingPunct="0">
              <a:spcBef>
                <a:spcPct val="20000"/>
              </a:spcBef>
              <a:buClr>
                <a:schemeClr val="accent2"/>
              </a:buClr>
              <a:buSzPct val="110000"/>
              <a:buChar char="–"/>
              <a:defRPr sz="2000">
                <a:solidFill>
                  <a:schemeClr val="tx1"/>
                </a:solidFill>
                <a:latin typeface="Times New Roman" pitchFamily="18" charset="0"/>
              </a:defRPr>
            </a:lvl4pPr>
            <a:lvl5pPr marL="2057400" indent="-228600" algn="l" defTabSz="762000" eaLnBrk="0" hangingPunct="0">
              <a:spcBef>
                <a:spcPct val="20000"/>
              </a:spcBef>
              <a:buClr>
                <a:schemeClr val="accent2"/>
              </a:buClr>
              <a:buSzPct val="110000"/>
              <a:buChar char="»"/>
              <a:defRPr sz="2000">
                <a:solidFill>
                  <a:schemeClr val="tx1"/>
                </a:solidFill>
                <a:latin typeface="Times New Roman" pitchFamily="18" charset="0"/>
              </a:defRPr>
            </a:lvl5pPr>
            <a:lvl6pPr marL="25146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6pPr>
            <a:lvl7pPr marL="29718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7pPr>
            <a:lvl8pPr marL="34290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8pPr>
            <a:lvl9pPr marL="38862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9pPr>
          </a:lstStyle>
          <a:p>
            <a:pPr algn="ctr" fontAlgn="base">
              <a:spcBef>
                <a:spcPct val="0"/>
              </a:spcBef>
              <a:buClrTx/>
              <a:buSzTx/>
              <a:buFontTx/>
              <a:buNone/>
            </a:pPr>
            <a:r>
              <a:rPr kumimoji="1" lang="en-US" altLang="zh-CN" sz="1600" b="1">
                <a:solidFill>
                  <a:schemeClr val="tx1"/>
                </a:solidFill>
                <a:latin typeface="CordiaUPC" pitchFamily="34" charset="-34"/>
                <a:ea typeface="宋体" pitchFamily="2" charset="-122"/>
              </a:rPr>
              <a:t>B1</a:t>
            </a:r>
            <a:endParaRPr kumimoji="1" lang="en-US" altLang="zh-CN" sz="1600">
              <a:solidFill>
                <a:schemeClr val="tx1"/>
              </a:solidFill>
              <a:latin typeface="CordiaUPC" pitchFamily="34" charset="-34"/>
              <a:ea typeface="宋体" pitchFamily="2" charset="-122"/>
            </a:endParaRPr>
          </a:p>
        </p:txBody>
      </p:sp>
      <p:sp>
        <p:nvSpPr>
          <p:cNvPr id="218146" name="Rectangle 34"/>
          <p:cNvSpPr>
            <a:spLocks noChangeArrowheads="1"/>
          </p:cNvSpPr>
          <p:nvPr/>
        </p:nvSpPr>
        <p:spPr bwMode="auto">
          <a:xfrm>
            <a:off x="5394325" y="4884738"/>
            <a:ext cx="457200" cy="304800"/>
          </a:xfrm>
          <a:prstGeom prst="rect">
            <a:avLst/>
          </a:prstGeom>
          <a:solidFill>
            <a:schemeClr val="bg1"/>
          </a:solidFill>
          <a:ln w="12700">
            <a:solidFill>
              <a:schemeClr val="tx1"/>
            </a:solidFill>
            <a:miter lim="800000"/>
            <a:headEnd type="none" w="sm" len="sm"/>
            <a:tailEnd/>
          </a:ln>
        </p:spPr>
        <p:txBody>
          <a:bodyPr wrap="none" anchor="ctr"/>
          <a:lstStyle>
            <a:lvl1pPr algn="l" defTabSz="762000" eaLnBrk="0" fontAlgn="b" hangingPunct="0">
              <a:spcBef>
                <a:spcPct val="20000"/>
              </a:spcBef>
              <a:buClr>
                <a:srgbClr val="FF6600"/>
              </a:buClr>
              <a:buSzPct val="110000"/>
              <a:buFont typeface="Wingdings" pitchFamily="2" charset="2"/>
              <a:buChar char="n"/>
              <a:defRPr sz="2800">
                <a:solidFill>
                  <a:srgbClr val="000099"/>
                </a:solidFill>
                <a:latin typeface="Verdana" pitchFamily="34" charset="0"/>
              </a:defRPr>
            </a:lvl1pPr>
            <a:lvl2pPr marL="742950" indent="-285750" algn="l" defTabSz="762000" eaLnBrk="0" hangingPunct="0">
              <a:spcBef>
                <a:spcPct val="20000"/>
              </a:spcBef>
              <a:buClr>
                <a:srgbClr val="009900"/>
              </a:buClr>
              <a:buSzPct val="110000"/>
              <a:buFont typeface="Wingdings" pitchFamily="2" charset="2"/>
              <a:buChar char="u"/>
              <a:defRPr sz="2400">
                <a:solidFill>
                  <a:schemeClr val="tx1"/>
                </a:solidFill>
                <a:latin typeface="Verdana" pitchFamily="34" charset="0"/>
              </a:defRPr>
            </a:lvl2pPr>
            <a:lvl3pPr marL="1143000" indent="-228600" algn="l" defTabSz="762000" eaLnBrk="0" hangingPunct="0">
              <a:spcBef>
                <a:spcPct val="20000"/>
              </a:spcBef>
              <a:buClr>
                <a:srgbClr val="0000FF"/>
              </a:buClr>
              <a:buSzPct val="110000"/>
              <a:buFont typeface="Wingdings" pitchFamily="2" charset="2"/>
              <a:buChar char="Ø"/>
              <a:defRPr sz="2400">
                <a:solidFill>
                  <a:schemeClr val="tx1"/>
                </a:solidFill>
                <a:latin typeface="Verdana" pitchFamily="34" charset="0"/>
              </a:defRPr>
            </a:lvl3pPr>
            <a:lvl4pPr marL="1600200" indent="-228600" algn="l" defTabSz="762000" eaLnBrk="0" hangingPunct="0">
              <a:spcBef>
                <a:spcPct val="20000"/>
              </a:spcBef>
              <a:buClr>
                <a:schemeClr val="accent2"/>
              </a:buClr>
              <a:buSzPct val="110000"/>
              <a:buChar char="–"/>
              <a:defRPr sz="2000">
                <a:solidFill>
                  <a:schemeClr val="tx1"/>
                </a:solidFill>
                <a:latin typeface="Times New Roman" pitchFamily="18" charset="0"/>
              </a:defRPr>
            </a:lvl4pPr>
            <a:lvl5pPr marL="2057400" indent="-228600" algn="l" defTabSz="762000" eaLnBrk="0" hangingPunct="0">
              <a:spcBef>
                <a:spcPct val="20000"/>
              </a:spcBef>
              <a:buClr>
                <a:schemeClr val="accent2"/>
              </a:buClr>
              <a:buSzPct val="110000"/>
              <a:buChar char="»"/>
              <a:defRPr sz="2000">
                <a:solidFill>
                  <a:schemeClr val="tx1"/>
                </a:solidFill>
                <a:latin typeface="Times New Roman" pitchFamily="18" charset="0"/>
              </a:defRPr>
            </a:lvl5pPr>
            <a:lvl6pPr marL="25146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6pPr>
            <a:lvl7pPr marL="29718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7pPr>
            <a:lvl8pPr marL="34290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8pPr>
            <a:lvl9pPr marL="38862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9pPr>
          </a:lstStyle>
          <a:p>
            <a:pPr algn="ctr" fontAlgn="base">
              <a:spcBef>
                <a:spcPct val="0"/>
              </a:spcBef>
              <a:buClrTx/>
              <a:buSzTx/>
              <a:buFontTx/>
              <a:buNone/>
            </a:pPr>
            <a:r>
              <a:rPr kumimoji="1" lang="en-US" altLang="zh-CN" sz="1600" b="1">
                <a:solidFill>
                  <a:schemeClr val="tx1"/>
                </a:solidFill>
                <a:latin typeface="CordiaUPC" pitchFamily="34" charset="-34"/>
                <a:ea typeface="宋体" pitchFamily="2" charset="-122"/>
              </a:rPr>
              <a:t>A2</a:t>
            </a:r>
            <a:endParaRPr kumimoji="1" lang="en-US" altLang="zh-CN" sz="1600">
              <a:solidFill>
                <a:schemeClr val="tx1"/>
              </a:solidFill>
              <a:latin typeface="CordiaUPC" pitchFamily="34" charset="-34"/>
              <a:ea typeface="宋体" pitchFamily="2" charset="-122"/>
            </a:endParaRPr>
          </a:p>
        </p:txBody>
      </p:sp>
      <p:sp>
        <p:nvSpPr>
          <p:cNvPr id="218147" name="Rectangle 35"/>
          <p:cNvSpPr>
            <a:spLocks noChangeArrowheads="1"/>
          </p:cNvSpPr>
          <p:nvPr/>
        </p:nvSpPr>
        <p:spPr bwMode="auto">
          <a:xfrm>
            <a:off x="4937125" y="4884738"/>
            <a:ext cx="457200" cy="304800"/>
          </a:xfrm>
          <a:prstGeom prst="rect">
            <a:avLst/>
          </a:prstGeom>
          <a:solidFill>
            <a:schemeClr val="bg1"/>
          </a:solidFill>
          <a:ln w="12700">
            <a:solidFill>
              <a:schemeClr val="tx1"/>
            </a:solidFill>
            <a:miter lim="800000"/>
            <a:headEnd type="none" w="sm" len="sm"/>
            <a:tailEnd/>
          </a:ln>
        </p:spPr>
        <p:txBody>
          <a:bodyPr wrap="none" anchor="ctr"/>
          <a:lstStyle>
            <a:lvl1pPr algn="l" defTabSz="762000" eaLnBrk="0" fontAlgn="b" hangingPunct="0">
              <a:spcBef>
                <a:spcPct val="20000"/>
              </a:spcBef>
              <a:buClr>
                <a:srgbClr val="FF6600"/>
              </a:buClr>
              <a:buSzPct val="110000"/>
              <a:buFont typeface="Wingdings" pitchFamily="2" charset="2"/>
              <a:buChar char="n"/>
              <a:defRPr sz="2800">
                <a:solidFill>
                  <a:srgbClr val="000099"/>
                </a:solidFill>
                <a:latin typeface="Verdana" pitchFamily="34" charset="0"/>
              </a:defRPr>
            </a:lvl1pPr>
            <a:lvl2pPr marL="742950" indent="-285750" algn="l" defTabSz="762000" eaLnBrk="0" hangingPunct="0">
              <a:spcBef>
                <a:spcPct val="20000"/>
              </a:spcBef>
              <a:buClr>
                <a:srgbClr val="009900"/>
              </a:buClr>
              <a:buSzPct val="110000"/>
              <a:buFont typeface="Wingdings" pitchFamily="2" charset="2"/>
              <a:buChar char="u"/>
              <a:defRPr sz="2400">
                <a:solidFill>
                  <a:schemeClr val="tx1"/>
                </a:solidFill>
                <a:latin typeface="Verdana" pitchFamily="34" charset="0"/>
              </a:defRPr>
            </a:lvl2pPr>
            <a:lvl3pPr marL="1143000" indent="-228600" algn="l" defTabSz="762000" eaLnBrk="0" hangingPunct="0">
              <a:spcBef>
                <a:spcPct val="20000"/>
              </a:spcBef>
              <a:buClr>
                <a:srgbClr val="0000FF"/>
              </a:buClr>
              <a:buSzPct val="110000"/>
              <a:buFont typeface="Wingdings" pitchFamily="2" charset="2"/>
              <a:buChar char="Ø"/>
              <a:defRPr sz="2400">
                <a:solidFill>
                  <a:schemeClr val="tx1"/>
                </a:solidFill>
                <a:latin typeface="Verdana" pitchFamily="34" charset="0"/>
              </a:defRPr>
            </a:lvl3pPr>
            <a:lvl4pPr marL="1600200" indent="-228600" algn="l" defTabSz="762000" eaLnBrk="0" hangingPunct="0">
              <a:spcBef>
                <a:spcPct val="20000"/>
              </a:spcBef>
              <a:buClr>
                <a:schemeClr val="accent2"/>
              </a:buClr>
              <a:buSzPct val="110000"/>
              <a:buChar char="–"/>
              <a:defRPr sz="2000">
                <a:solidFill>
                  <a:schemeClr val="tx1"/>
                </a:solidFill>
                <a:latin typeface="Times New Roman" pitchFamily="18" charset="0"/>
              </a:defRPr>
            </a:lvl4pPr>
            <a:lvl5pPr marL="2057400" indent="-228600" algn="l" defTabSz="762000" eaLnBrk="0" hangingPunct="0">
              <a:spcBef>
                <a:spcPct val="20000"/>
              </a:spcBef>
              <a:buClr>
                <a:schemeClr val="accent2"/>
              </a:buClr>
              <a:buSzPct val="110000"/>
              <a:buChar char="»"/>
              <a:defRPr sz="2000">
                <a:solidFill>
                  <a:schemeClr val="tx1"/>
                </a:solidFill>
                <a:latin typeface="Times New Roman" pitchFamily="18" charset="0"/>
              </a:defRPr>
            </a:lvl5pPr>
            <a:lvl6pPr marL="25146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6pPr>
            <a:lvl7pPr marL="29718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7pPr>
            <a:lvl8pPr marL="34290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8pPr>
            <a:lvl9pPr marL="38862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9pPr>
          </a:lstStyle>
          <a:p>
            <a:pPr algn="ctr" fontAlgn="base">
              <a:spcBef>
                <a:spcPct val="0"/>
              </a:spcBef>
              <a:buClrTx/>
              <a:buSzTx/>
              <a:buFontTx/>
              <a:buNone/>
            </a:pPr>
            <a:r>
              <a:rPr kumimoji="1" lang="en-US" altLang="zh-CN" sz="1600" b="1">
                <a:solidFill>
                  <a:schemeClr val="tx1"/>
                </a:solidFill>
                <a:latin typeface="CordiaUPC" pitchFamily="34" charset="-34"/>
                <a:ea typeface="宋体" pitchFamily="2" charset="-122"/>
              </a:rPr>
              <a:t>B2</a:t>
            </a:r>
            <a:endParaRPr kumimoji="1" lang="en-US" altLang="zh-CN" sz="1600">
              <a:solidFill>
                <a:schemeClr val="tx1"/>
              </a:solidFill>
              <a:latin typeface="CordiaUPC" pitchFamily="34" charset="-34"/>
              <a:ea typeface="宋体" pitchFamily="2" charset="-122"/>
            </a:endParaRPr>
          </a:p>
        </p:txBody>
      </p:sp>
      <p:sp>
        <p:nvSpPr>
          <p:cNvPr id="218148" name="Line 36"/>
          <p:cNvSpPr>
            <a:spLocks noChangeShapeType="1"/>
          </p:cNvSpPr>
          <p:nvPr/>
        </p:nvSpPr>
        <p:spPr bwMode="auto">
          <a:xfrm flipV="1">
            <a:off x="2574925" y="3208338"/>
            <a:ext cx="1588" cy="76200"/>
          </a:xfrm>
          <a:prstGeom prst="line">
            <a:avLst/>
          </a:prstGeom>
          <a:noFill/>
          <a:ln w="25400">
            <a:solidFill>
              <a:srgbClr val="FF00FF"/>
            </a:solidFill>
            <a:round/>
            <a:headEnd type="none" w="sm" len="sm"/>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8149" name="Line 37"/>
          <p:cNvSpPr>
            <a:spLocks noChangeShapeType="1"/>
          </p:cNvSpPr>
          <p:nvPr/>
        </p:nvSpPr>
        <p:spPr bwMode="auto">
          <a:xfrm flipV="1">
            <a:off x="3032125" y="3208338"/>
            <a:ext cx="1588" cy="76200"/>
          </a:xfrm>
          <a:prstGeom prst="line">
            <a:avLst/>
          </a:prstGeom>
          <a:noFill/>
          <a:ln w="25400">
            <a:solidFill>
              <a:srgbClr val="FF00FF"/>
            </a:solidFill>
            <a:round/>
            <a:headEnd type="none" w="sm" len="sm"/>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8150" name="Line 38"/>
          <p:cNvSpPr>
            <a:spLocks noChangeShapeType="1"/>
          </p:cNvSpPr>
          <p:nvPr/>
        </p:nvSpPr>
        <p:spPr bwMode="auto">
          <a:xfrm flipV="1">
            <a:off x="3489325" y="3208338"/>
            <a:ext cx="1588" cy="76200"/>
          </a:xfrm>
          <a:prstGeom prst="line">
            <a:avLst/>
          </a:prstGeom>
          <a:noFill/>
          <a:ln w="25400">
            <a:solidFill>
              <a:srgbClr val="FF00FF"/>
            </a:solidFill>
            <a:round/>
            <a:headEnd type="none" w="sm" len="sm"/>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8151" name="Line 39"/>
          <p:cNvSpPr>
            <a:spLocks noChangeShapeType="1"/>
          </p:cNvSpPr>
          <p:nvPr/>
        </p:nvSpPr>
        <p:spPr bwMode="auto">
          <a:xfrm flipV="1">
            <a:off x="3946525" y="3208338"/>
            <a:ext cx="1588" cy="76200"/>
          </a:xfrm>
          <a:prstGeom prst="line">
            <a:avLst/>
          </a:prstGeom>
          <a:noFill/>
          <a:ln w="25400">
            <a:solidFill>
              <a:srgbClr val="FF00FF"/>
            </a:solidFill>
            <a:round/>
            <a:headEnd type="none" w="sm" len="sm"/>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8152" name="Line 40"/>
          <p:cNvSpPr>
            <a:spLocks noChangeShapeType="1"/>
          </p:cNvSpPr>
          <p:nvPr/>
        </p:nvSpPr>
        <p:spPr bwMode="auto">
          <a:xfrm flipV="1">
            <a:off x="4403725" y="3208338"/>
            <a:ext cx="1588" cy="76200"/>
          </a:xfrm>
          <a:prstGeom prst="line">
            <a:avLst/>
          </a:prstGeom>
          <a:noFill/>
          <a:ln w="25400">
            <a:solidFill>
              <a:srgbClr val="FF00FF"/>
            </a:solidFill>
            <a:round/>
            <a:headEnd type="none" w="sm" len="sm"/>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8153" name="Line 41"/>
          <p:cNvSpPr>
            <a:spLocks noChangeShapeType="1"/>
          </p:cNvSpPr>
          <p:nvPr/>
        </p:nvSpPr>
        <p:spPr bwMode="auto">
          <a:xfrm flipV="1">
            <a:off x="4860925" y="3208338"/>
            <a:ext cx="1588" cy="76200"/>
          </a:xfrm>
          <a:prstGeom prst="line">
            <a:avLst/>
          </a:prstGeom>
          <a:noFill/>
          <a:ln w="25400">
            <a:solidFill>
              <a:srgbClr val="FF00FF"/>
            </a:solidFill>
            <a:round/>
            <a:headEnd type="none" w="sm" len="sm"/>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8154" name="Line 42"/>
          <p:cNvSpPr>
            <a:spLocks noChangeShapeType="1"/>
          </p:cNvSpPr>
          <p:nvPr/>
        </p:nvSpPr>
        <p:spPr bwMode="auto">
          <a:xfrm flipV="1">
            <a:off x="6308725" y="3208338"/>
            <a:ext cx="1588" cy="76200"/>
          </a:xfrm>
          <a:prstGeom prst="line">
            <a:avLst/>
          </a:prstGeom>
          <a:noFill/>
          <a:ln w="25400">
            <a:solidFill>
              <a:srgbClr val="FF00FF"/>
            </a:solidFill>
            <a:round/>
            <a:headEnd type="none" w="sm" len="sm"/>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8155" name="Line 43"/>
          <p:cNvSpPr>
            <a:spLocks noChangeShapeType="1"/>
          </p:cNvSpPr>
          <p:nvPr/>
        </p:nvSpPr>
        <p:spPr bwMode="auto">
          <a:xfrm flipV="1">
            <a:off x="5851525" y="3208338"/>
            <a:ext cx="1588" cy="76200"/>
          </a:xfrm>
          <a:prstGeom prst="line">
            <a:avLst/>
          </a:prstGeom>
          <a:noFill/>
          <a:ln w="25400">
            <a:solidFill>
              <a:srgbClr val="FF00FF"/>
            </a:solidFill>
            <a:round/>
            <a:headEnd type="none" w="sm" len="sm"/>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8156" name="Line 44"/>
          <p:cNvSpPr>
            <a:spLocks noChangeShapeType="1"/>
          </p:cNvSpPr>
          <p:nvPr/>
        </p:nvSpPr>
        <p:spPr bwMode="auto">
          <a:xfrm flipV="1">
            <a:off x="5394325" y="3208338"/>
            <a:ext cx="1588" cy="76200"/>
          </a:xfrm>
          <a:prstGeom prst="line">
            <a:avLst/>
          </a:prstGeom>
          <a:noFill/>
          <a:ln w="25400">
            <a:solidFill>
              <a:srgbClr val="FF00FF"/>
            </a:solidFill>
            <a:round/>
            <a:headEnd type="none" w="sm" len="sm"/>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8157" name="Line 45"/>
          <p:cNvSpPr>
            <a:spLocks noChangeShapeType="1"/>
          </p:cNvSpPr>
          <p:nvPr/>
        </p:nvSpPr>
        <p:spPr bwMode="auto">
          <a:xfrm flipV="1">
            <a:off x="6842125" y="3208338"/>
            <a:ext cx="1588" cy="76200"/>
          </a:xfrm>
          <a:prstGeom prst="line">
            <a:avLst/>
          </a:prstGeom>
          <a:noFill/>
          <a:ln w="25400">
            <a:solidFill>
              <a:srgbClr val="FF00FF"/>
            </a:solidFill>
            <a:round/>
            <a:headEnd type="none" w="sm" len="sm"/>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8158" name="Line 46"/>
          <p:cNvSpPr>
            <a:spLocks noChangeShapeType="1"/>
          </p:cNvSpPr>
          <p:nvPr/>
        </p:nvSpPr>
        <p:spPr bwMode="auto">
          <a:xfrm flipV="1">
            <a:off x="2574925" y="4198938"/>
            <a:ext cx="1588" cy="76200"/>
          </a:xfrm>
          <a:prstGeom prst="line">
            <a:avLst/>
          </a:prstGeom>
          <a:noFill/>
          <a:ln w="25400">
            <a:solidFill>
              <a:srgbClr val="FF00FF"/>
            </a:solidFill>
            <a:round/>
            <a:headEnd type="none" w="sm" len="sm"/>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8159" name="Line 47"/>
          <p:cNvSpPr>
            <a:spLocks noChangeShapeType="1"/>
          </p:cNvSpPr>
          <p:nvPr/>
        </p:nvSpPr>
        <p:spPr bwMode="auto">
          <a:xfrm flipV="1">
            <a:off x="3032125" y="4198938"/>
            <a:ext cx="1588" cy="76200"/>
          </a:xfrm>
          <a:prstGeom prst="line">
            <a:avLst/>
          </a:prstGeom>
          <a:noFill/>
          <a:ln w="25400">
            <a:solidFill>
              <a:srgbClr val="FF00FF"/>
            </a:solidFill>
            <a:round/>
            <a:headEnd type="none" w="sm" len="sm"/>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8160" name="Line 48"/>
          <p:cNvSpPr>
            <a:spLocks noChangeShapeType="1"/>
          </p:cNvSpPr>
          <p:nvPr/>
        </p:nvSpPr>
        <p:spPr bwMode="auto">
          <a:xfrm flipV="1">
            <a:off x="3946525" y="4198938"/>
            <a:ext cx="1588" cy="76200"/>
          </a:xfrm>
          <a:prstGeom prst="line">
            <a:avLst/>
          </a:prstGeom>
          <a:noFill/>
          <a:ln w="25400">
            <a:solidFill>
              <a:srgbClr val="FFFF00"/>
            </a:solidFill>
            <a:round/>
            <a:headEnd type="none" w="sm" len="sm"/>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8161" name="Line 49"/>
          <p:cNvSpPr>
            <a:spLocks noChangeShapeType="1"/>
          </p:cNvSpPr>
          <p:nvPr/>
        </p:nvSpPr>
        <p:spPr bwMode="auto">
          <a:xfrm flipV="1">
            <a:off x="3489325" y="4198938"/>
            <a:ext cx="1588" cy="76200"/>
          </a:xfrm>
          <a:prstGeom prst="line">
            <a:avLst/>
          </a:prstGeom>
          <a:noFill/>
          <a:ln w="25400">
            <a:solidFill>
              <a:srgbClr val="FF00FF"/>
            </a:solidFill>
            <a:round/>
            <a:headEnd type="none" w="sm" len="sm"/>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8162" name="Line 50"/>
          <p:cNvSpPr>
            <a:spLocks noChangeShapeType="1"/>
          </p:cNvSpPr>
          <p:nvPr/>
        </p:nvSpPr>
        <p:spPr bwMode="auto">
          <a:xfrm flipV="1">
            <a:off x="5851525" y="4198938"/>
            <a:ext cx="1588" cy="76200"/>
          </a:xfrm>
          <a:prstGeom prst="line">
            <a:avLst/>
          </a:prstGeom>
          <a:noFill/>
          <a:ln w="25400">
            <a:solidFill>
              <a:srgbClr val="FF00FF"/>
            </a:solidFill>
            <a:round/>
            <a:headEnd type="none" w="sm" len="sm"/>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8163" name="Line 51"/>
          <p:cNvSpPr>
            <a:spLocks noChangeShapeType="1"/>
          </p:cNvSpPr>
          <p:nvPr/>
        </p:nvSpPr>
        <p:spPr bwMode="auto">
          <a:xfrm flipV="1">
            <a:off x="5318125" y="4198938"/>
            <a:ext cx="1588" cy="76200"/>
          </a:xfrm>
          <a:prstGeom prst="line">
            <a:avLst/>
          </a:prstGeom>
          <a:noFill/>
          <a:ln w="25400">
            <a:solidFill>
              <a:srgbClr val="FF00FF"/>
            </a:solidFill>
            <a:round/>
            <a:headEnd type="none" w="sm" len="sm"/>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8164" name="Line 52"/>
          <p:cNvSpPr>
            <a:spLocks noChangeShapeType="1"/>
          </p:cNvSpPr>
          <p:nvPr/>
        </p:nvSpPr>
        <p:spPr bwMode="auto">
          <a:xfrm flipV="1">
            <a:off x="4860925" y="4198938"/>
            <a:ext cx="1588" cy="76200"/>
          </a:xfrm>
          <a:prstGeom prst="line">
            <a:avLst/>
          </a:prstGeom>
          <a:noFill/>
          <a:ln w="25400">
            <a:solidFill>
              <a:srgbClr val="FF00FF"/>
            </a:solidFill>
            <a:round/>
            <a:headEnd type="none" w="sm" len="sm"/>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8165" name="Line 53"/>
          <p:cNvSpPr>
            <a:spLocks noChangeShapeType="1"/>
          </p:cNvSpPr>
          <p:nvPr/>
        </p:nvSpPr>
        <p:spPr bwMode="auto">
          <a:xfrm flipV="1">
            <a:off x="4403725" y="4198938"/>
            <a:ext cx="1588" cy="76200"/>
          </a:xfrm>
          <a:prstGeom prst="line">
            <a:avLst/>
          </a:prstGeom>
          <a:noFill/>
          <a:ln w="25400">
            <a:solidFill>
              <a:srgbClr val="FF00FF"/>
            </a:solidFill>
            <a:round/>
            <a:headEnd type="none" w="sm" len="sm"/>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8166" name="Line 54"/>
          <p:cNvSpPr>
            <a:spLocks noChangeShapeType="1"/>
          </p:cNvSpPr>
          <p:nvPr/>
        </p:nvSpPr>
        <p:spPr bwMode="auto">
          <a:xfrm flipV="1">
            <a:off x="6842125" y="4198938"/>
            <a:ext cx="1588" cy="76200"/>
          </a:xfrm>
          <a:prstGeom prst="line">
            <a:avLst/>
          </a:prstGeom>
          <a:noFill/>
          <a:ln w="25400">
            <a:solidFill>
              <a:srgbClr val="FF00FF"/>
            </a:solidFill>
            <a:round/>
            <a:headEnd type="none" w="sm" len="sm"/>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8167" name="Line 55"/>
          <p:cNvSpPr>
            <a:spLocks noChangeShapeType="1"/>
          </p:cNvSpPr>
          <p:nvPr/>
        </p:nvSpPr>
        <p:spPr bwMode="auto">
          <a:xfrm flipV="1">
            <a:off x="6308725" y="4198938"/>
            <a:ext cx="1588" cy="76200"/>
          </a:xfrm>
          <a:prstGeom prst="line">
            <a:avLst/>
          </a:prstGeom>
          <a:noFill/>
          <a:ln w="25400">
            <a:solidFill>
              <a:srgbClr val="FF00FF"/>
            </a:solidFill>
            <a:round/>
            <a:headEnd type="none" w="sm" len="sm"/>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8168" name="Line 56"/>
          <p:cNvSpPr>
            <a:spLocks noChangeShapeType="1"/>
          </p:cNvSpPr>
          <p:nvPr/>
        </p:nvSpPr>
        <p:spPr bwMode="auto">
          <a:xfrm flipV="1">
            <a:off x="6842125" y="4275138"/>
            <a:ext cx="1588" cy="228600"/>
          </a:xfrm>
          <a:prstGeom prst="line">
            <a:avLst/>
          </a:prstGeom>
          <a:noFill/>
          <a:ln w="25400">
            <a:solidFill>
              <a:srgbClr val="FF00FF"/>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8169" name="Rectangle 57"/>
          <p:cNvSpPr>
            <a:spLocks noChangeArrowheads="1"/>
          </p:cNvSpPr>
          <p:nvPr/>
        </p:nvSpPr>
        <p:spPr bwMode="auto">
          <a:xfrm>
            <a:off x="6384925" y="4884738"/>
            <a:ext cx="457200" cy="304800"/>
          </a:xfrm>
          <a:prstGeom prst="rect">
            <a:avLst/>
          </a:prstGeom>
          <a:solidFill>
            <a:schemeClr val="bg1"/>
          </a:solidFill>
          <a:ln w="12700">
            <a:solidFill>
              <a:schemeClr val="tx1"/>
            </a:solidFill>
            <a:miter lim="800000"/>
            <a:headEnd type="none" w="sm" len="sm"/>
            <a:tailEnd/>
          </a:ln>
        </p:spPr>
        <p:txBody>
          <a:bodyPr wrap="none" anchor="ctr"/>
          <a:lstStyle>
            <a:lvl1pPr algn="l" defTabSz="762000" eaLnBrk="0" fontAlgn="b" hangingPunct="0">
              <a:spcBef>
                <a:spcPct val="20000"/>
              </a:spcBef>
              <a:buClr>
                <a:srgbClr val="FF6600"/>
              </a:buClr>
              <a:buSzPct val="110000"/>
              <a:buFont typeface="Wingdings" pitchFamily="2" charset="2"/>
              <a:buChar char="n"/>
              <a:defRPr sz="2800">
                <a:solidFill>
                  <a:srgbClr val="000099"/>
                </a:solidFill>
                <a:latin typeface="Verdana" pitchFamily="34" charset="0"/>
              </a:defRPr>
            </a:lvl1pPr>
            <a:lvl2pPr marL="742950" indent="-285750" algn="l" defTabSz="762000" eaLnBrk="0" hangingPunct="0">
              <a:spcBef>
                <a:spcPct val="20000"/>
              </a:spcBef>
              <a:buClr>
                <a:srgbClr val="009900"/>
              </a:buClr>
              <a:buSzPct val="110000"/>
              <a:buFont typeface="Wingdings" pitchFamily="2" charset="2"/>
              <a:buChar char="u"/>
              <a:defRPr sz="2400">
                <a:solidFill>
                  <a:schemeClr val="tx1"/>
                </a:solidFill>
                <a:latin typeface="Verdana" pitchFamily="34" charset="0"/>
              </a:defRPr>
            </a:lvl2pPr>
            <a:lvl3pPr marL="1143000" indent="-228600" algn="l" defTabSz="762000" eaLnBrk="0" hangingPunct="0">
              <a:spcBef>
                <a:spcPct val="20000"/>
              </a:spcBef>
              <a:buClr>
                <a:srgbClr val="0000FF"/>
              </a:buClr>
              <a:buSzPct val="110000"/>
              <a:buFont typeface="Wingdings" pitchFamily="2" charset="2"/>
              <a:buChar char="Ø"/>
              <a:defRPr sz="2400">
                <a:solidFill>
                  <a:schemeClr val="tx1"/>
                </a:solidFill>
                <a:latin typeface="Verdana" pitchFamily="34" charset="0"/>
              </a:defRPr>
            </a:lvl3pPr>
            <a:lvl4pPr marL="1600200" indent="-228600" algn="l" defTabSz="762000" eaLnBrk="0" hangingPunct="0">
              <a:spcBef>
                <a:spcPct val="20000"/>
              </a:spcBef>
              <a:buClr>
                <a:schemeClr val="accent2"/>
              </a:buClr>
              <a:buSzPct val="110000"/>
              <a:buChar char="–"/>
              <a:defRPr sz="2000">
                <a:solidFill>
                  <a:schemeClr val="tx1"/>
                </a:solidFill>
                <a:latin typeface="Times New Roman" pitchFamily="18" charset="0"/>
              </a:defRPr>
            </a:lvl4pPr>
            <a:lvl5pPr marL="2057400" indent="-228600" algn="l" defTabSz="762000" eaLnBrk="0" hangingPunct="0">
              <a:spcBef>
                <a:spcPct val="20000"/>
              </a:spcBef>
              <a:buClr>
                <a:schemeClr val="accent2"/>
              </a:buClr>
              <a:buSzPct val="110000"/>
              <a:buChar char="»"/>
              <a:defRPr sz="2000">
                <a:solidFill>
                  <a:schemeClr val="tx1"/>
                </a:solidFill>
                <a:latin typeface="Times New Roman" pitchFamily="18" charset="0"/>
              </a:defRPr>
            </a:lvl5pPr>
            <a:lvl6pPr marL="25146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6pPr>
            <a:lvl7pPr marL="29718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7pPr>
            <a:lvl8pPr marL="34290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8pPr>
            <a:lvl9pPr marL="38862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9pPr>
          </a:lstStyle>
          <a:p>
            <a:pPr algn="ctr" fontAlgn="base">
              <a:spcBef>
                <a:spcPct val="0"/>
              </a:spcBef>
              <a:buClrTx/>
              <a:buSzTx/>
              <a:buFontTx/>
              <a:buNone/>
            </a:pPr>
            <a:r>
              <a:rPr kumimoji="1" lang="en-US" altLang="zh-CN" sz="1600" b="1">
                <a:solidFill>
                  <a:schemeClr val="tx1"/>
                </a:solidFill>
                <a:latin typeface="CordiaUPC" pitchFamily="34" charset="-34"/>
                <a:ea typeface="宋体" pitchFamily="2" charset="-122"/>
              </a:rPr>
              <a:t>A3</a:t>
            </a:r>
            <a:endParaRPr kumimoji="1" lang="en-US" altLang="zh-CN" sz="1600">
              <a:solidFill>
                <a:schemeClr val="tx1"/>
              </a:solidFill>
              <a:latin typeface="CordiaUPC" pitchFamily="34" charset="-34"/>
              <a:ea typeface="宋体" pitchFamily="2" charset="-122"/>
            </a:endParaRPr>
          </a:p>
        </p:txBody>
      </p:sp>
      <p:sp>
        <p:nvSpPr>
          <p:cNvPr id="218170" name="Rectangle 58"/>
          <p:cNvSpPr>
            <a:spLocks noChangeArrowheads="1"/>
          </p:cNvSpPr>
          <p:nvPr/>
        </p:nvSpPr>
        <p:spPr bwMode="auto">
          <a:xfrm>
            <a:off x="644525" y="3063875"/>
            <a:ext cx="123507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type="none" w="sm" len="sm"/>
                <a:tailEnd/>
              </a14:hiddenLine>
            </a:ext>
          </a:extLst>
        </p:spPr>
        <p:txBody>
          <a:bodyPr>
            <a:spAutoFit/>
          </a:bodyPr>
          <a:lstStyle>
            <a:lvl1pPr algn="l" defTabSz="762000" eaLnBrk="0" fontAlgn="b" hangingPunct="0">
              <a:spcBef>
                <a:spcPct val="20000"/>
              </a:spcBef>
              <a:buClr>
                <a:srgbClr val="FF6600"/>
              </a:buClr>
              <a:buSzPct val="110000"/>
              <a:buFont typeface="Wingdings" pitchFamily="2" charset="2"/>
              <a:buChar char="n"/>
              <a:defRPr sz="2800">
                <a:solidFill>
                  <a:srgbClr val="000099"/>
                </a:solidFill>
                <a:latin typeface="Verdana" pitchFamily="34" charset="0"/>
              </a:defRPr>
            </a:lvl1pPr>
            <a:lvl2pPr marL="742950" indent="-285750" algn="l" defTabSz="762000" eaLnBrk="0" hangingPunct="0">
              <a:spcBef>
                <a:spcPct val="20000"/>
              </a:spcBef>
              <a:buClr>
                <a:srgbClr val="009900"/>
              </a:buClr>
              <a:buSzPct val="110000"/>
              <a:buFont typeface="Wingdings" pitchFamily="2" charset="2"/>
              <a:buChar char="u"/>
              <a:defRPr sz="2400">
                <a:solidFill>
                  <a:schemeClr val="tx1"/>
                </a:solidFill>
                <a:latin typeface="Verdana" pitchFamily="34" charset="0"/>
              </a:defRPr>
            </a:lvl2pPr>
            <a:lvl3pPr marL="1143000" indent="-228600" algn="l" defTabSz="762000" eaLnBrk="0" hangingPunct="0">
              <a:spcBef>
                <a:spcPct val="20000"/>
              </a:spcBef>
              <a:buClr>
                <a:srgbClr val="0000FF"/>
              </a:buClr>
              <a:buSzPct val="110000"/>
              <a:buFont typeface="Wingdings" pitchFamily="2" charset="2"/>
              <a:buChar char="Ø"/>
              <a:defRPr sz="2400">
                <a:solidFill>
                  <a:schemeClr val="tx1"/>
                </a:solidFill>
                <a:latin typeface="Verdana" pitchFamily="34" charset="0"/>
              </a:defRPr>
            </a:lvl3pPr>
            <a:lvl4pPr marL="1600200" indent="-228600" algn="l" defTabSz="762000" eaLnBrk="0" hangingPunct="0">
              <a:spcBef>
                <a:spcPct val="20000"/>
              </a:spcBef>
              <a:buClr>
                <a:schemeClr val="accent2"/>
              </a:buClr>
              <a:buSzPct val="110000"/>
              <a:buChar char="–"/>
              <a:defRPr sz="2000">
                <a:solidFill>
                  <a:schemeClr val="tx1"/>
                </a:solidFill>
                <a:latin typeface="Times New Roman" pitchFamily="18" charset="0"/>
              </a:defRPr>
            </a:lvl4pPr>
            <a:lvl5pPr marL="2057400" indent="-228600" algn="l" defTabSz="762000" eaLnBrk="0" hangingPunct="0">
              <a:spcBef>
                <a:spcPct val="20000"/>
              </a:spcBef>
              <a:buClr>
                <a:schemeClr val="accent2"/>
              </a:buClr>
              <a:buSzPct val="110000"/>
              <a:buChar char="»"/>
              <a:defRPr sz="2000">
                <a:solidFill>
                  <a:schemeClr val="tx1"/>
                </a:solidFill>
                <a:latin typeface="Times New Roman" pitchFamily="18" charset="0"/>
              </a:defRPr>
            </a:lvl5pPr>
            <a:lvl6pPr marL="25146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6pPr>
            <a:lvl7pPr marL="29718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7pPr>
            <a:lvl8pPr marL="34290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8pPr>
            <a:lvl9pPr marL="38862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9pPr>
          </a:lstStyle>
          <a:p>
            <a:pPr fontAlgn="base">
              <a:spcBef>
                <a:spcPct val="0"/>
              </a:spcBef>
              <a:buClrTx/>
              <a:buSzTx/>
              <a:buFontTx/>
              <a:buNone/>
            </a:pPr>
            <a:r>
              <a:rPr kumimoji="1" lang="en-US" altLang="zh-CN" sz="1800" b="1">
                <a:solidFill>
                  <a:schemeClr val="accent2"/>
                </a:solidFill>
                <a:latin typeface="CordiaUPC" pitchFamily="34" charset="-34"/>
                <a:ea typeface="宋体" pitchFamily="2" charset="-122"/>
              </a:rPr>
              <a:t>station A</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811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8115">
                                            <p:txEl>
                                              <p:pRg st="1" end="1"/>
                                            </p:txEl>
                                          </p:spTgt>
                                        </p:tgtEl>
                                        <p:attrNameLst>
                                          <p:attrName>style.visibility</p:attrName>
                                        </p:attrNameLst>
                                      </p:cBhvr>
                                      <p:to>
                                        <p:strVal val="visible"/>
                                      </p:to>
                                    </p:set>
                                  </p:childTnLst>
                                </p:cTn>
                              </p:par>
                            </p:childTnLst>
                          </p:cTn>
                        </p:par>
                        <p:par>
                          <p:cTn id="9" fill="hold" nodeType="afterGroup">
                            <p:stCondLst>
                              <p:cond delay="0"/>
                            </p:stCondLst>
                            <p:childTnLst>
                              <p:par>
                                <p:cTn id="10" presetID="1" presetClass="entr" presetSubtype="0" fill="hold" grpId="0" nodeType="afterEffect">
                                  <p:stCondLst>
                                    <p:cond delay="0"/>
                                  </p:stCondLst>
                                  <p:childTnLst>
                                    <p:set>
                                      <p:cBhvr>
                                        <p:cTn id="11" dur="1" fill="hold">
                                          <p:stCondLst>
                                            <p:cond delay="499"/>
                                          </p:stCondLst>
                                        </p:cTn>
                                        <p:tgtEl>
                                          <p:spTgt spid="218142"/>
                                        </p:tgtEl>
                                        <p:attrNameLst>
                                          <p:attrName>style.visibility</p:attrName>
                                        </p:attrNameLst>
                                      </p:cBhvr>
                                      <p:to>
                                        <p:strVal val="visible"/>
                                      </p:to>
                                    </p:set>
                                  </p:childTnLst>
                                </p:cTn>
                              </p:par>
                            </p:childTnLst>
                          </p:cTn>
                        </p:par>
                        <p:par>
                          <p:cTn id="12" fill="hold" nodeType="afterGroup">
                            <p:stCondLst>
                              <p:cond delay="500"/>
                            </p:stCondLst>
                            <p:childTnLst>
                              <p:par>
                                <p:cTn id="13" presetID="1" presetClass="entr" presetSubtype="0" fill="hold" grpId="0" nodeType="afterEffect">
                                  <p:stCondLst>
                                    <p:cond delay="0"/>
                                  </p:stCondLst>
                                  <p:childTnLst>
                                    <p:set>
                                      <p:cBhvr>
                                        <p:cTn id="14" dur="1" fill="hold">
                                          <p:stCondLst>
                                            <p:cond delay="499"/>
                                          </p:stCondLst>
                                        </p:cTn>
                                        <p:tgtEl>
                                          <p:spTgt spid="218116"/>
                                        </p:tgtEl>
                                        <p:attrNameLst>
                                          <p:attrName>style.visibility</p:attrName>
                                        </p:attrNameLst>
                                      </p:cBhvr>
                                      <p:to>
                                        <p:strVal val="visible"/>
                                      </p:to>
                                    </p:set>
                                  </p:childTnLst>
                                </p:cTn>
                              </p:par>
                            </p:childTnLst>
                          </p:cTn>
                        </p:par>
                        <p:par>
                          <p:cTn id="15" fill="hold" nodeType="afterGroup">
                            <p:stCondLst>
                              <p:cond delay="1000"/>
                            </p:stCondLst>
                            <p:childTnLst>
                              <p:par>
                                <p:cTn id="16" presetID="1" presetClass="entr" presetSubtype="0" fill="hold" grpId="0" nodeType="afterEffect">
                                  <p:stCondLst>
                                    <p:cond delay="0"/>
                                  </p:stCondLst>
                                  <p:childTnLst>
                                    <p:set>
                                      <p:cBhvr>
                                        <p:cTn id="17" dur="1" fill="hold">
                                          <p:stCondLst>
                                            <p:cond delay="499"/>
                                          </p:stCondLst>
                                        </p:cTn>
                                        <p:tgtEl>
                                          <p:spTgt spid="218118"/>
                                        </p:tgtEl>
                                        <p:attrNameLst>
                                          <p:attrName>style.visibility</p:attrName>
                                        </p:attrNameLst>
                                      </p:cBhvr>
                                      <p:to>
                                        <p:strVal val="visible"/>
                                      </p:to>
                                    </p:set>
                                  </p:childTnLst>
                                </p:cTn>
                              </p:par>
                            </p:childTnLst>
                          </p:cTn>
                        </p:par>
                        <p:par>
                          <p:cTn id="18" fill="hold" nodeType="afterGroup">
                            <p:stCondLst>
                              <p:cond delay="1500"/>
                            </p:stCondLst>
                            <p:childTnLst>
                              <p:par>
                                <p:cTn id="19" presetID="1" presetClass="entr" presetSubtype="0" fill="hold" grpId="0" nodeType="afterEffect">
                                  <p:stCondLst>
                                    <p:cond delay="0"/>
                                  </p:stCondLst>
                                  <p:childTnLst>
                                    <p:set>
                                      <p:cBhvr>
                                        <p:cTn id="20" dur="1" fill="hold">
                                          <p:stCondLst>
                                            <p:cond delay="499"/>
                                          </p:stCondLst>
                                        </p:cTn>
                                        <p:tgtEl>
                                          <p:spTgt spid="218117"/>
                                        </p:tgtEl>
                                        <p:attrNameLst>
                                          <p:attrName>style.visibility</p:attrName>
                                        </p:attrNameLst>
                                      </p:cBhvr>
                                      <p:to>
                                        <p:strVal val="visible"/>
                                      </p:to>
                                    </p:set>
                                  </p:childTnLst>
                                </p:cTn>
                              </p:par>
                            </p:childTnLst>
                          </p:cTn>
                        </p:par>
                        <p:par>
                          <p:cTn id="21" fill="hold" nodeType="afterGroup">
                            <p:stCondLst>
                              <p:cond delay="2000"/>
                            </p:stCondLst>
                            <p:childTnLst>
                              <p:par>
                                <p:cTn id="22" presetID="1" presetClass="entr" presetSubtype="0" fill="hold" grpId="0" nodeType="afterEffect">
                                  <p:stCondLst>
                                    <p:cond delay="0"/>
                                  </p:stCondLst>
                                  <p:childTnLst>
                                    <p:set>
                                      <p:cBhvr>
                                        <p:cTn id="23" dur="1" fill="hold">
                                          <p:stCondLst>
                                            <p:cond delay="499"/>
                                          </p:stCondLst>
                                        </p:cTn>
                                        <p:tgtEl>
                                          <p:spTgt spid="218120"/>
                                        </p:tgtEl>
                                        <p:attrNameLst>
                                          <p:attrName>style.visibility</p:attrName>
                                        </p:attrNameLst>
                                      </p:cBhvr>
                                      <p:to>
                                        <p:strVal val="visible"/>
                                      </p:to>
                                    </p:set>
                                  </p:childTnLst>
                                </p:cTn>
                              </p:par>
                            </p:childTnLst>
                          </p:cTn>
                        </p:par>
                        <p:par>
                          <p:cTn id="24" fill="hold" nodeType="afterGroup">
                            <p:stCondLst>
                              <p:cond delay="2500"/>
                            </p:stCondLst>
                            <p:childTnLst>
                              <p:par>
                                <p:cTn id="25" presetID="1" presetClass="entr" presetSubtype="0" fill="hold" grpId="0" nodeType="afterEffect">
                                  <p:stCondLst>
                                    <p:cond delay="0"/>
                                  </p:stCondLst>
                                  <p:childTnLst>
                                    <p:set>
                                      <p:cBhvr>
                                        <p:cTn id="26" dur="1" fill="hold">
                                          <p:stCondLst>
                                            <p:cond delay="499"/>
                                          </p:stCondLst>
                                        </p:cTn>
                                        <p:tgtEl>
                                          <p:spTgt spid="218121"/>
                                        </p:tgtEl>
                                        <p:attrNameLst>
                                          <p:attrName>style.visibility</p:attrName>
                                        </p:attrNameLst>
                                      </p:cBhvr>
                                      <p:to>
                                        <p:strVal val="visible"/>
                                      </p:to>
                                    </p:set>
                                  </p:childTnLst>
                                </p:cTn>
                              </p:par>
                            </p:childTnLst>
                          </p:cTn>
                        </p:par>
                        <p:par>
                          <p:cTn id="27" fill="hold" nodeType="afterGroup">
                            <p:stCondLst>
                              <p:cond delay="3000"/>
                            </p:stCondLst>
                            <p:childTnLst>
                              <p:par>
                                <p:cTn id="28" presetID="1" presetClass="entr" presetSubtype="0" fill="hold" grpId="0" nodeType="afterEffect">
                                  <p:stCondLst>
                                    <p:cond delay="0"/>
                                  </p:stCondLst>
                                  <p:childTnLst>
                                    <p:set>
                                      <p:cBhvr>
                                        <p:cTn id="29" dur="1" fill="hold">
                                          <p:stCondLst>
                                            <p:cond delay="499"/>
                                          </p:stCondLst>
                                        </p:cTn>
                                        <p:tgtEl>
                                          <p:spTgt spid="218119">
                                            <p:txEl>
                                              <p:charRg st="4294967295" end="4294967295"/>
                                            </p:txEl>
                                          </p:spTgt>
                                        </p:tgtEl>
                                        <p:attrNameLst>
                                          <p:attrName>style.visibility</p:attrName>
                                        </p:attrNameLst>
                                      </p:cBhvr>
                                      <p:to>
                                        <p:strVal val="visible"/>
                                      </p:to>
                                    </p:set>
                                  </p:childTnLst>
                                </p:cTn>
                              </p:par>
                            </p:childTnLst>
                          </p:cTn>
                        </p:par>
                        <p:par>
                          <p:cTn id="30" fill="hold" nodeType="afterGroup">
                            <p:stCondLst>
                              <p:cond delay="3500"/>
                            </p:stCondLst>
                            <p:childTnLst>
                              <p:par>
                                <p:cTn id="31" presetID="1" presetClass="entr" presetSubtype="0" fill="hold" grpId="0" nodeType="afterEffect">
                                  <p:stCondLst>
                                    <p:cond delay="0"/>
                                  </p:stCondLst>
                                  <p:childTnLst>
                                    <p:set>
                                      <p:cBhvr>
                                        <p:cTn id="32" dur="1" fill="hold">
                                          <p:stCondLst>
                                            <p:cond delay="499"/>
                                          </p:stCondLst>
                                        </p:cTn>
                                        <p:tgtEl>
                                          <p:spTgt spid="218125">
                                            <p:txEl>
                                              <p:charRg st="4294967295" end="4294967295"/>
                                            </p:txEl>
                                          </p:spTgt>
                                        </p:tgtEl>
                                        <p:attrNameLst>
                                          <p:attrName>style.visibility</p:attrName>
                                        </p:attrNameLst>
                                      </p:cBhvr>
                                      <p:to>
                                        <p:strVal val="visible"/>
                                      </p:to>
                                    </p:set>
                                  </p:childTnLst>
                                </p:cTn>
                              </p:par>
                            </p:childTnLst>
                          </p:cTn>
                        </p:par>
                        <p:par>
                          <p:cTn id="33" fill="hold" nodeType="afterGroup">
                            <p:stCondLst>
                              <p:cond delay="4000"/>
                            </p:stCondLst>
                            <p:childTnLst>
                              <p:par>
                                <p:cTn id="34" presetID="1" presetClass="entr" presetSubtype="0" fill="hold" grpId="0" nodeType="afterEffect">
                                  <p:stCondLst>
                                    <p:cond delay="0"/>
                                  </p:stCondLst>
                                  <p:childTnLst>
                                    <p:set>
                                      <p:cBhvr>
                                        <p:cTn id="35" dur="1" fill="hold">
                                          <p:stCondLst>
                                            <p:cond delay="499"/>
                                          </p:stCondLst>
                                        </p:cTn>
                                        <p:tgtEl>
                                          <p:spTgt spid="218124">
                                            <p:txEl>
                                              <p:charRg st="4294967295" end="4294967295"/>
                                            </p:txEl>
                                          </p:spTgt>
                                        </p:tgtEl>
                                        <p:attrNameLst>
                                          <p:attrName>style.visibility</p:attrName>
                                        </p:attrNameLst>
                                      </p:cBhvr>
                                      <p:to>
                                        <p:strVal val="visible"/>
                                      </p:to>
                                    </p:set>
                                  </p:childTnLst>
                                </p:cTn>
                              </p:par>
                            </p:childTnLst>
                          </p:cTn>
                        </p:par>
                        <p:par>
                          <p:cTn id="36" fill="hold" nodeType="afterGroup">
                            <p:stCondLst>
                              <p:cond delay="4500"/>
                            </p:stCondLst>
                            <p:childTnLst>
                              <p:par>
                                <p:cTn id="37" presetID="1" presetClass="entr" presetSubtype="0" fill="hold" grpId="0" nodeType="afterEffect">
                                  <p:stCondLst>
                                    <p:cond delay="0"/>
                                  </p:stCondLst>
                                  <p:childTnLst>
                                    <p:set>
                                      <p:cBhvr>
                                        <p:cTn id="38" dur="1" fill="hold">
                                          <p:stCondLst>
                                            <p:cond delay="499"/>
                                          </p:stCondLst>
                                        </p:cTn>
                                        <p:tgtEl>
                                          <p:spTgt spid="218136">
                                            <p:txEl>
                                              <p:charRg st="4294967295" end="4294967295"/>
                                            </p:txEl>
                                          </p:spTgt>
                                        </p:tgtEl>
                                        <p:attrNameLst>
                                          <p:attrName>style.visibility</p:attrName>
                                        </p:attrNameLst>
                                      </p:cBhvr>
                                      <p:to>
                                        <p:strVal val="visible"/>
                                      </p:to>
                                    </p:set>
                                  </p:childTnLst>
                                </p:cTn>
                              </p:par>
                            </p:childTnLst>
                          </p:cTn>
                        </p:par>
                        <p:par>
                          <p:cTn id="39" fill="hold" nodeType="afterGroup">
                            <p:stCondLst>
                              <p:cond delay="5000"/>
                            </p:stCondLst>
                            <p:childTnLst>
                              <p:par>
                                <p:cTn id="40" presetID="1" presetClass="entr" presetSubtype="0" fill="hold" grpId="0" nodeType="afterEffect">
                                  <p:stCondLst>
                                    <p:cond delay="0"/>
                                  </p:stCondLst>
                                  <p:childTnLst>
                                    <p:set>
                                      <p:cBhvr>
                                        <p:cTn id="41" dur="1" fill="hold">
                                          <p:stCondLst>
                                            <p:cond delay="499"/>
                                          </p:stCondLst>
                                        </p:cTn>
                                        <p:tgtEl>
                                          <p:spTgt spid="218133">
                                            <p:txEl>
                                              <p:charRg st="4294967295" end="4294967295"/>
                                            </p:txEl>
                                          </p:spTgt>
                                        </p:tgtEl>
                                        <p:attrNameLst>
                                          <p:attrName>style.visibility</p:attrName>
                                        </p:attrNameLst>
                                      </p:cBhvr>
                                      <p:to>
                                        <p:strVal val="visible"/>
                                      </p:to>
                                    </p:set>
                                  </p:childTnLst>
                                </p:cTn>
                              </p:par>
                            </p:childTnLst>
                          </p:cTn>
                        </p:par>
                        <p:par>
                          <p:cTn id="42" fill="hold" nodeType="afterGroup">
                            <p:stCondLst>
                              <p:cond delay="5500"/>
                            </p:stCondLst>
                            <p:childTnLst>
                              <p:par>
                                <p:cTn id="43" presetID="1" presetClass="entr" presetSubtype="0" fill="hold" grpId="0" nodeType="afterEffect">
                                  <p:stCondLst>
                                    <p:cond delay="0"/>
                                  </p:stCondLst>
                                  <p:childTnLst>
                                    <p:set>
                                      <p:cBhvr>
                                        <p:cTn id="44" dur="1" fill="hold">
                                          <p:stCondLst>
                                            <p:cond delay="499"/>
                                          </p:stCondLst>
                                        </p:cTn>
                                        <p:tgtEl>
                                          <p:spTgt spid="218123">
                                            <p:txEl>
                                              <p:charRg st="4294967295" end="4294967295"/>
                                            </p:txEl>
                                          </p:spTgt>
                                        </p:tgtEl>
                                        <p:attrNameLst>
                                          <p:attrName>style.visibility</p:attrName>
                                        </p:attrNameLst>
                                      </p:cBhvr>
                                      <p:to>
                                        <p:strVal val="visible"/>
                                      </p:to>
                                    </p:set>
                                  </p:childTnLst>
                                </p:cTn>
                              </p:par>
                            </p:childTnLst>
                          </p:cTn>
                        </p:par>
                        <p:par>
                          <p:cTn id="45" fill="hold" nodeType="afterGroup">
                            <p:stCondLst>
                              <p:cond delay="6000"/>
                            </p:stCondLst>
                            <p:childTnLst>
                              <p:par>
                                <p:cTn id="46" presetID="1" presetClass="entr" presetSubtype="0" fill="hold" grpId="0" nodeType="afterEffect">
                                  <p:stCondLst>
                                    <p:cond delay="0"/>
                                  </p:stCondLst>
                                  <p:childTnLst>
                                    <p:set>
                                      <p:cBhvr>
                                        <p:cTn id="47" dur="1" fill="hold">
                                          <p:stCondLst>
                                            <p:cond delay="499"/>
                                          </p:stCondLst>
                                        </p:cTn>
                                        <p:tgtEl>
                                          <p:spTgt spid="218122">
                                            <p:txEl>
                                              <p:charRg st="4294967295" end="4294967295"/>
                                            </p:txEl>
                                          </p:spTgt>
                                        </p:tgtEl>
                                        <p:attrNameLst>
                                          <p:attrName>style.visibility</p:attrName>
                                        </p:attrNameLst>
                                      </p:cBhvr>
                                      <p:to>
                                        <p:strVal val="visible"/>
                                      </p:to>
                                    </p:set>
                                  </p:childTnLst>
                                </p:cTn>
                              </p:par>
                            </p:childTnLst>
                          </p:cTn>
                        </p:par>
                        <p:par>
                          <p:cTn id="48" fill="hold" nodeType="afterGroup">
                            <p:stCondLst>
                              <p:cond delay="6500"/>
                            </p:stCondLst>
                            <p:childTnLst>
                              <p:par>
                                <p:cTn id="49" presetID="1" presetClass="entr" presetSubtype="0" fill="hold" grpId="0" nodeType="afterEffect">
                                  <p:stCondLst>
                                    <p:cond delay="0"/>
                                  </p:stCondLst>
                                  <p:childTnLst>
                                    <p:set>
                                      <p:cBhvr>
                                        <p:cTn id="50" dur="1" fill="hold">
                                          <p:stCondLst>
                                            <p:cond delay="499"/>
                                          </p:stCondLst>
                                        </p:cTn>
                                        <p:tgtEl>
                                          <p:spTgt spid="218126"/>
                                        </p:tgtEl>
                                        <p:attrNameLst>
                                          <p:attrName>style.visibility</p:attrName>
                                        </p:attrNameLst>
                                      </p:cBhvr>
                                      <p:to>
                                        <p:strVal val="visible"/>
                                      </p:to>
                                    </p:set>
                                  </p:childTnLst>
                                </p:cTn>
                              </p:par>
                            </p:childTnLst>
                          </p:cTn>
                        </p:par>
                        <p:par>
                          <p:cTn id="51" fill="hold" nodeType="afterGroup">
                            <p:stCondLst>
                              <p:cond delay="7000"/>
                            </p:stCondLst>
                            <p:childTnLst>
                              <p:par>
                                <p:cTn id="52" presetID="1" presetClass="entr" presetSubtype="0" fill="hold" grpId="0" nodeType="afterEffect">
                                  <p:stCondLst>
                                    <p:cond delay="0"/>
                                  </p:stCondLst>
                                  <p:childTnLst>
                                    <p:set>
                                      <p:cBhvr>
                                        <p:cTn id="53" dur="1" fill="hold">
                                          <p:stCondLst>
                                            <p:cond delay="499"/>
                                          </p:stCondLst>
                                        </p:cTn>
                                        <p:tgtEl>
                                          <p:spTgt spid="218127"/>
                                        </p:tgtEl>
                                        <p:attrNameLst>
                                          <p:attrName>style.visibility</p:attrName>
                                        </p:attrNameLst>
                                      </p:cBhvr>
                                      <p:to>
                                        <p:strVal val="visible"/>
                                      </p:to>
                                    </p:set>
                                  </p:childTnLst>
                                </p:cTn>
                              </p:par>
                            </p:childTnLst>
                          </p:cTn>
                        </p:par>
                        <p:par>
                          <p:cTn id="54" fill="hold" nodeType="afterGroup">
                            <p:stCondLst>
                              <p:cond delay="7500"/>
                            </p:stCondLst>
                            <p:childTnLst>
                              <p:par>
                                <p:cTn id="55" presetID="1" presetClass="entr" presetSubtype="0" fill="hold" grpId="0" nodeType="afterEffect">
                                  <p:stCondLst>
                                    <p:cond delay="0"/>
                                  </p:stCondLst>
                                  <p:childTnLst>
                                    <p:set>
                                      <p:cBhvr>
                                        <p:cTn id="56" dur="1" fill="hold">
                                          <p:stCondLst>
                                            <p:cond delay="499"/>
                                          </p:stCondLst>
                                        </p:cTn>
                                        <p:tgtEl>
                                          <p:spTgt spid="218128"/>
                                        </p:tgtEl>
                                        <p:attrNameLst>
                                          <p:attrName>style.visibility</p:attrName>
                                        </p:attrNameLst>
                                      </p:cBhvr>
                                      <p:to>
                                        <p:strVal val="visible"/>
                                      </p:to>
                                    </p:set>
                                  </p:childTnLst>
                                </p:cTn>
                              </p:par>
                            </p:childTnLst>
                          </p:cTn>
                        </p:par>
                        <p:par>
                          <p:cTn id="57" fill="hold" nodeType="afterGroup">
                            <p:stCondLst>
                              <p:cond delay="8000"/>
                            </p:stCondLst>
                            <p:childTnLst>
                              <p:par>
                                <p:cTn id="58" presetID="1" presetClass="entr" presetSubtype="0" fill="hold" grpId="0" nodeType="afterEffect">
                                  <p:stCondLst>
                                    <p:cond delay="0"/>
                                  </p:stCondLst>
                                  <p:childTnLst>
                                    <p:set>
                                      <p:cBhvr>
                                        <p:cTn id="59" dur="1" fill="hold">
                                          <p:stCondLst>
                                            <p:cond delay="499"/>
                                          </p:stCondLst>
                                        </p:cTn>
                                        <p:tgtEl>
                                          <p:spTgt spid="218129"/>
                                        </p:tgtEl>
                                        <p:attrNameLst>
                                          <p:attrName>style.visibility</p:attrName>
                                        </p:attrNameLst>
                                      </p:cBhvr>
                                      <p:to>
                                        <p:strVal val="visible"/>
                                      </p:to>
                                    </p:set>
                                  </p:childTnLst>
                                </p:cTn>
                              </p:par>
                            </p:childTnLst>
                          </p:cTn>
                        </p:par>
                        <p:par>
                          <p:cTn id="60" fill="hold" nodeType="afterGroup">
                            <p:stCondLst>
                              <p:cond delay="8500"/>
                            </p:stCondLst>
                            <p:childTnLst>
                              <p:par>
                                <p:cTn id="61" presetID="1" presetClass="entr" presetSubtype="0" fill="hold" grpId="0" nodeType="afterEffect">
                                  <p:stCondLst>
                                    <p:cond delay="0"/>
                                  </p:stCondLst>
                                  <p:childTnLst>
                                    <p:set>
                                      <p:cBhvr>
                                        <p:cTn id="62" dur="1" fill="hold">
                                          <p:stCondLst>
                                            <p:cond delay="499"/>
                                          </p:stCondLst>
                                        </p:cTn>
                                        <p:tgtEl>
                                          <p:spTgt spid="218130"/>
                                        </p:tgtEl>
                                        <p:attrNameLst>
                                          <p:attrName>style.visibility</p:attrName>
                                        </p:attrNameLst>
                                      </p:cBhvr>
                                      <p:to>
                                        <p:strVal val="visible"/>
                                      </p:to>
                                    </p:set>
                                  </p:childTnLst>
                                </p:cTn>
                              </p:par>
                            </p:childTnLst>
                          </p:cTn>
                        </p:par>
                        <p:par>
                          <p:cTn id="63" fill="hold" nodeType="afterGroup">
                            <p:stCondLst>
                              <p:cond delay="9000"/>
                            </p:stCondLst>
                            <p:childTnLst>
                              <p:par>
                                <p:cTn id="64" presetID="1" presetClass="entr" presetSubtype="0" fill="hold" grpId="0" nodeType="afterEffect">
                                  <p:stCondLst>
                                    <p:cond delay="0"/>
                                  </p:stCondLst>
                                  <p:childTnLst>
                                    <p:set>
                                      <p:cBhvr>
                                        <p:cTn id="65" dur="1" fill="hold">
                                          <p:stCondLst>
                                            <p:cond delay="499"/>
                                          </p:stCondLst>
                                        </p:cTn>
                                        <p:tgtEl>
                                          <p:spTgt spid="218131"/>
                                        </p:tgtEl>
                                        <p:attrNameLst>
                                          <p:attrName>style.visibility</p:attrName>
                                        </p:attrNameLst>
                                      </p:cBhvr>
                                      <p:to>
                                        <p:strVal val="visible"/>
                                      </p:to>
                                    </p:set>
                                  </p:childTnLst>
                                </p:cTn>
                              </p:par>
                            </p:childTnLst>
                          </p:cTn>
                        </p:par>
                        <p:par>
                          <p:cTn id="66" fill="hold" nodeType="afterGroup">
                            <p:stCondLst>
                              <p:cond delay="9500"/>
                            </p:stCondLst>
                            <p:childTnLst>
                              <p:par>
                                <p:cTn id="67" presetID="1" presetClass="entr" presetSubtype="0" fill="hold" grpId="0" nodeType="afterEffect">
                                  <p:stCondLst>
                                    <p:cond delay="0"/>
                                  </p:stCondLst>
                                  <p:childTnLst>
                                    <p:set>
                                      <p:cBhvr>
                                        <p:cTn id="68" dur="1" fill="hold">
                                          <p:stCondLst>
                                            <p:cond delay="499"/>
                                          </p:stCondLst>
                                        </p:cTn>
                                        <p:tgtEl>
                                          <p:spTgt spid="218132"/>
                                        </p:tgtEl>
                                        <p:attrNameLst>
                                          <p:attrName>style.visibility</p:attrName>
                                        </p:attrNameLst>
                                      </p:cBhvr>
                                      <p:to>
                                        <p:strVal val="visible"/>
                                      </p:to>
                                    </p:set>
                                  </p:childTnLst>
                                </p:cTn>
                              </p:par>
                            </p:childTnLst>
                          </p:cTn>
                        </p:par>
                        <p:par>
                          <p:cTn id="69" fill="hold" nodeType="afterGroup">
                            <p:stCondLst>
                              <p:cond delay="10000"/>
                            </p:stCondLst>
                            <p:childTnLst>
                              <p:par>
                                <p:cTn id="70" presetID="1" presetClass="entr" presetSubtype="0" fill="hold" grpId="0" nodeType="afterEffect">
                                  <p:stCondLst>
                                    <p:cond delay="0"/>
                                  </p:stCondLst>
                                  <p:childTnLst>
                                    <p:set>
                                      <p:cBhvr>
                                        <p:cTn id="71" dur="1" fill="hold">
                                          <p:stCondLst>
                                            <p:cond delay="499"/>
                                          </p:stCondLst>
                                        </p:cTn>
                                        <p:tgtEl>
                                          <p:spTgt spid="218134"/>
                                        </p:tgtEl>
                                        <p:attrNameLst>
                                          <p:attrName>style.visibility</p:attrName>
                                        </p:attrNameLst>
                                      </p:cBhvr>
                                      <p:to>
                                        <p:strVal val="visible"/>
                                      </p:to>
                                    </p:set>
                                  </p:childTnLst>
                                </p:cTn>
                              </p:par>
                            </p:childTnLst>
                          </p:cTn>
                        </p:par>
                        <p:par>
                          <p:cTn id="72" fill="hold" nodeType="afterGroup">
                            <p:stCondLst>
                              <p:cond delay="10500"/>
                            </p:stCondLst>
                            <p:childTnLst>
                              <p:par>
                                <p:cTn id="73" presetID="1" presetClass="entr" presetSubtype="0" fill="hold" grpId="0" nodeType="afterEffect">
                                  <p:stCondLst>
                                    <p:cond delay="0"/>
                                  </p:stCondLst>
                                  <p:childTnLst>
                                    <p:set>
                                      <p:cBhvr>
                                        <p:cTn id="74" dur="1" fill="hold">
                                          <p:stCondLst>
                                            <p:cond delay="499"/>
                                          </p:stCondLst>
                                        </p:cTn>
                                        <p:tgtEl>
                                          <p:spTgt spid="218135"/>
                                        </p:tgtEl>
                                        <p:attrNameLst>
                                          <p:attrName>style.visibility</p:attrName>
                                        </p:attrNameLst>
                                      </p:cBhvr>
                                      <p:to>
                                        <p:strVal val="visible"/>
                                      </p:to>
                                    </p:set>
                                  </p:childTnLst>
                                </p:cTn>
                              </p:par>
                            </p:childTnLst>
                          </p:cTn>
                        </p:par>
                        <p:par>
                          <p:cTn id="75" fill="hold" nodeType="afterGroup">
                            <p:stCondLst>
                              <p:cond delay="11000"/>
                            </p:stCondLst>
                            <p:childTnLst>
                              <p:par>
                                <p:cTn id="76" presetID="1" presetClass="entr" presetSubtype="0" fill="hold" grpId="0" nodeType="afterEffect">
                                  <p:stCondLst>
                                    <p:cond delay="0"/>
                                  </p:stCondLst>
                                  <p:childTnLst>
                                    <p:set>
                                      <p:cBhvr>
                                        <p:cTn id="77" dur="1" fill="hold">
                                          <p:stCondLst>
                                            <p:cond delay="499"/>
                                          </p:stCondLst>
                                        </p:cTn>
                                        <p:tgtEl>
                                          <p:spTgt spid="218137">
                                            <p:txEl>
                                              <p:charRg st="4294967295" end="4294967295"/>
                                            </p:txEl>
                                          </p:spTgt>
                                        </p:tgtEl>
                                        <p:attrNameLst>
                                          <p:attrName>style.visibility</p:attrName>
                                        </p:attrNameLst>
                                      </p:cBhvr>
                                      <p:to>
                                        <p:strVal val="visible"/>
                                      </p:to>
                                    </p:set>
                                  </p:childTnLst>
                                </p:cTn>
                              </p:par>
                            </p:childTnLst>
                          </p:cTn>
                        </p:par>
                        <p:par>
                          <p:cTn id="78" fill="hold" nodeType="afterGroup">
                            <p:stCondLst>
                              <p:cond delay="11500"/>
                            </p:stCondLst>
                            <p:childTnLst>
                              <p:par>
                                <p:cTn id="79" presetID="1" presetClass="entr" presetSubtype="0" fill="hold" grpId="0" nodeType="afterEffect">
                                  <p:stCondLst>
                                    <p:cond delay="0"/>
                                  </p:stCondLst>
                                  <p:childTnLst>
                                    <p:set>
                                      <p:cBhvr>
                                        <p:cTn id="80" dur="1" fill="hold">
                                          <p:stCondLst>
                                            <p:cond delay="499"/>
                                          </p:stCondLst>
                                        </p:cTn>
                                        <p:tgtEl>
                                          <p:spTgt spid="218138">
                                            <p:txEl>
                                              <p:charRg st="4294967295" end="4294967295"/>
                                            </p:txEl>
                                          </p:spTgt>
                                        </p:tgtEl>
                                        <p:attrNameLst>
                                          <p:attrName>style.visibility</p:attrName>
                                        </p:attrNameLst>
                                      </p:cBhvr>
                                      <p:to>
                                        <p:strVal val="visible"/>
                                      </p:to>
                                    </p:set>
                                  </p:childTnLst>
                                </p:cTn>
                              </p:par>
                            </p:childTnLst>
                          </p:cTn>
                        </p:par>
                        <p:par>
                          <p:cTn id="81" fill="hold" nodeType="afterGroup">
                            <p:stCondLst>
                              <p:cond delay="12000"/>
                            </p:stCondLst>
                            <p:childTnLst>
                              <p:par>
                                <p:cTn id="82" presetID="1" presetClass="entr" presetSubtype="0" fill="hold" grpId="0" nodeType="afterEffect">
                                  <p:stCondLst>
                                    <p:cond delay="0"/>
                                  </p:stCondLst>
                                  <p:childTnLst>
                                    <p:set>
                                      <p:cBhvr>
                                        <p:cTn id="83" dur="1" fill="hold">
                                          <p:stCondLst>
                                            <p:cond delay="499"/>
                                          </p:stCondLst>
                                        </p:cTn>
                                        <p:tgtEl>
                                          <p:spTgt spid="218139"/>
                                        </p:tgtEl>
                                        <p:attrNameLst>
                                          <p:attrName>style.visibility</p:attrName>
                                        </p:attrNameLst>
                                      </p:cBhvr>
                                      <p:to>
                                        <p:strVal val="visible"/>
                                      </p:to>
                                    </p:set>
                                  </p:childTnLst>
                                </p:cTn>
                              </p:par>
                            </p:childTnLst>
                          </p:cTn>
                        </p:par>
                        <p:par>
                          <p:cTn id="84" fill="hold" nodeType="afterGroup">
                            <p:stCondLst>
                              <p:cond delay="12500"/>
                            </p:stCondLst>
                            <p:childTnLst>
                              <p:par>
                                <p:cTn id="85" presetID="1" presetClass="entr" presetSubtype="0" fill="hold" grpId="0" nodeType="afterEffect">
                                  <p:stCondLst>
                                    <p:cond delay="0"/>
                                  </p:stCondLst>
                                  <p:childTnLst>
                                    <p:set>
                                      <p:cBhvr>
                                        <p:cTn id="86" dur="1" fill="hold">
                                          <p:stCondLst>
                                            <p:cond delay="499"/>
                                          </p:stCondLst>
                                        </p:cTn>
                                        <p:tgtEl>
                                          <p:spTgt spid="218140"/>
                                        </p:tgtEl>
                                        <p:attrNameLst>
                                          <p:attrName>style.visibility</p:attrName>
                                        </p:attrNameLst>
                                      </p:cBhvr>
                                      <p:to>
                                        <p:strVal val="visible"/>
                                      </p:to>
                                    </p:set>
                                  </p:childTnLst>
                                </p:cTn>
                              </p:par>
                            </p:childTnLst>
                          </p:cTn>
                        </p:par>
                        <p:par>
                          <p:cTn id="87" fill="hold" nodeType="afterGroup">
                            <p:stCondLst>
                              <p:cond delay="13000"/>
                            </p:stCondLst>
                            <p:childTnLst>
                              <p:par>
                                <p:cTn id="88" presetID="1" presetClass="entr" presetSubtype="0" fill="hold" nodeType="afterEffect">
                                  <p:stCondLst>
                                    <p:cond delay="0"/>
                                  </p:stCondLst>
                                  <p:childTnLst>
                                    <p:set>
                                      <p:cBhvr>
                                        <p:cTn id="89" dur="1" fill="hold">
                                          <p:stCondLst>
                                            <p:cond delay="499"/>
                                          </p:stCondLst>
                                        </p:cTn>
                                        <p:tgtEl>
                                          <p:spTgt spid="218141"/>
                                        </p:tgtEl>
                                        <p:attrNameLst>
                                          <p:attrName>style.visibility</p:attrName>
                                        </p:attrNameLst>
                                      </p:cBhvr>
                                      <p:to>
                                        <p:strVal val="visible"/>
                                      </p:to>
                                    </p:set>
                                  </p:childTnLst>
                                </p:cTn>
                              </p:par>
                            </p:childTnLst>
                          </p:cTn>
                        </p:par>
                        <p:par>
                          <p:cTn id="90" fill="hold" nodeType="afterGroup">
                            <p:stCondLst>
                              <p:cond delay="13500"/>
                            </p:stCondLst>
                            <p:childTnLst>
                              <p:par>
                                <p:cTn id="91" presetID="1" presetClass="entr" presetSubtype="0" fill="hold" grpId="0" nodeType="afterEffect">
                                  <p:stCondLst>
                                    <p:cond delay="0"/>
                                  </p:stCondLst>
                                  <p:childTnLst>
                                    <p:set>
                                      <p:cBhvr>
                                        <p:cTn id="92" dur="1" fill="hold">
                                          <p:stCondLst>
                                            <p:cond delay="499"/>
                                          </p:stCondLst>
                                        </p:cTn>
                                        <p:tgtEl>
                                          <p:spTgt spid="218143"/>
                                        </p:tgtEl>
                                        <p:attrNameLst>
                                          <p:attrName>style.visibility</p:attrName>
                                        </p:attrNameLst>
                                      </p:cBhvr>
                                      <p:to>
                                        <p:strVal val="visible"/>
                                      </p:to>
                                    </p:set>
                                  </p:childTnLst>
                                </p:cTn>
                              </p:par>
                            </p:childTnLst>
                          </p:cTn>
                        </p:par>
                        <p:par>
                          <p:cTn id="93" fill="hold" nodeType="afterGroup">
                            <p:stCondLst>
                              <p:cond delay="14000"/>
                            </p:stCondLst>
                            <p:childTnLst>
                              <p:par>
                                <p:cTn id="94" presetID="1" presetClass="entr" presetSubtype="0" fill="hold" grpId="0" nodeType="afterEffect">
                                  <p:stCondLst>
                                    <p:cond delay="0"/>
                                  </p:stCondLst>
                                  <p:childTnLst>
                                    <p:set>
                                      <p:cBhvr>
                                        <p:cTn id="95" dur="1" fill="hold">
                                          <p:stCondLst>
                                            <p:cond delay="499"/>
                                          </p:stCondLst>
                                        </p:cTn>
                                        <p:tgtEl>
                                          <p:spTgt spid="218144">
                                            <p:txEl>
                                              <p:charRg st="4294967295" end="4294967295"/>
                                            </p:txEl>
                                          </p:spTgt>
                                        </p:tgtEl>
                                        <p:attrNameLst>
                                          <p:attrName>style.visibility</p:attrName>
                                        </p:attrNameLst>
                                      </p:cBhvr>
                                      <p:to>
                                        <p:strVal val="visible"/>
                                      </p:to>
                                    </p:set>
                                  </p:childTnLst>
                                </p:cTn>
                              </p:par>
                            </p:childTnLst>
                          </p:cTn>
                        </p:par>
                        <p:par>
                          <p:cTn id="96" fill="hold" nodeType="afterGroup">
                            <p:stCondLst>
                              <p:cond delay="14500"/>
                            </p:stCondLst>
                            <p:childTnLst>
                              <p:par>
                                <p:cTn id="97" presetID="1" presetClass="entr" presetSubtype="0" fill="hold" grpId="0" nodeType="afterEffect">
                                  <p:stCondLst>
                                    <p:cond delay="0"/>
                                  </p:stCondLst>
                                  <p:childTnLst>
                                    <p:set>
                                      <p:cBhvr>
                                        <p:cTn id="98" dur="1" fill="hold">
                                          <p:stCondLst>
                                            <p:cond delay="499"/>
                                          </p:stCondLst>
                                        </p:cTn>
                                        <p:tgtEl>
                                          <p:spTgt spid="218145">
                                            <p:txEl>
                                              <p:charRg st="4294967295" end="4294967295"/>
                                            </p:txEl>
                                          </p:spTgt>
                                        </p:tgtEl>
                                        <p:attrNameLst>
                                          <p:attrName>style.visibility</p:attrName>
                                        </p:attrNameLst>
                                      </p:cBhvr>
                                      <p:to>
                                        <p:strVal val="visible"/>
                                      </p:to>
                                    </p:set>
                                  </p:childTnLst>
                                </p:cTn>
                              </p:par>
                            </p:childTnLst>
                          </p:cTn>
                        </p:par>
                        <p:par>
                          <p:cTn id="99" fill="hold" nodeType="afterGroup">
                            <p:stCondLst>
                              <p:cond delay="15000"/>
                            </p:stCondLst>
                            <p:childTnLst>
                              <p:par>
                                <p:cTn id="100" presetID="1" presetClass="entr" presetSubtype="0" fill="hold" grpId="0" nodeType="afterEffect">
                                  <p:stCondLst>
                                    <p:cond delay="0"/>
                                  </p:stCondLst>
                                  <p:childTnLst>
                                    <p:set>
                                      <p:cBhvr>
                                        <p:cTn id="101" dur="1" fill="hold">
                                          <p:stCondLst>
                                            <p:cond delay="499"/>
                                          </p:stCondLst>
                                        </p:cTn>
                                        <p:tgtEl>
                                          <p:spTgt spid="218146">
                                            <p:txEl>
                                              <p:charRg st="4294967295" end="4294967295"/>
                                            </p:txEl>
                                          </p:spTgt>
                                        </p:tgtEl>
                                        <p:attrNameLst>
                                          <p:attrName>style.visibility</p:attrName>
                                        </p:attrNameLst>
                                      </p:cBhvr>
                                      <p:to>
                                        <p:strVal val="visible"/>
                                      </p:to>
                                    </p:set>
                                  </p:childTnLst>
                                </p:cTn>
                              </p:par>
                            </p:childTnLst>
                          </p:cTn>
                        </p:par>
                        <p:par>
                          <p:cTn id="102" fill="hold" nodeType="afterGroup">
                            <p:stCondLst>
                              <p:cond delay="15500"/>
                            </p:stCondLst>
                            <p:childTnLst>
                              <p:par>
                                <p:cTn id="103" presetID="1" presetClass="entr" presetSubtype="0" fill="hold" grpId="0" nodeType="afterEffect">
                                  <p:stCondLst>
                                    <p:cond delay="0"/>
                                  </p:stCondLst>
                                  <p:childTnLst>
                                    <p:set>
                                      <p:cBhvr>
                                        <p:cTn id="104" dur="1" fill="hold">
                                          <p:stCondLst>
                                            <p:cond delay="499"/>
                                          </p:stCondLst>
                                        </p:cTn>
                                        <p:tgtEl>
                                          <p:spTgt spid="218147">
                                            <p:txEl>
                                              <p:charRg st="4294967295" end="4294967295"/>
                                            </p:txEl>
                                          </p:spTgt>
                                        </p:tgtEl>
                                        <p:attrNameLst>
                                          <p:attrName>style.visibility</p:attrName>
                                        </p:attrNameLst>
                                      </p:cBhvr>
                                      <p:to>
                                        <p:strVal val="visible"/>
                                      </p:to>
                                    </p:set>
                                  </p:childTnLst>
                                </p:cTn>
                              </p:par>
                            </p:childTnLst>
                          </p:cTn>
                        </p:par>
                        <p:par>
                          <p:cTn id="105" fill="hold" nodeType="afterGroup">
                            <p:stCondLst>
                              <p:cond delay="16000"/>
                            </p:stCondLst>
                            <p:childTnLst>
                              <p:par>
                                <p:cTn id="106" presetID="1" presetClass="entr" presetSubtype="0" fill="hold" grpId="0" nodeType="afterEffect">
                                  <p:stCondLst>
                                    <p:cond delay="0"/>
                                  </p:stCondLst>
                                  <p:childTnLst>
                                    <p:set>
                                      <p:cBhvr>
                                        <p:cTn id="107" dur="1" fill="hold">
                                          <p:stCondLst>
                                            <p:cond delay="499"/>
                                          </p:stCondLst>
                                        </p:cTn>
                                        <p:tgtEl>
                                          <p:spTgt spid="218148"/>
                                        </p:tgtEl>
                                        <p:attrNameLst>
                                          <p:attrName>style.visibility</p:attrName>
                                        </p:attrNameLst>
                                      </p:cBhvr>
                                      <p:to>
                                        <p:strVal val="visible"/>
                                      </p:to>
                                    </p:set>
                                  </p:childTnLst>
                                </p:cTn>
                              </p:par>
                            </p:childTnLst>
                          </p:cTn>
                        </p:par>
                        <p:par>
                          <p:cTn id="108" fill="hold" nodeType="afterGroup">
                            <p:stCondLst>
                              <p:cond delay="16500"/>
                            </p:stCondLst>
                            <p:childTnLst>
                              <p:par>
                                <p:cTn id="109" presetID="1" presetClass="entr" presetSubtype="0" fill="hold" grpId="0" nodeType="afterEffect">
                                  <p:stCondLst>
                                    <p:cond delay="0"/>
                                  </p:stCondLst>
                                  <p:childTnLst>
                                    <p:set>
                                      <p:cBhvr>
                                        <p:cTn id="110" dur="1" fill="hold">
                                          <p:stCondLst>
                                            <p:cond delay="499"/>
                                          </p:stCondLst>
                                        </p:cTn>
                                        <p:tgtEl>
                                          <p:spTgt spid="218149"/>
                                        </p:tgtEl>
                                        <p:attrNameLst>
                                          <p:attrName>style.visibility</p:attrName>
                                        </p:attrNameLst>
                                      </p:cBhvr>
                                      <p:to>
                                        <p:strVal val="visible"/>
                                      </p:to>
                                    </p:set>
                                  </p:childTnLst>
                                </p:cTn>
                              </p:par>
                            </p:childTnLst>
                          </p:cTn>
                        </p:par>
                        <p:par>
                          <p:cTn id="111" fill="hold" nodeType="afterGroup">
                            <p:stCondLst>
                              <p:cond delay="17000"/>
                            </p:stCondLst>
                            <p:childTnLst>
                              <p:par>
                                <p:cTn id="112" presetID="1" presetClass="entr" presetSubtype="0" fill="hold" grpId="0" nodeType="afterEffect">
                                  <p:stCondLst>
                                    <p:cond delay="0"/>
                                  </p:stCondLst>
                                  <p:childTnLst>
                                    <p:set>
                                      <p:cBhvr>
                                        <p:cTn id="113" dur="1" fill="hold">
                                          <p:stCondLst>
                                            <p:cond delay="499"/>
                                          </p:stCondLst>
                                        </p:cTn>
                                        <p:tgtEl>
                                          <p:spTgt spid="218150"/>
                                        </p:tgtEl>
                                        <p:attrNameLst>
                                          <p:attrName>style.visibility</p:attrName>
                                        </p:attrNameLst>
                                      </p:cBhvr>
                                      <p:to>
                                        <p:strVal val="visible"/>
                                      </p:to>
                                    </p:set>
                                  </p:childTnLst>
                                </p:cTn>
                              </p:par>
                            </p:childTnLst>
                          </p:cTn>
                        </p:par>
                        <p:par>
                          <p:cTn id="114" fill="hold" nodeType="afterGroup">
                            <p:stCondLst>
                              <p:cond delay="17500"/>
                            </p:stCondLst>
                            <p:childTnLst>
                              <p:par>
                                <p:cTn id="115" presetID="1" presetClass="entr" presetSubtype="0" fill="hold" grpId="0" nodeType="afterEffect">
                                  <p:stCondLst>
                                    <p:cond delay="0"/>
                                  </p:stCondLst>
                                  <p:childTnLst>
                                    <p:set>
                                      <p:cBhvr>
                                        <p:cTn id="116" dur="1" fill="hold">
                                          <p:stCondLst>
                                            <p:cond delay="499"/>
                                          </p:stCondLst>
                                        </p:cTn>
                                        <p:tgtEl>
                                          <p:spTgt spid="218151"/>
                                        </p:tgtEl>
                                        <p:attrNameLst>
                                          <p:attrName>style.visibility</p:attrName>
                                        </p:attrNameLst>
                                      </p:cBhvr>
                                      <p:to>
                                        <p:strVal val="visible"/>
                                      </p:to>
                                    </p:set>
                                  </p:childTnLst>
                                </p:cTn>
                              </p:par>
                            </p:childTnLst>
                          </p:cTn>
                        </p:par>
                        <p:par>
                          <p:cTn id="117" fill="hold" nodeType="afterGroup">
                            <p:stCondLst>
                              <p:cond delay="18000"/>
                            </p:stCondLst>
                            <p:childTnLst>
                              <p:par>
                                <p:cTn id="118" presetID="1" presetClass="entr" presetSubtype="0" fill="hold" grpId="0" nodeType="afterEffect">
                                  <p:stCondLst>
                                    <p:cond delay="0"/>
                                  </p:stCondLst>
                                  <p:childTnLst>
                                    <p:set>
                                      <p:cBhvr>
                                        <p:cTn id="119" dur="1" fill="hold">
                                          <p:stCondLst>
                                            <p:cond delay="499"/>
                                          </p:stCondLst>
                                        </p:cTn>
                                        <p:tgtEl>
                                          <p:spTgt spid="218152"/>
                                        </p:tgtEl>
                                        <p:attrNameLst>
                                          <p:attrName>style.visibility</p:attrName>
                                        </p:attrNameLst>
                                      </p:cBhvr>
                                      <p:to>
                                        <p:strVal val="visible"/>
                                      </p:to>
                                    </p:set>
                                  </p:childTnLst>
                                </p:cTn>
                              </p:par>
                            </p:childTnLst>
                          </p:cTn>
                        </p:par>
                        <p:par>
                          <p:cTn id="120" fill="hold" nodeType="afterGroup">
                            <p:stCondLst>
                              <p:cond delay="18500"/>
                            </p:stCondLst>
                            <p:childTnLst>
                              <p:par>
                                <p:cTn id="121" presetID="1" presetClass="entr" presetSubtype="0" fill="hold" grpId="0" nodeType="afterEffect">
                                  <p:stCondLst>
                                    <p:cond delay="0"/>
                                  </p:stCondLst>
                                  <p:childTnLst>
                                    <p:set>
                                      <p:cBhvr>
                                        <p:cTn id="122" dur="1" fill="hold">
                                          <p:stCondLst>
                                            <p:cond delay="499"/>
                                          </p:stCondLst>
                                        </p:cTn>
                                        <p:tgtEl>
                                          <p:spTgt spid="218153"/>
                                        </p:tgtEl>
                                        <p:attrNameLst>
                                          <p:attrName>style.visibility</p:attrName>
                                        </p:attrNameLst>
                                      </p:cBhvr>
                                      <p:to>
                                        <p:strVal val="visible"/>
                                      </p:to>
                                    </p:set>
                                  </p:childTnLst>
                                </p:cTn>
                              </p:par>
                            </p:childTnLst>
                          </p:cTn>
                        </p:par>
                        <p:par>
                          <p:cTn id="123" fill="hold" nodeType="afterGroup">
                            <p:stCondLst>
                              <p:cond delay="19000"/>
                            </p:stCondLst>
                            <p:childTnLst>
                              <p:par>
                                <p:cTn id="124" presetID="1" presetClass="entr" presetSubtype="0" fill="hold" grpId="0" nodeType="afterEffect">
                                  <p:stCondLst>
                                    <p:cond delay="0"/>
                                  </p:stCondLst>
                                  <p:childTnLst>
                                    <p:set>
                                      <p:cBhvr>
                                        <p:cTn id="125" dur="1" fill="hold">
                                          <p:stCondLst>
                                            <p:cond delay="499"/>
                                          </p:stCondLst>
                                        </p:cTn>
                                        <p:tgtEl>
                                          <p:spTgt spid="218154"/>
                                        </p:tgtEl>
                                        <p:attrNameLst>
                                          <p:attrName>style.visibility</p:attrName>
                                        </p:attrNameLst>
                                      </p:cBhvr>
                                      <p:to>
                                        <p:strVal val="visible"/>
                                      </p:to>
                                    </p:set>
                                  </p:childTnLst>
                                </p:cTn>
                              </p:par>
                            </p:childTnLst>
                          </p:cTn>
                        </p:par>
                        <p:par>
                          <p:cTn id="126" fill="hold" nodeType="afterGroup">
                            <p:stCondLst>
                              <p:cond delay="19500"/>
                            </p:stCondLst>
                            <p:childTnLst>
                              <p:par>
                                <p:cTn id="127" presetID="1" presetClass="entr" presetSubtype="0" fill="hold" grpId="0" nodeType="afterEffect">
                                  <p:stCondLst>
                                    <p:cond delay="0"/>
                                  </p:stCondLst>
                                  <p:childTnLst>
                                    <p:set>
                                      <p:cBhvr>
                                        <p:cTn id="128" dur="1" fill="hold">
                                          <p:stCondLst>
                                            <p:cond delay="499"/>
                                          </p:stCondLst>
                                        </p:cTn>
                                        <p:tgtEl>
                                          <p:spTgt spid="218155"/>
                                        </p:tgtEl>
                                        <p:attrNameLst>
                                          <p:attrName>style.visibility</p:attrName>
                                        </p:attrNameLst>
                                      </p:cBhvr>
                                      <p:to>
                                        <p:strVal val="visible"/>
                                      </p:to>
                                    </p:set>
                                  </p:childTnLst>
                                </p:cTn>
                              </p:par>
                            </p:childTnLst>
                          </p:cTn>
                        </p:par>
                        <p:par>
                          <p:cTn id="129" fill="hold" nodeType="afterGroup">
                            <p:stCondLst>
                              <p:cond delay="20000"/>
                            </p:stCondLst>
                            <p:childTnLst>
                              <p:par>
                                <p:cTn id="130" presetID="1" presetClass="entr" presetSubtype="0" fill="hold" grpId="0" nodeType="afterEffect">
                                  <p:stCondLst>
                                    <p:cond delay="0"/>
                                  </p:stCondLst>
                                  <p:childTnLst>
                                    <p:set>
                                      <p:cBhvr>
                                        <p:cTn id="131" dur="1" fill="hold">
                                          <p:stCondLst>
                                            <p:cond delay="499"/>
                                          </p:stCondLst>
                                        </p:cTn>
                                        <p:tgtEl>
                                          <p:spTgt spid="218156"/>
                                        </p:tgtEl>
                                        <p:attrNameLst>
                                          <p:attrName>style.visibility</p:attrName>
                                        </p:attrNameLst>
                                      </p:cBhvr>
                                      <p:to>
                                        <p:strVal val="visible"/>
                                      </p:to>
                                    </p:set>
                                  </p:childTnLst>
                                </p:cTn>
                              </p:par>
                            </p:childTnLst>
                          </p:cTn>
                        </p:par>
                        <p:par>
                          <p:cTn id="132" fill="hold" nodeType="afterGroup">
                            <p:stCondLst>
                              <p:cond delay="20500"/>
                            </p:stCondLst>
                            <p:childTnLst>
                              <p:par>
                                <p:cTn id="133" presetID="1" presetClass="entr" presetSubtype="0" fill="hold" grpId="0" nodeType="afterEffect">
                                  <p:stCondLst>
                                    <p:cond delay="0"/>
                                  </p:stCondLst>
                                  <p:childTnLst>
                                    <p:set>
                                      <p:cBhvr>
                                        <p:cTn id="134" dur="1" fill="hold">
                                          <p:stCondLst>
                                            <p:cond delay="499"/>
                                          </p:stCondLst>
                                        </p:cTn>
                                        <p:tgtEl>
                                          <p:spTgt spid="218157"/>
                                        </p:tgtEl>
                                        <p:attrNameLst>
                                          <p:attrName>style.visibility</p:attrName>
                                        </p:attrNameLst>
                                      </p:cBhvr>
                                      <p:to>
                                        <p:strVal val="visible"/>
                                      </p:to>
                                    </p:set>
                                  </p:childTnLst>
                                </p:cTn>
                              </p:par>
                            </p:childTnLst>
                          </p:cTn>
                        </p:par>
                        <p:par>
                          <p:cTn id="135" fill="hold" nodeType="afterGroup">
                            <p:stCondLst>
                              <p:cond delay="21000"/>
                            </p:stCondLst>
                            <p:childTnLst>
                              <p:par>
                                <p:cTn id="136" presetID="1" presetClass="entr" presetSubtype="0" fill="hold" grpId="0" nodeType="afterEffect">
                                  <p:stCondLst>
                                    <p:cond delay="0"/>
                                  </p:stCondLst>
                                  <p:childTnLst>
                                    <p:set>
                                      <p:cBhvr>
                                        <p:cTn id="137" dur="1" fill="hold">
                                          <p:stCondLst>
                                            <p:cond delay="499"/>
                                          </p:stCondLst>
                                        </p:cTn>
                                        <p:tgtEl>
                                          <p:spTgt spid="218158"/>
                                        </p:tgtEl>
                                        <p:attrNameLst>
                                          <p:attrName>style.visibility</p:attrName>
                                        </p:attrNameLst>
                                      </p:cBhvr>
                                      <p:to>
                                        <p:strVal val="visible"/>
                                      </p:to>
                                    </p:set>
                                  </p:childTnLst>
                                </p:cTn>
                              </p:par>
                            </p:childTnLst>
                          </p:cTn>
                        </p:par>
                        <p:par>
                          <p:cTn id="138" fill="hold" nodeType="afterGroup">
                            <p:stCondLst>
                              <p:cond delay="21500"/>
                            </p:stCondLst>
                            <p:childTnLst>
                              <p:par>
                                <p:cTn id="139" presetID="1" presetClass="entr" presetSubtype="0" fill="hold" grpId="0" nodeType="afterEffect">
                                  <p:stCondLst>
                                    <p:cond delay="0"/>
                                  </p:stCondLst>
                                  <p:childTnLst>
                                    <p:set>
                                      <p:cBhvr>
                                        <p:cTn id="140" dur="1" fill="hold">
                                          <p:stCondLst>
                                            <p:cond delay="499"/>
                                          </p:stCondLst>
                                        </p:cTn>
                                        <p:tgtEl>
                                          <p:spTgt spid="218159"/>
                                        </p:tgtEl>
                                        <p:attrNameLst>
                                          <p:attrName>style.visibility</p:attrName>
                                        </p:attrNameLst>
                                      </p:cBhvr>
                                      <p:to>
                                        <p:strVal val="visible"/>
                                      </p:to>
                                    </p:set>
                                  </p:childTnLst>
                                </p:cTn>
                              </p:par>
                            </p:childTnLst>
                          </p:cTn>
                        </p:par>
                        <p:par>
                          <p:cTn id="141" fill="hold" nodeType="afterGroup">
                            <p:stCondLst>
                              <p:cond delay="22000"/>
                            </p:stCondLst>
                            <p:childTnLst>
                              <p:par>
                                <p:cTn id="142" presetID="1" presetClass="entr" presetSubtype="0" fill="hold" grpId="0" nodeType="afterEffect">
                                  <p:stCondLst>
                                    <p:cond delay="0"/>
                                  </p:stCondLst>
                                  <p:childTnLst>
                                    <p:set>
                                      <p:cBhvr>
                                        <p:cTn id="143" dur="1" fill="hold">
                                          <p:stCondLst>
                                            <p:cond delay="499"/>
                                          </p:stCondLst>
                                        </p:cTn>
                                        <p:tgtEl>
                                          <p:spTgt spid="218160"/>
                                        </p:tgtEl>
                                        <p:attrNameLst>
                                          <p:attrName>style.visibility</p:attrName>
                                        </p:attrNameLst>
                                      </p:cBhvr>
                                      <p:to>
                                        <p:strVal val="visible"/>
                                      </p:to>
                                    </p:set>
                                  </p:childTnLst>
                                </p:cTn>
                              </p:par>
                            </p:childTnLst>
                          </p:cTn>
                        </p:par>
                        <p:par>
                          <p:cTn id="144" fill="hold" nodeType="afterGroup">
                            <p:stCondLst>
                              <p:cond delay="22500"/>
                            </p:stCondLst>
                            <p:childTnLst>
                              <p:par>
                                <p:cTn id="145" presetID="1" presetClass="entr" presetSubtype="0" fill="hold" grpId="0" nodeType="afterEffect">
                                  <p:stCondLst>
                                    <p:cond delay="0"/>
                                  </p:stCondLst>
                                  <p:childTnLst>
                                    <p:set>
                                      <p:cBhvr>
                                        <p:cTn id="146" dur="1" fill="hold">
                                          <p:stCondLst>
                                            <p:cond delay="499"/>
                                          </p:stCondLst>
                                        </p:cTn>
                                        <p:tgtEl>
                                          <p:spTgt spid="218161"/>
                                        </p:tgtEl>
                                        <p:attrNameLst>
                                          <p:attrName>style.visibility</p:attrName>
                                        </p:attrNameLst>
                                      </p:cBhvr>
                                      <p:to>
                                        <p:strVal val="visible"/>
                                      </p:to>
                                    </p:set>
                                  </p:childTnLst>
                                </p:cTn>
                              </p:par>
                            </p:childTnLst>
                          </p:cTn>
                        </p:par>
                        <p:par>
                          <p:cTn id="147" fill="hold" nodeType="afterGroup">
                            <p:stCondLst>
                              <p:cond delay="23000"/>
                            </p:stCondLst>
                            <p:childTnLst>
                              <p:par>
                                <p:cTn id="148" presetID="1" presetClass="entr" presetSubtype="0" fill="hold" grpId="0" nodeType="afterEffect">
                                  <p:stCondLst>
                                    <p:cond delay="0"/>
                                  </p:stCondLst>
                                  <p:childTnLst>
                                    <p:set>
                                      <p:cBhvr>
                                        <p:cTn id="149" dur="1" fill="hold">
                                          <p:stCondLst>
                                            <p:cond delay="499"/>
                                          </p:stCondLst>
                                        </p:cTn>
                                        <p:tgtEl>
                                          <p:spTgt spid="218162"/>
                                        </p:tgtEl>
                                        <p:attrNameLst>
                                          <p:attrName>style.visibility</p:attrName>
                                        </p:attrNameLst>
                                      </p:cBhvr>
                                      <p:to>
                                        <p:strVal val="visible"/>
                                      </p:to>
                                    </p:set>
                                  </p:childTnLst>
                                </p:cTn>
                              </p:par>
                            </p:childTnLst>
                          </p:cTn>
                        </p:par>
                        <p:par>
                          <p:cTn id="150" fill="hold" nodeType="afterGroup">
                            <p:stCondLst>
                              <p:cond delay="23500"/>
                            </p:stCondLst>
                            <p:childTnLst>
                              <p:par>
                                <p:cTn id="151" presetID="1" presetClass="entr" presetSubtype="0" fill="hold" grpId="0" nodeType="afterEffect">
                                  <p:stCondLst>
                                    <p:cond delay="0"/>
                                  </p:stCondLst>
                                  <p:childTnLst>
                                    <p:set>
                                      <p:cBhvr>
                                        <p:cTn id="152" dur="1" fill="hold">
                                          <p:stCondLst>
                                            <p:cond delay="499"/>
                                          </p:stCondLst>
                                        </p:cTn>
                                        <p:tgtEl>
                                          <p:spTgt spid="218163"/>
                                        </p:tgtEl>
                                        <p:attrNameLst>
                                          <p:attrName>style.visibility</p:attrName>
                                        </p:attrNameLst>
                                      </p:cBhvr>
                                      <p:to>
                                        <p:strVal val="visible"/>
                                      </p:to>
                                    </p:set>
                                  </p:childTnLst>
                                </p:cTn>
                              </p:par>
                            </p:childTnLst>
                          </p:cTn>
                        </p:par>
                        <p:par>
                          <p:cTn id="153" fill="hold" nodeType="afterGroup">
                            <p:stCondLst>
                              <p:cond delay="24000"/>
                            </p:stCondLst>
                            <p:childTnLst>
                              <p:par>
                                <p:cTn id="154" presetID="1" presetClass="entr" presetSubtype="0" fill="hold" grpId="0" nodeType="afterEffect">
                                  <p:stCondLst>
                                    <p:cond delay="0"/>
                                  </p:stCondLst>
                                  <p:childTnLst>
                                    <p:set>
                                      <p:cBhvr>
                                        <p:cTn id="155" dur="1" fill="hold">
                                          <p:stCondLst>
                                            <p:cond delay="499"/>
                                          </p:stCondLst>
                                        </p:cTn>
                                        <p:tgtEl>
                                          <p:spTgt spid="218164"/>
                                        </p:tgtEl>
                                        <p:attrNameLst>
                                          <p:attrName>style.visibility</p:attrName>
                                        </p:attrNameLst>
                                      </p:cBhvr>
                                      <p:to>
                                        <p:strVal val="visible"/>
                                      </p:to>
                                    </p:set>
                                  </p:childTnLst>
                                </p:cTn>
                              </p:par>
                            </p:childTnLst>
                          </p:cTn>
                        </p:par>
                        <p:par>
                          <p:cTn id="156" fill="hold" nodeType="afterGroup">
                            <p:stCondLst>
                              <p:cond delay="24500"/>
                            </p:stCondLst>
                            <p:childTnLst>
                              <p:par>
                                <p:cTn id="157" presetID="1" presetClass="entr" presetSubtype="0" fill="hold" grpId="0" nodeType="afterEffect">
                                  <p:stCondLst>
                                    <p:cond delay="0"/>
                                  </p:stCondLst>
                                  <p:childTnLst>
                                    <p:set>
                                      <p:cBhvr>
                                        <p:cTn id="158" dur="1" fill="hold">
                                          <p:stCondLst>
                                            <p:cond delay="499"/>
                                          </p:stCondLst>
                                        </p:cTn>
                                        <p:tgtEl>
                                          <p:spTgt spid="218165"/>
                                        </p:tgtEl>
                                        <p:attrNameLst>
                                          <p:attrName>style.visibility</p:attrName>
                                        </p:attrNameLst>
                                      </p:cBhvr>
                                      <p:to>
                                        <p:strVal val="visible"/>
                                      </p:to>
                                    </p:set>
                                  </p:childTnLst>
                                </p:cTn>
                              </p:par>
                            </p:childTnLst>
                          </p:cTn>
                        </p:par>
                        <p:par>
                          <p:cTn id="159" fill="hold" nodeType="afterGroup">
                            <p:stCondLst>
                              <p:cond delay="25000"/>
                            </p:stCondLst>
                            <p:childTnLst>
                              <p:par>
                                <p:cTn id="160" presetID="1" presetClass="entr" presetSubtype="0" fill="hold" grpId="0" nodeType="afterEffect">
                                  <p:stCondLst>
                                    <p:cond delay="0"/>
                                  </p:stCondLst>
                                  <p:childTnLst>
                                    <p:set>
                                      <p:cBhvr>
                                        <p:cTn id="161" dur="1" fill="hold">
                                          <p:stCondLst>
                                            <p:cond delay="499"/>
                                          </p:stCondLst>
                                        </p:cTn>
                                        <p:tgtEl>
                                          <p:spTgt spid="218166"/>
                                        </p:tgtEl>
                                        <p:attrNameLst>
                                          <p:attrName>style.visibility</p:attrName>
                                        </p:attrNameLst>
                                      </p:cBhvr>
                                      <p:to>
                                        <p:strVal val="visible"/>
                                      </p:to>
                                    </p:set>
                                  </p:childTnLst>
                                </p:cTn>
                              </p:par>
                            </p:childTnLst>
                          </p:cTn>
                        </p:par>
                        <p:par>
                          <p:cTn id="162" fill="hold" nodeType="afterGroup">
                            <p:stCondLst>
                              <p:cond delay="25500"/>
                            </p:stCondLst>
                            <p:childTnLst>
                              <p:par>
                                <p:cTn id="163" presetID="1" presetClass="entr" presetSubtype="0" fill="hold" grpId="0" nodeType="afterEffect">
                                  <p:stCondLst>
                                    <p:cond delay="0"/>
                                  </p:stCondLst>
                                  <p:childTnLst>
                                    <p:set>
                                      <p:cBhvr>
                                        <p:cTn id="164" dur="1" fill="hold">
                                          <p:stCondLst>
                                            <p:cond delay="499"/>
                                          </p:stCondLst>
                                        </p:cTn>
                                        <p:tgtEl>
                                          <p:spTgt spid="218167"/>
                                        </p:tgtEl>
                                        <p:attrNameLst>
                                          <p:attrName>style.visibility</p:attrName>
                                        </p:attrNameLst>
                                      </p:cBhvr>
                                      <p:to>
                                        <p:strVal val="visible"/>
                                      </p:to>
                                    </p:set>
                                  </p:childTnLst>
                                </p:cTn>
                              </p:par>
                            </p:childTnLst>
                          </p:cTn>
                        </p:par>
                        <p:par>
                          <p:cTn id="165" fill="hold" nodeType="afterGroup">
                            <p:stCondLst>
                              <p:cond delay="26000"/>
                            </p:stCondLst>
                            <p:childTnLst>
                              <p:par>
                                <p:cTn id="166" presetID="1" presetClass="entr" presetSubtype="0" fill="hold" grpId="0" nodeType="afterEffect">
                                  <p:stCondLst>
                                    <p:cond delay="0"/>
                                  </p:stCondLst>
                                  <p:childTnLst>
                                    <p:set>
                                      <p:cBhvr>
                                        <p:cTn id="167" dur="1" fill="hold">
                                          <p:stCondLst>
                                            <p:cond delay="499"/>
                                          </p:stCondLst>
                                        </p:cTn>
                                        <p:tgtEl>
                                          <p:spTgt spid="218168"/>
                                        </p:tgtEl>
                                        <p:attrNameLst>
                                          <p:attrName>style.visibility</p:attrName>
                                        </p:attrNameLst>
                                      </p:cBhvr>
                                      <p:to>
                                        <p:strVal val="visible"/>
                                      </p:to>
                                    </p:set>
                                  </p:childTnLst>
                                </p:cTn>
                              </p:par>
                            </p:childTnLst>
                          </p:cTn>
                        </p:par>
                        <p:par>
                          <p:cTn id="168" fill="hold" nodeType="afterGroup">
                            <p:stCondLst>
                              <p:cond delay="26500"/>
                            </p:stCondLst>
                            <p:childTnLst>
                              <p:par>
                                <p:cTn id="169" presetID="1" presetClass="entr" presetSubtype="0" fill="hold" grpId="0" nodeType="afterEffect">
                                  <p:stCondLst>
                                    <p:cond delay="0"/>
                                  </p:stCondLst>
                                  <p:childTnLst>
                                    <p:set>
                                      <p:cBhvr>
                                        <p:cTn id="170" dur="1" fill="hold">
                                          <p:stCondLst>
                                            <p:cond delay="499"/>
                                          </p:stCondLst>
                                        </p:cTn>
                                        <p:tgtEl>
                                          <p:spTgt spid="218169">
                                            <p:txEl>
                                              <p:charRg st="4294967295" end="4294967295"/>
                                            </p:txEl>
                                          </p:spTgt>
                                        </p:tgtEl>
                                        <p:attrNameLst>
                                          <p:attrName>style.visibility</p:attrName>
                                        </p:attrNameLst>
                                      </p:cBhvr>
                                      <p:to>
                                        <p:strVal val="visible"/>
                                      </p:to>
                                    </p:set>
                                  </p:childTnLst>
                                </p:cTn>
                              </p:par>
                            </p:childTnLst>
                          </p:cTn>
                        </p:par>
                        <p:par>
                          <p:cTn id="171" fill="hold" nodeType="afterGroup">
                            <p:stCondLst>
                              <p:cond delay="27000"/>
                            </p:stCondLst>
                            <p:childTnLst>
                              <p:par>
                                <p:cTn id="172" presetID="1" presetClass="entr" presetSubtype="0" fill="hold" grpId="0" nodeType="afterEffect">
                                  <p:stCondLst>
                                    <p:cond delay="0"/>
                                  </p:stCondLst>
                                  <p:childTnLst>
                                    <p:set>
                                      <p:cBhvr>
                                        <p:cTn id="173" dur="1" fill="hold">
                                          <p:stCondLst>
                                            <p:cond delay="499"/>
                                          </p:stCondLst>
                                        </p:cTn>
                                        <p:tgtEl>
                                          <p:spTgt spid="2181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8115" grpId="0" build="p"/>
      <p:bldP spid="218116" grpId="0" animBg="1"/>
      <p:bldP spid="218117" grpId="0" animBg="1"/>
      <p:bldP spid="218118" grpId="0" animBg="1"/>
      <p:bldP spid="218119" grpId="0" autoUpdateAnimBg="0"/>
      <p:bldP spid="218120" grpId="0" animBg="1"/>
      <p:bldP spid="218121" grpId="0" autoUpdateAnimBg="0"/>
      <p:bldP spid="218122" grpId="0" autoUpdateAnimBg="0"/>
      <p:bldP spid="218123" grpId="0" autoUpdateAnimBg="0"/>
      <p:bldP spid="218124" grpId="0" autoUpdateAnimBg="0"/>
      <p:bldP spid="218125" grpId="0" autoUpdateAnimBg="0"/>
      <p:bldP spid="218126" grpId="0" autoUpdateAnimBg="0"/>
      <p:bldP spid="218127" grpId="0" animBg="1"/>
      <p:bldP spid="218128" grpId="0" autoUpdateAnimBg="0"/>
      <p:bldP spid="218129" grpId="0" animBg="1"/>
      <p:bldP spid="218130" grpId="0" autoUpdateAnimBg="0"/>
      <p:bldP spid="218131" grpId="0" animBg="1"/>
      <p:bldP spid="218132" grpId="0" animBg="1"/>
      <p:bldP spid="218133" grpId="0" autoUpdateAnimBg="0"/>
      <p:bldP spid="218134" grpId="0" animBg="1"/>
      <p:bldP spid="218135" grpId="0" animBg="1"/>
      <p:bldP spid="218136" grpId="0" autoUpdateAnimBg="0"/>
      <p:bldP spid="218137" grpId="0" autoUpdateAnimBg="0"/>
      <p:bldP spid="218138" grpId="0" autoUpdateAnimBg="0"/>
      <p:bldP spid="218139" grpId="0" animBg="1"/>
      <p:bldP spid="218140" grpId="0" animBg="1"/>
      <p:bldP spid="218142" grpId="0" autoUpdateAnimBg="0"/>
      <p:bldP spid="218143" grpId="0" autoUpdateAnimBg="0"/>
      <p:bldP spid="218144" grpId="0" autoUpdateAnimBg="0"/>
      <p:bldP spid="218145" grpId="0" autoUpdateAnimBg="0"/>
      <p:bldP spid="218146" grpId="0" autoUpdateAnimBg="0"/>
      <p:bldP spid="218147" grpId="0" autoUpdateAnimBg="0"/>
      <p:bldP spid="218148" grpId="0" animBg="1"/>
      <p:bldP spid="218149" grpId="0" animBg="1"/>
      <p:bldP spid="218150" grpId="0" animBg="1"/>
      <p:bldP spid="218151" grpId="0" animBg="1"/>
      <p:bldP spid="218152" grpId="0" animBg="1"/>
      <p:bldP spid="218153" grpId="0" animBg="1"/>
      <p:bldP spid="218154" grpId="0" animBg="1"/>
      <p:bldP spid="218155" grpId="0" animBg="1"/>
      <p:bldP spid="218156" grpId="0" animBg="1"/>
      <p:bldP spid="218157" grpId="0" animBg="1"/>
      <p:bldP spid="218158" grpId="0" animBg="1"/>
      <p:bldP spid="218159" grpId="0" animBg="1"/>
      <p:bldP spid="218160" grpId="0" animBg="1"/>
      <p:bldP spid="218161" grpId="0" animBg="1"/>
      <p:bldP spid="218162" grpId="0" animBg="1"/>
      <p:bldP spid="218163" grpId="0" animBg="1"/>
      <p:bldP spid="218164" grpId="0" animBg="1"/>
      <p:bldP spid="218165" grpId="0" animBg="1"/>
      <p:bldP spid="218166" grpId="0" animBg="1"/>
      <p:bldP spid="218167" grpId="0" animBg="1"/>
      <p:bldP spid="218168" grpId="0" animBg="1"/>
      <p:bldP spid="218169" grpId="0" autoUpdateAnimBg="0"/>
      <p:bldP spid="218170" grpId="0" autoUpdateAnimBg="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subTitle" idx="1"/>
          </p:nvPr>
        </p:nvSpPr>
        <p:spPr>
          <a:xfrm>
            <a:off x="360363" y="2066925"/>
            <a:ext cx="8577262" cy="2906713"/>
          </a:xfrm>
        </p:spPr>
        <p:txBody>
          <a:bodyPr/>
          <a:lstStyle/>
          <a:p>
            <a:pPr eaLnBrk="1" hangingPunct="1">
              <a:lnSpc>
                <a:spcPct val="80000"/>
              </a:lnSpc>
              <a:buFontTx/>
              <a:buNone/>
            </a:pPr>
            <a:r>
              <a:rPr lang="en-US" altLang="zh-CN" sz="6000">
                <a:solidFill>
                  <a:srgbClr val="993300"/>
                </a:solidFill>
                <a:latin typeface="Times New Roman" pitchFamily="18" charset="0"/>
                <a:ea typeface="宋体" pitchFamily="2" charset="-122"/>
              </a:rPr>
              <a:t>4.1 The Channel Allocation Problem</a:t>
            </a:r>
            <a:r>
              <a:rPr lang="en-US" altLang="zh-CN" sz="6000">
                <a:solidFill>
                  <a:srgbClr val="FF0000"/>
                </a:solidFill>
                <a:latin typeface="Times New Roman" pitchFamily="18" charset="0"/>
                <a:ea typeface="宋体" pitchFamily="2" charset="-122"/>
              </a:rPr>
              <a:t> </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a:xfrm>
            <a:off x="157163" y="157163"/>
            <a:ext cx="8794750" cy="696912"/>
          </a:xfrm>
        </p:spPr>
        <p:txBody>
          <a:bodyPr/>
          <a:lstStyle/>
          <a:p>
            <a:pPr eaLnBrk="1" hangingPunct="1"/>
            <a:r>
              <a:rPr lang="en-US" altLang="zh-CN">
                <a:ea typeface="宋体" pitchFamily="2" charset="-122"/>
              </a:rPr>
              <a:t>Slotted ALOHA(2)</a:t>
            </a:r>
          </a:p>
        </p:txBody>
      </p:sp>
      <p:sp>
        <p:nvSpPr>
          <p:cNvPr id="31747" name="Line 3"/>
          <p:cNvSpPr>
            <a:spLocks noChangeShapeType="1"/>
          </p:cNvSpPr>
          <p:nvPr/>
        </p:nvSpPr>
        <p:spPr bwMode="auto">
          <a:xfrm>
            <a:off x="2286000" y="2133600"/>
            <a:ext cx="3962400" cy="0"/>
          </a:xfrm>
          <a:prstGeom prst="line">
            <a:avLst/>
          </a:prstGeom>
          <a:noFill/>
          <a:ln w="25400">
            <a:solidFill>
              <a:srgbClr val="FF00FF"/>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748" name="Line 4"/>
          <p:cNvSpPr>
            <a:spLocks noChangeShapeType="1"/>
          </p:cNvSpPr>
          <p:nvPr/>
        </p:nvSpPr>
        <p:spPr bwMode="auto">
          <a:xfrm flipV="1">
            <a:off x="3200400" y="2133600"/>
            <a:ext cx="1588" cy="228600"/>
          </a:xfrm>
          <a:prstGeom prst="line">
            <a:avLst/>
          </a:prstGeom>
          <a:noFill/>
          <a:ln w="25400">
            <a:solidFill>
              <a:srgbClr val="FF00FF"/>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749" name="Line 5"/>
          <p:cNvSpPr>
            <a:spLocks noChangeShapeType="1"/>
          </p:cNvSpPr>
          <p:nvPr/>
        </p:nvSpPr>
        <p:spPr bwMode="auto">
          <a:xfrm flipV="1">
            <a:off x="2667000" y="1905000"/>
            <a:ext cx="0" cy="228600"/>
          </a:xfrm>
          <a:prstGeom prst="line">
            <a:avLst/>
          </a:prstGeom>
          <a:noFill/>
          <a:ln w="25400">
            <a:solidFill>
              <a:srgbClr val="FF00FF"/>
            </a:solidFill>
            <a:round/>
            <a:headEnd type="none" w="sm" len="sm"/>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750" name="Rectangle 6"/>
          <p:cNvSpPr>
            <a:spLocks noChangeArrowheads="1"/>
          </p:cNvSpPr>
          <p:nvPr/>
        </p:nvSpPr>
        <p:spPr bwMode="auto">
          <a:xfrm>
            <a:off x="4129088" y="1766888"/>
            <a:ext cx="32067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type="none" w="sm" len="sm"/>
                <a:tailEnd/>
              </a14:hiddenLine>
            </a:ext>
          </a:extLst>
        </p:spPr>
        <p:txBody>
          <a:bodyPr wrap="none" lIns="90000" tIns="46800" rIns="90000" bIns="46800" anchor="ctr">
            <a:spAutoFit/>
          </a:bodyPr>
          <a:lstStyle>
            <a:lvl1pPr algn="l" defTabSz="762000" eaLnBrk="0" fontAlgn="b" hangingPunct="0">
              <a:spcBef>
                <a:spcPct val="20000"/>
              </a:spcBef>
              <a:buClr>
                <a:srgbClr val="FF6600"/>
              </a:buClr>
              <a:buSzPct val="110000"/>
              <a:buFont typeface="Wingdings" pitchFamily="2" charset="2"/>
              <a:buChar char="n"/>
              <a:defRPr sz="2800">
                <a:solidFill>
                  <a:srgbClr val="000099"/>
                </a:solidFill>
                <a:latin typeface="Verdana" pitchFamily="34" charset="0"/>
              </a:defRPr>
            </a:lvl1pPr>
            <a:lvl2pPr marL="742950" indent="-285750" algn="l" defTabSz="762000" eaLnBrk="0" hangingPunct="0">
              <a:spcBef>
                <a:spcPct val="20000"/>
              </a:spcBef>
              <a:buClr>
                <a:srgbClr val="009900"/>
              </a:buClr>
              <a:buSzPct val="110000"/>
              <a:buFont typeface="Wingdings" pitchFamily="2" charset="2"/>
              <a:buChar char="u"/>
              <a:defRPr sz="2400">
                <a:solidFill>
                  <a:schemeClr val="tx1"/>
                </a:solidFill>
                <a:latin typeface="Verdana" pitchFamily="34" charset="0"/>
              </a:defRPr>
            </a:lvl2pPr>
            <a:lvl3pPr marL="1143000" indent="-228600" algn="l" defTabSz="762000" eaLnBrk="0" hangingPunct="0">
              <a:spcBef>
                <a:spcPct val="20000"/>
              </a:spcBef>
              <a:buClr>
                <a:srgbClr val="0000FF"/>
              </a:buClr>
              <a:buSzPct val="110000"/>
              <a:buFont typeface="Wingdings" pitchFamily="2" charset="2"/>
              <a:buChar char="Ø"/>
              <a:defRPr sz="2400">
                <a:solidFill>
                  <a:schemeClr val="tx1"/>
                </a:solidFill>
                <a:latin typeface="Verdana" pitchFamily="34" charset="0"/>
              </a:defRPr>
            </a:lvl3pPr>
            <a:lvl4pPr marL="1600200" indent="-228600" algn="l" defTabSz="762000" eaLnBrk="0" hangingPunct="0">
              <a:spcBef>
                <a:spcPct val="20000"/>
              </a:spcBef>
              <a:buClr>
                <a:schemeClr val="accent2"/>
              </a:buClr>
              <a:buSzPct val="110000"/>
              <a:buChar char="–"/>
              <a:defRPr sz="2000">
                <a:solidFill>
                  <a:schemeClr val="tx1"/>
                </a:solidFill>
                <a:latin typeface="Times New Roman" pitchFamily="18" charset="0"/>
              </a:defRPr>
            </a:lvl4pPr>
            <a:lvl5pPr marL="2057400" indent="-228600" algn="l" defTabSz="762000" eaLnBrk="0" hangingPunct="0">
              <a:spcBef>
                <a:spcPct val="20000"/>
              </a:spcBef>
              <a:buClr>
                <a:schemeClr val="accent2"/>
              </a:buClr>
              <a:buSzPct val="110000"/>
              <a:buChar char="»"/>
              <a:defRPr sz="2000">
                <a:solidFill>
                  <a:schemeClr val="tx1"/>
                </a:solidFill>
                <a:latin typeface="Times New Roman" pitchFamily="18" charset="0"/>
              </a:defRPr>
            </a:lvl5pPr>
            <a:lvl6pPr marL="25146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6pPr>
            <a:lvl7pPr marL="29718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7pPr>
            <a:lvl8pPr marL="34290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8pPr>
            <a:lvl9pPr marL="38862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9pPr>
          </a:lstStyle>
          <a:p>
            <a:pPr algn="ctr" fontAlgn="base">
              <a:spcBef>
                <a:spcPct val="0"/>
              </a:spcBef>
              <a:buClrTx/>
              <a:buSzTx/>
              <a:buFontTx/>
              <a:buNone/>
            </a:pPr>
            <a:r>
              <a:rPr kumimoji="1" lang="en-US" altLang="zh-CN" sz="1800" b="1">
                <a:solidFill>
                  <a:schemeClr val="accent2"/>
                </a:solidFill>
                <a:latin typeface="CordiaUPC" pitchFamily="34" charset="-34"/>
                <a:ea typeface="宋体" pitchFamily="2" charset="-122"/>
              </a:rPr>
              <a:t>T</a:t>
            </a:r>
            <a:endParaRPr kumimoji="1" lang="en-US" altLang="zh-CN" sz="1800" b="1" baseline="-25000">
              <a:solidFill>
                <a:schemeClr val="accent2"/>
              </a:solidFill>
              <a:latin typeface="CordiaUPC" pitchFamily="34" charset="-34"/>
              <a:ea typeface="宋体" pitchFamily="2" charset="-122"/>
            </a:endParaRPr>
          </a:p>
        </p:txBody>
      </p:sp>
      <p:sp>
        <p:nvSpPr>
          <p:cNvPr id="31751" name="Rectangle 7"/>
          <p:cNvSpPr>
            <a:spLocks noChangeArrowheads="1"/>
          </p:cNvSpPr>
          <p:nvPr/>
        </p:nvSpPr>
        <p:spPr bwMode="auto">
          <a:xfrm>
            <a:off x="3278188" y="1752600"/>
            <a:ext cx="40481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type="none" w="sm" len="sm"/>
                <a:tailEnd/>
              </a14:hiddenLine>
            </a:ext>
          </a:extLst>
        </p:spPr>
        <p:txBody>
          <a:bodyPr wrap="none" lIns="90000" tIns="46800" rIns="90000" bIns="46800" anchor="ctr">
            <a:spAutoFit/>
          </a:bodyPr>
          <a:lstStyle>
            <a:lvl1pPr algn="l" defTabSz="762000" eaLnBrk="0" fontAlgn="b" hangingPunct="0">
              <a:spcBef>
                <a:spcPct val="20000"/>
              </a:spcBef>
              <a:buClr>
                <a:srgbClr val="FF6600"/>
              </a:buClr>
              <a:buSzPct val="110000"/>
              <a:buFont typeface="Wingdings" pitchFamily="2" charset="2"/>
              <a:buChar char="n"/>
              <a:defRPr sz="2800">
                <a:solidFill>
                  <a:srgbClr val="000099"/>
                </a:solidFill>
                <a:latin typeface="Verdana" pitchFamily="34" charset="0"/>
              </a:defRPr>
            </a:lvl1pPr>
            <a:lvl2pPr marL="742950" indent="-285750" algn="l" defTabSz="762000" eaLnBrk="0" hangingPunct="0">
              <a:spcBef>
                <a:spcPct val="20000"/>
              </a:spcBef>
              <a:buClr>
                <a:srgbClr val="009900"/>
              </a:buClr>
              <a:buSzPct val="110000"/>
              <a:buFont typeface="Wingdings" pitchFamily="2" charset="2"/>
              <a:buChar char="u"/>
              <a:defRPr sz="2400">
                <a:solidFill>
                  <a:schemeClr val="tx1"/>
                </a:solidFill>
                <a:latin typeface="Verdana" pitchFamily="34" charset="0"/>
              </a:defRPr>
            </a:lvl2pPr>
            <a:lvl3pPr marL="1143000" indent="-228600" algn="l" defTabSz="762000" eaLnBrk="0" hangingPunct="0">
              <a:spcBef>
                <a:spcPct val="20000"/>
              </a:spcBef>
              <a:buClr>
                <a:srgbClr val="0000FF"/>
              </a:buClr>
              <a:buSzPct val="110000"/>
              <a:buFont typeface="Wingdings" pitchFamily="2" charset="2"/>
              <a:buChar char="Ø"/>
              <a:defRPr sz="2400">
                <a:solidFill>
                  <a:schemeClr val="tx1"/>
                </a:solidFill>
                <a:latin typeface="Verdana" pitchFamily="34" charset="0"/>
              </a:defRPr>
            </a:lvl3pPr>
            <a:lvl4pPr marL="1600200" indent="-228600" algn="l" defTabSz="762000" eaLnBrk="0" hangingPunct="0">
              <a:spcBef>
                <a:spcPct val="20000"/>
              </a:spcBef>
              <a:buClr>
                <a:schemeClr val="accent2"/>
              </a:buClr>
              <a:buSzPct val="110000"/>
              <a:buChar char="–"/>
              <a:defRPr sz="2000">
                <a:solidFill>
                  <a:schemeClr val="tx1"/>
                </a:solidFill>
                <a:latin typeface="Times New Roman" pitchFamily="18" charset="0"/>
              </a:defRPr>
            </a:lvl4pPr>
            <a:lvl5pPr marL="2057400" indent="-228600" algn="l" defTabSz="762000" eaLnBrk="0" hangingPunct="0">
              <a:spcBef>
                <a:spcPct val="20000"/>
              </a:spcBef>
              <a:buClr>
                <a:schemeClr val="accent2"/>
              </a:buClr>
              <a:buSzPct val="110000"/>
              <a:buChar char="»"/>
              <a:defRPr sz="2000">
                <a:solidFill>
                  <a:schemeClr val="tx1"/>
                </a:solidFill>
                <a:latin typeface="Times New Roman" pitchFamily="18" charset="0"/>
              </a:defRPr>
            </a:lvl5pPr>
            <a:lvl6pPr marL="25146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6pPr>
            <a:lvl7pPr marL="29718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7pPr>
            <a:lvl8pPr marL="34290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8pPr>
            <a:lvl9pPr marL="38862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9pPr>
          </a:lstStyle>
          <a:p>
            <a:pPr algn="ctr" fontAlgn="base">
              <a:spcBef>
                <a:spcPct val="0"/>
              </a:spcBef>
              <a:buClrTx/>
              <a:buSzTx/>
              <a:buFontTx/>
              <a:buNone/>
            </a:pPr>
            <a:r>
              <a:rPr kumimoji="1" lang="en-US" altLang="zh-CN" sz="1800" b="1">
                <a:solidFill>
                  <a:schemeClr val="accent2"/>
                </a:solidFill>
                <a:latin typeface="CordiaUPC" pitchFamily="34" charset="-34"/>
                <a:ea typeface="宋体" pitchFamily="2" charset="-122"/>
              </a:rPr>
              <a:t>T</a:t>
            </a:r>
            <a:r>
              <a:rPr kumimoji="1" lang="en-US" altLang="zh-CN" sz="1800" b="1" baseline="-25000">
                <a:solidFill>
                  <a:schemeClr val="accent2"/>
                </a:solidFill>
                <a:latin typeface="CordiaUPC" pitchFamily="34" charset="-34"/>
                <a:ea typeface="宋体" pitchFamily="2" charset="-122"/>
              </a:rPr>
              <a:t>x</a:t>
            </a:r>
          </a:p>
        </p:txBody>
      </p:sp>
      <p:sp>
        <p:nvSpPr>
          <p:cNvPr id="31752" name="Line 8"/>
          <p:cNvSpPr>
            <a:spLocks noChangeShapeType="1"/>
          </p:cNvSpPr>
          <p:nvPr/>
        </p:nvSpPr>
        <p:spPr bwMode="auto">
          <a:xfrm flipV="1">
            <a:off x="3733800" y="1905000"/>
            <a:ext cx="0" cy="228600"/>
          </a:xfrm>
          <a:prstGeom prst="line">
            <a:avLst/>
          </a:prstGeom>
          <a:noFill/>
          <a:ln w="25400">
            <a:solidFill>
              <a:srgbClr val="FF00FF"/>
            </a:solidFill>
            <a:round/>
            <a:headEnd type="none" w="sm" len="sm"/>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753" name="Line 9"/>
          <p:cNvSpPr>
            <a:spLocks noChangeShapeType="1"/>
          </p:cNvSpPr>
          <p:nvPr/>
        </p:nvSpPr>
        <p:spPr bwMode="auto">
          <a:xfrm flipV="1">
            <a:off x="4800600" y="1905000"/>
            <a:ext cx="0" cy="228600"/>
          </a:xfrm>
          <a:prstGeom prst="line">
            <a:avLst/>
          </a:prstGeom>
          <a:noFill/>
          <a:ln w="25400">
            <a:solidFill>
              <a:srgbClr val="FF00FF"/>
            </a:solidFill>
            <a:round/>
            <a:headEnd type="none" w="sm" len="sm"/>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754" name="Line 10"/>
          <p:cNvSpPr>
            <a:spLocks noChangeShapeType="1"/>
          </p:cNvSpPr>
          <p:nvPr/>
        </p:nvSpPr>
        <p:spPr bwMode="auto">
          <a:xfrm flipV="1">
            <a:off x="5867400" y="1905000"/>
            <a:ext cx="0" cy="228600"/>
          </a:xfrm>
          <a:prstGeom prst="line">
            <a:avLst/>
          </a:prstGeom>
          <a:noFill/>
          <a:ln w="25400">
            <a:solidFill>
              <a:srgbClr val="FF00FF"/>
            </a:solidFill>
            <a:round/>
            <a:headEnd type="none" w="sm" len="sm"/>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755" name="Line 11"/>
          <p:cNvSpPr>
            <a:spLocks noChangeShapeType="1"/>
          </p:cNvSpPr>
          <p:nvPr/>
        </p:nvSpPr>
        <p:spPr bwMode="auto">
          <a:xfrm flipV="1">
            <a:off x="3197225" y="1882775"/>
            <a:ext cx="0" cy="228600"/>
          </a:xfrm>
          <a:prstGeom prst="line">
            <a:avLst/>
          </a:prstGeom>
          <a:noFill/>
          <a:ln w="25400">
            <a:solidFill>
              <a:srgbClr val="FF00FF"/>
            </a:solidFill>
            <a:prstDash val="sysDot"/>
            <a:round/>
            <a:headEnd type="none" w="sm" len="sm"/>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756" name="Rectangle 12"/>
          <p:cNvSpPr>
            <a:spLocks noChangeArrowheads="1"/>
          </p:cNvSpPr>
          <p:nvPr/>
        </p:nvSpPr>
        <p:spPr bwMode="auto">
          <a:xfrm>
            <a:off x="693738" y="2460625"/>
            <a:ext cx="7710487" cy="467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rnd" algn="ctr">
                <a:solidFill>
                  <a:srgbClr val="000000"/>
                </a:solidFill>
                <a:prstDash val="sysDot"/>
                <a:miter lim="800000"/>
                <a:headEnd type="none" w="sm" len="sm"/>
                <a:tailEnd/>
              </a14:hiddenLine>
            </a:ext>
          </a:extLst>
        </p:spPr>
        <p:txBody>
          <a:bodyPr lIns="90000" tIns="46800" rIns="90000" bIns="46800">
            <a:spAutoFit/>
          </a:bodyPr>
          <a:lstStyle>
            <a:lvl1pPr algn="l" eaLnBrk="0" fontAlgn="b" hangingPunct="0">
              <a:spcBef>
                <a:spcPct val="20000"/>
              </a:spcBef>
              <a:buClr>
                <a:srgbClr val="FF6600"/>
              </a:buClr>
              <a:buSzPct val="110000"/>
              <a:buFont typeface="Wingdings" pitchFamily="2" charset="2"/>
              <a:buChar char="n"/>
              <a:defRPr sz="2800">
                <a:solidFill>
                  <a:srgbClr val="000099"/>
                </a:solidFill>
                <a:latin typeface="Verdana" pitchFamily="34" charset="0"/>
              </a:defRPr>
            </a:lvl1pPr>
            <a:lvl2pPr marL="742950" indent="-285750" algn="l" eaLnBrk="0" hangingPunct="0">
              <a:spcBef>
                <a:spcPct val="20000"/>
              </a:spcBef>
              <a:buClr>
                <a:srgbClr val="009900"/>
              </a:buClr>
              <a:buSzPct val="110000"/>
              <a:buFont typeface="Wingdings" pitchFamily="2" charset="2"/>
              <a:buChar char="u"/>
              <a:defRPr sz="2400">
                <a:solidFill>
                  <a:schemeClr val="tx1"/>
                </a:solidFill>
                <a:latin typeface="Verdana" pitchFamily="34" charset="0"/>
              </a:defRPr>
            </a:lvl2pPr>
            <a:lvl3pPr marL="1143000" indent="-228600" algn="l" eaLnBrk="0" hangingPunct="0">
              <a:spcBef>
                <a:spcPct val="20000"/>
              </a:spcBef>
              <a:buClr>
                <a:srgbClr val="0000FF"/>
              </a:buClr>
              <a:buSzPct val="110000"/>
              <a:buFont typeface="Wingdings" pitchFamily="2" charset="2"/>
              <a:buChar char="Ø"/>
              <a:defRPr sz="2400">
                <a:solidFill>
                  <a:schemeClr val="tx1"/>
                </a:solidFill>
                <a:latin typeface="Verdana" pitchFamily="34" charset="0"/>
              </a:defRPr>
            </a:lvl3pPr>
            <a:lvl4pPr marL="1600200" indent="-228600" algn="l" eaLnBrk="0" hangingPunct="0">
              <a:spcBef>
                <a:spcPct val="20000"/>
              </a:spcBef>
              <a:buClr>
                <a:schemeClr val="accent2"/>
              </a:buClr>
              <a:buSzPct val="110000"/>
              <a:buChar char="–"/>
              <a:defRPr sz="2000">
                <a:solidFill>
                  <a:schemeClr val="tx1"/>
                </a:solidFill>
                <a:latin typeface="Times New Roman" pitchFamily="18" charset="0"/>
              </a:defRPr>
            </a:lvl4pPr>
            <a:lvl5pPr marL="2057400" indent="-228600" algn="l" eaLnBrk="0" hangingPunct="0">
              <a:spcBef>
                <a:spcPct val="20000"/>
              </a:spcBef>
              <a:buClr>
                <a:schemeClr val="accent2"/>
              </a:buClr>
              <a:buSzPct val="110000"/>
              <a:buChar char="»"/>
              <a:defRPr sz="2000">
                <a:solidFill>
                  <a:schemeClr val="tx1"/>
                </a:solidFill>
                <a:latin typeface="Times New Roman" pitchFamily="18" charset="0"/>
              </a:defRPr>
            </a:lvl5pPr>
            <a:lvl6pPr marL="25146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6pPr>
            <a:lvl7pPr marL="29718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7pPr>
            <a:lvl8pPr marL="34290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8pPr>
            <a:lvl9pPr marL="38862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9pPr>
          </a:lstStyle>
          <a:p>
            <a:pPr eaLnBrk="1" fontAlgn="base" hangingPunct="1">
              <a:buClr>
                <a:schemeClr val="accent2"/>
              </a:buClr>
              <a:buSzTx/>
              <a:buFontTx/>
              <a:buNone/>
            </a:pPr>
            <a:r>
              <a:rPr kumimoji="1" lang="en-US" altLang="zh-CN" sz="2400" dirty="0">
                <a:solidFill>
                  <a:schemeClr val="tx1"/>
                </a:solidFill>
                <a:latin typeface="Times New Roman" pitchFamily="18" charset="0"/>
                <a:ea typeface="宋体" pitchFamily="2" charset="-122"/>
                <a:sym typeface="Wingdings 2" pitchFamily="18" charset="2"/>
              </a:rPr>
              <a:t>P</a:t>
            </a:r>
            <a:r>
              <a:rPr kumimoji="1" lang="en-US" altLang="zh-CN" sz="2400" baseline="-25000" dirty="0">
                <a:solidFill>
                  <a:schemeClr val="tx1"/>
                </a:solidFill>
                <a:latin typeface="Times New Roman" pitchFamily="18" charset="0"/>
                <a:ea typeface="宋体" pitchFamily="2" charset="-122"/>
                <a:sym typeface="Wingdings 2" pitchFamily="18" charset="2"/>
              </a:rPr>
              <a:t>0</a:t>
            </a:r>
            <a:r>
              <a:rPr kumimoji="1" lang="en-US" altLang="zh-CN" sz="2400" dirty="0">
                <a:solidFill>
                  <a:schemeClr val="tx1"/>
                </a:solidFill>
                <a:latin typeface="Times New Roman" pitchFamily="18" charset="0"/>
                <a:ea typeface="宋体" pitchFamily="2" charset="-122"/>
                <a:sym typeface="Wingdings 2" pitchFamily="18" charset="2"/>
              </a:rPr>
              <a:t>= P [ arrival interval &gt; T ]   =</a:t>
            </a:r>
            <a:r>
              <a:rPr kumimoji="1" lang="en-US" altLang="zh-CN" sz="2400" dirty="0">
                <a:solidFill>
                  <a:schemeClr val="tx1"/>
                </a:solidFill>
                <a:latin typeface="Times New Roman" pitchFamily="18" charset="0"/>
                <a:ea typeface="宋体" pitchFamily="2" charset="-122"/>
                <a:sym typeface="Symbol" pitchFamily="18" charset="2"/>
              </a:rPr>
              <a:t> e </a:t>
            </a:r>
            <a:r>
              <a:rPr lang="en-US" altLang="zh-CN" sz="2400" baseline="30000" dirty="0">
                <a:solidFill>
                  <a:schemeClr val="tx1"/>
                </a:solidFill>
                <a:latin typeface="Times New Roman" pitchFamily="18" charset="0"/>
                <a:ea typeface="宋体" pitchFamily="2" charset="-122"/>
              </a:rPr>
              <a:t>- λ T</a:t>
            </a:r>
            <a:r>
              <a:rPr kumimoji="1" lang="en-US" altLang="zh-CN" sz="2400" dirty="0">
                <a:solidFill>
                  <a:schemeClr val="tx1"/>
                </a:solidFill>
                <a:latin typeface="Times New Roman" pitchFamily="18" charset="0"/>
                <a:ea typeface="宋体" pitchFamily="2" charset="-122"/>
                <a:sym typeface="Symbol" pitchFamily="18" charset="2"/>
              </a:rPr>
              <a:t> = e </a:t>
            </a:r>
            <a:r>
              <a:rPr kumimoji="1" lang="en-US" altLang="zh-CN" sz="2400" baseline="40000" dirty="0">
                <a:solidFill>
                  <a:schemeClr val="tx1"/>
                </a:solidFill>
                <a:latin typeface="Times New Roman" pitchFamily="18" charset="0"/>
                <a:ea typeface="宋体" pitchFamily="2" charset="-122"/>
                <a:sym typeface="Symbol" pitchFamily="18" charset="2"/>
              </a:rPr>
              <a:t>–G</a:t>
            </a:r>
          </a:p>
          <a:p>
            <a:pPr eaLnBrk="1" fontAlgn="base" hangingPunct="1">
              <a:buClr>
                <a:schemeClr val="accent2"/>
              </a:buClr>
              <a:buSzTx/>
              <a:buFontTx/>
              <a:buNone/>
            </a:pPr>
            <a:r>
              <a:rPr kumimoji="1" lang="en-US" altLang="zh-CN" sz="2400" dirty="0">
                <a:solidFill>
                  <a:schemeClr val="tx1"/>
                </a:solidFill>
                <a:latin typeface="Times New Roman" pitchFamily="18" charset="0"/>
                <a:ea typeface="宋体" pitchFamily="2" charset="-122"/>
                <a:sym typeface="Symbol" pitchFamily="18" charset="2"/>
              </a:rPr>
              <a:t>Throughput</a:t>
            </a:r>
            <a:r>
              <a:rPr kumimoji="1" lang="zh-CN" altLang="zh-CN" sz="2400" dirty="0">
                <a:solidFill>
                  <a:schemeClr val="tx1"/>
                </a:solidFill>
                <a:latin typeface="Times New Roman" pitchFamily="18" charset="0"/>
                <a:ea typeface="宋体" pitchFamily="2" charset="-122"/>
                <a:sym typeface="Symbol" pitchFamily="18" charset="2"/>
              </a:rPr>
              <a:t> </a:t>
            </a:r>
            <a:r>
              <a:rPr kumimoji="1" lang="en-US" altLang="zh-CN" sz="2400" dirty="0">
                <a:solidFill>
                  <a:schemeClr val="tx1"/>
                </a:solidFill>
                <a:latin typeface="Times New Roman" pitchFamily="18" charset="0"/>
                <a:ea typeface="宋体" pitchFamily="2" charset="-122"/>
                <a:sym typeface="Symbol" pitchFamily="18" charset="2"/>
              </a:rPr>
              <a:t>S = </a:t>
            </a:r>
            <a:r>
              <a:rPr kumimoji="1" lang="en-US" altLang="zh-CN" sz="2400" dirty="0">
                <a:solidFill>
                  <a:schemeClr val="tx1"/>
                </a:solidFill>
                <a:latin typeface="Times New Roman" pitchFamily="18" charset="0"/>
                <a:ea typeface="宋体" pitchFamily="2" charset="-122"/>
                <a:sym typeface="Wingdings 2" pitchFamily="18" charset="2"/>
              </a:rPr>
              <a:t>G </a:t>
            </a:r>
            <a:r>
              <a:rPr kumimoji="1" lang="en-US" altLang="zh-CN" sz="2400" dirty="0">
                <a:solidFill>
                  <a:schemeClr val="tx1"/>
                </a:solidFill>
                <a:latin typeface="Times New Roman" pitchFamily="18" charset="0"/>
                <a:ea typeface="宋体" pitchFamily="2" charset="-122"/>
                <a:sym typeface="Symbol" pitchFamily="18" charset="2"/>
              </a:rPr>
              <a:t></a:t>
            </a:r>
            <a:r>
              <a:rPr kumimoji="1" lang="en-US" altLang="zh-CN" sz="2400" dirty="0">
                <a:solidFill>
                  <a:schemeClr val="tx1"/>
                </a:solidFill>
                <a:latin typeface="Times New Roman" pitchFamily="18" charset="0"/>
                <a:ea typeface="宋体" pitchFamily="2" charset="-122"/>
                <a:sym typeface="Wingdings 2" pitchFamily="18" charset="2"/>
              </a:rPr>
              <a:t> P0 </a:t>
            </a:r>
            <a:r>
              <a:rPr kumimoji="1" lang="en-US" altLang="zh-CN" sz="2400" dirty="0">
                <a:solidFill>
                  <a:schemeClr val="tx1"/>
                </a:solidFill>
                <a:latin typeface="Times New Roman" pitchFamily="18" charset="0"/>
                <a:ea typeface="宋体" pitchFamily="2" charset="-122"/>
                <a:sym typeface="Symbol" pitchFamily="18" charset="2"/>
              </a:rPr>
              <a:t>= G e </a:t>
            </a:r>
            <a:r>
              <a:rPr kumimoji="1" lang="en-US" altLang="zh-CN" sz="2400" baseline="40000" dirty="0">
                <a:solidFill>
                  <a:schemeClr val="tx1"/>
                </a:solidFill>
                <a:latin typeface="Times New Roman" pitchFamily="18" charset="0"/>
                <a:ea typeface="宋体" pitchFamily="2" charset="-122"/>
                <a:sym typeface="Symbol" pitchFamily="18" charset="2"/>
              </a:rPr>
              <a:t>-G</a:t>
            </a:r>
          </a:p>
          <a:p>
            <a:pPr eaLnBrk="1" fontAlgn="base" hangingPunct="1">
              <a:buClr>
                <a:schemeClr val="accent2"/>
              </a:buClr>
              <a:buSzTx/>
              <a:buFontTx/>
              <a:buNone/>
            </a:pPr>
            <a:r>
              <a:rPr kumimoji="1" lang="en-US" altLang="zh-CN" sz="2400" dirty="0">
                <a:solidFill>
                  <a:schemeClr val="tx1"/>
                </a:solidFill>
                <a:latin typeface="Times New Roman" pitchFamily="18" charset="0"/>
                <a:ea typeface="宋体" pitchFamily="2" charset="-122"/>
                <a:sym typeface="Symbol" pitchFamily="18" charset="2"/>
              </a:rPr>
              <a:t>Maximum throughput occurs when G=1, S=1/e ≈ 0.368</a:t>
            </a:r>
          </a:p>
          <a:p>
            <a:pPr eaLnBrk="1" fontAlgn="base" hangingPunct="1">
              <a:buClr>
                <a:schemeClr val="accent2"/>
              </a:buClr>
              <a:buSzTx/>
              <a:buFontTx/>
              <a:buNone/>
            </a:pPr>
            <a:r>
              <a:rPr lang="en-US" altLang="zh-CN" sz="2400" dirty="0">
                <a:ea typeface="宋体" pitchFamily="2" charset="-122"/>
              </a:rPr>
              <a:t> [ P=(</a:t>
            </a:r>
            <a:r>
              <a:rPr lang="en-US" altLang="zh-CN" sz="2400" dirty="0" err="1">
                <a:ea typeface="宋体" pitchFamily="2" charset="-122"/>
              </a:rPr>
              <a:t>λT</a:t>
            </a:r>
            <a:r>
              <a:rPr lang="en-US" altLang="zh-CN" sz="2400" dirty="0">
                <a:ea typeface="宋体" pitchFamily="2" charset="-122"/>
              </a:rPr>
              <a:t>)</a:t>
            </a:r>
            <a:r>
              <a:rPr lang="en-US" altLang="zh-CN" sz="2400" baseline="30000" dirty="0">
                <a:ea typeface="宋体" pitchFamily="2" charset="-122"/>
              </a:rPr>
              <a:t>K</a:t>
            </a:r>
            <a:r>
              <a:rPr lang="en-US" altLang="zh-CN" sz="2400" dirty="0">
                <a:ea typeface="宋体" pitchFamily="2" charset="-122"/>
              </a:rPr>
              <a:t> e</a:t>
            </a:r>
            <a:r>
              <a:rPr lang="en-US" altLang="zh-CN" sz="2400" baseline="30000" dirty="0">
                <a:ea typeface="宋体" pitchFamily="2" charset="-122"/>
              </a:rPr>
              <a:t>-</a:t>
            </a:r>
            <a:r>
              <a:rPr lang="en-US" altLang="zh-CN" sz="2400" baseline="30000" dirty="0" err="1">
                <a:ea typeface="宋体" pitchFamily="2" charset="-122"/>
              </a:rPr>
              <a:t>λT</a:t>
            </a:r>
            <a:r>
              <a:rPr lang="en-US" altLang="zh-CN" sz="2400" dirty="0">
                <a:ea typeface="宋体" pitchFamily="2" charset="-122"/>
              </a:rPr>
              <a:t>/k!= =G</a:t>
            </a:r>
            <a:r>
              <a:rPr lang="en-US" altLang="zh-CN" sz="2400" baseline="30000" dirty="0">
                <a:ea typeface="宋体" pitchFamily="2" charset="-122"/>
              </a:rPr>
              <a:t>K</a:t>
            </a:r>
            <a:r>
              <a:rPr lang="en-US" altLang="zh-CN" sz="2400" dirty="0">
                <a:ea typeface="宋体" pitchFamily="2" charset="-122"/>
              </a:rPr>
              <a:t> e</a:t>
            </a:r>
            <a:r>
              <a:rPr lang="en-US" altLang="zh-CN" sz="2400" baseline="30000" dirty="0">
                <a:ea typeface="宋体" pitchFamily="2" charset="-122"/>
              </a:rPr>
              <a:t>-G</a:t>
            </a:r>
            <a:r>
              <a:rPr lang="en-US" altLang="zh-CN" sz="2400" dirty="0">
                <a:ea typeface="宋体" pitchFamily="2" charset="-122"/>
              </a:rPr>
              <a:t>/k!]</a:t>
            </a:r>
            <a:endParaRPr kumimoji="1" lang="en-US" altLang="zh-CN" sz="2400" dirty="0">
              <a:solidFill>
                <a:schemeClr val="tx1"/>
              </a:solidFill>
              <a:latin typeface="Times New Roman" pitchFamily="18" charset="0"/>
              <a:ea typeface="宋体" pitchFamily="2" charset="-122"/>
              <a:sym typeface="Symbol" pitchFamily="18" charset="2"/>
            </a:endParaRPr>
          </a:p>
          <a:p>
            <a:pPr eaLnBrk="1" fontAlgn="base" hangingPunct="1">
              <a:buClr>
                <a:schemeClr val="accent2"/>
              </a:buClr>
              <a:buSzTx/>
              <a:buFontTx/>
              <a:buNone/>
            </a:pPr>
            <a:r>
              <a:rPr kumimoji="1" lang="en-US" altLang="zh-CN" sz="2400" dirty="0">
                <a:solidFill>
                  <a:schemeClr val="tx1"/>
                </a:solidFill>
                <a:latin typeface="Times New Roman" pitchFamily="18" charset="0"/>
                <a:ea typeface="宋体" pitchFamily="2" charset="-122"/>
                <a:sym typeface="Wingdings 2" pitchFamily="18" charset="2"/>
              </a:rPr>
              <a:t>When G=1</a:t>
            </a:r>
          </a:p>
          <a:p>
            <a:pPr eaLnBrk="1" fontAlgn="base" hangingPunct="1">
              <a:buClr>
                <a:schemeClr val="accent2"/>
              </a:buClr>
              <a:buSzTx/>
              <a:buFontTx/>
              <a:buNone/>
            </a:pPr>
            <a:r>
              <a:rPr kumimoji="1" lang="en-US" altLang="zh-CN" sz="2400" dirty="0">
                <a:solidFill>
                  <a:schemeClr val="tx1"/>
                </a:solidFill>
                <a:latin typeface="Times New Roman" pitchFamily="18" charset="0"/>
                <a:ea typeface="宋体" pitchFamily="2" charset="-122"/>
                <a:sym typeface="Wingdings 2" pitchFamily="18" charset="2"/>
              </a:rPr>
              <a:t>   37%: Slots empty</a:t>
            </a:r>
          </a:p>
          <a:p>
            <a:pPr eaLnBrk="1" fontAlgn="base" hangingPunct="1">
              <a:buClr>
                <a:schemeClr val="accent2"/>
              </a:buClr>
              <a:buSzTx/>
              <a:buFontTx/>
              <a:buNone/>
            </a:pPr>
            <a:r>
              <a:rPr kumimoji="1" lang="en-US" altLang="zh-CN" sz="2400" dirty="0">
                <a:solidFill>
                  <a:schemeClr val="tx1"/>
                </a:solidFill>
                <a:latin typeface="Times New Roman" pitchFamily="18" charset="0"/>
                <a:ea typeface="宋体" pitchFamily="2" charset="-122"/>
                <a:sym typeface="Wingdings 2" pitchFamily="18" charset="2"/>
              </a:rPr>
              <a:t>   37%: Successes</a:t>
            </a:r>
          </a:p>
          <a:p>
            <a:pPr eaLnBrk="1" fontAlgn="base" hangingPunct="1">
              <a:buClr>
                <a:schemeClr val="accent2"/>
              </a:buClr>
              <a:buSzTx/>
              <a:buFontTx/>
              <a:buNone/>
            </a:pPr>
            <a:r>
              <a:rPr kumimoji="1" lang="en-US" altLang="zh-CN" sz="2400" dirty="0">
                <a:solidFill>
                  <a:schemeClr val="tx1"/>
                </a:solidFill>
                <a:latin typeface="Times New Roman" pitchFamily="18" charset="0"/>
                <a:ea typeface="宋体" pitchFamily="2" charset="-122"/>
                <a:sym typeface="Wingdings 2" pitchFamily="18" charset="2"/>
              </a:rPr>
              <a:t>   26%: Collisions</a:t>
            </a:r>
          </a:p>
          <a:p>
            <a:pPr eaLnBrk="1" fontAlgn="base" hangingPunct="1">
              <a:spcBef>
                <a:spcPct val="0"/>
              </a:spcBef>
              <a:buClrTx/>
              <a:buSzTx/>
              <a:buFontTx/>
              <a:buNone/>
            </a:pPr>
            <a:endParaRPr kumimoji="1" lang="en-US" altLang="zh-CN" sz="2400" b="1" dirty="0">
              <a:solidFill>
                <a:schemeClr val="tx1"/>
              </a:solidFill>
              <a:latin typeface="Times New Roman" pitchFamily="18" charset="0"/>
              <a:ea typeface="宋体" pitchFamily="2" charset="-122"/>
              <a:sym typeface="Wingdings 2" pitchFamily="18" charset="2"/>
            </a:endParaRPr>
          </a:p>
          <a:p>
            <a:pPr eaLnBrk="1" fontAlgn="base" hangingPunct="1">
              <a:spcBef>
                <a:spcPct val="0"/>
              </a:spcBef>
              <a:buClrTx/>
              <a:buSzTx/>
              <a:buFontTx/>
              <a:buNone/>
            </a:pPr>
            <a:endParaRPr kumimoji="1" lang="en-US" altLang="zh-CN" sz="2400" b="1" dirty="0">
              <a:solidFill>
                <a:schemeClr val="tx1"/>
              </a:solidFill>
              <a:latin typeface="Times New Roman" pitchFamily="18" charset="0"/>
              <a:ea typeface="宋体" pitchFamily="2" charset="-122"/>
              <a:sym typeface="Wingdings 2" pitchFamily="18" charset="2"/>
            </a:endParaRPr>
          </a:p>
          <a:p>
            <a:pPr algn="ctr" eaLnBrk="1" fontAlgn="base" hangingPunct="1">
              <a:spcBef>
                <a:spcPct val="0"/>
              </a:spcBef>
              <a:buClrTx/>
              <a:buSzTx/>
              <a:buFontTx/>
              <a:buNone/>
            </a:pPr>
            <a:endParaRPr kumimoji="1" lang="en-US" altLang="zh-CN" sz="2400" b="1" dirty="0">
              <a:solidFill>
                <a:schemeClr val="tx1"/>
              </a:solidFill>
              <a:latin typeface="Times New Roman" pitchFamily="18" charset="0"/>
              <a:ea typeface="宋体" pitchFamily="2" charset="-122"/>
              <a:sym typeface="Wingdings 2" pitchFamily="18" charset="2"/>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a:xfrm>
            <a:off x="157163" y="157163"/>
            <a:ext cx="8794750" cy="696912"/>
          </a:xfrm>
        </p:spPr>
        <p:txBody>
          <a:bodyPr/>
          <a:lstStyle/>
          <a:p>
            <a:pPr eaLnBrk="1" hangingPunct="1"/>
            <a:r>
              <a:rPr lang="en-US" altLang="zh-CN">
                <a:ea typeface="宋体" pitchFamily="2" charset="-122"/>
              </a:rPr>
              <a:t>ALOHA Summary</a:t>
            </a:r>
          </a:p>
        </p:txBody>
      </p:sp>
      <p:sp>
        <p:nvSpPr>
          <p:cNvPr id="32771" name="Rectangle 3"/>
          <p:cNvSpPr>
            <a:spLocks noGrp="1" noChangeArrowheads="1"/>
          </p:cNvSpPr>
          <p:nvPr>
            <p:ph type="body" idx="1"/>
          </p:nvPr>
        </p:nvSpPr>
        <p:spPr/>
        <p:txBody>
          <a:bodyPr/>
          <a:lstStyle/>
          <a:p>
            <a:pPr algn="ctr" eaLnBrk="1" hangingPunct="1">
              <a:buFontTx/>
              <a:buNone/>
            </a:pPr>
            <a:r>
              <a:rPr lang="en-US" altLang="zh-CN">
                <a:ea typeface="宋体" pitchFamily="2" charset="-122"/>
              </a:rPr>
              <a:t>Throughput versus offered traffic for ALOHA systems.</a:t>
            </a:r>
          </a:p>
        </p:txBody>
      </p:sp>
      <p:pic>
        <p:nvPicPr>
          <p:cNvPr id="32772" name="Picture 4" descr="4-0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9925" y="1443038"/>
            <a:ext cx="7818438" cy="3571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a:xfrm>
            <a:off x="157163" y="157163"/>
            <a:ext cx="8794750" cy="696912"/>
          </a:xfrm>
        </p:spPr>
        <p:txBody>
          <a:bodyPr/>
          <a:lstStyle/>
          <a:p>
            <a:pPr eaLnBrk="1" hangingPunct="1"/>
            <a:r>
              <a:rPr lang="en-US" altLang="zh-CN">
                <a:ea typeface="宋体" pitchFamily="2" charset="-122"/>
              </a:rPr>
              <a:t>Expected number of transmissions</a:t>
            </a:r>
            <a:endParaRPr lang="zh-CN" altLang="en-US">
              <a:ea typeface="宋体" pitchFamily="2" charset="-122"/>
            </a:endParaRPr>
          </a:p>
        </p:txBody>
      </p:sp>
      <p:sp>
        <p:nvSpPr>
          <p:cNvPr id="33795" name="Rectangle 3"/>
          <p:cNvSpPr>
            <a:spLocks noGrp="1" noChangeArrowheads="1"/>
          </p:cNvSpPr>
          <p:nvPr>
            <p:ph type="body" idx="1"/>
          </p:nvPr>
        </p:nvSpPr>
        <p:spPr>
          <a:xfrm>
            <a:off x="431800" y="846138"/>
            <a:ext cx="8712200" cy="5707062"/>
          </a:xfrm>
        </p:spPr>
        <p:txBody>
          <a:bodyPr/>
          <a:lstStyle/>
          <a:p>
            <a:pPr eaLnBrk="1" hangingPunct="1"/>
            <a:r>
              <a:rPr lang="en-US" altLang="zh-CN" sz="3200">
                <a:ea typeface="宋体" pitchFamily="2" charset="-122"/>
              </a:rPr>
              <a:t>Pure ALOHA</a:t>
            </a:r>
          </a:p>
          <a:p>
            <a:pPr lvl="1" eaLnBrk="1" hangingPunct="1">
              <a:buFont typeface="Wingdings" pitchFamily="2" charset="2"/>
              <a:buNone/>
            </a:pPr>
            <a:r>
              <a:rPr lang="en-US" altLang="zh-CN" sz="2800">
                <a:ea typeface="宋体" pitchFamily="2" charset="-122"/>
              </a:rPr>
              <a:t>    P</a:t>
            </a:r>
            <a:r>
              <a:rPr lang="en-US" altLang="zh-CN" sz="2800" baseline="-25000">
                <a:ea typeface="宋体" pitchFamily="2" charset="-122"/>
              </a:rPr>
              <a:t>0</a:t>
            </a:r>
            <a:r>
              <a:rPr lang="en-US" altLang="zh-CN" sz="2800">
                <a:ea typeface="宋体" pitchFamily="2" charset="-122"/>
              </a:rPr>
              <a:t>=e</a:t>
            </a:r>
            <a:r>
              <a:rPr lang="en-US" altLang="zh-CN" sz="2800" baseline="30000">
                <a:ea typeface="宋体" pitchFamily="2" charset="-122"/>
              </a:rPr>
              <a:t>-2G</a:t>
            </a:r>
            <a:endParaRPr lang="en-US" altLang="zh-CN" sz="2800">
              <a:ea typeface="宋体" pitchFamily="2" charset="-122"/>
            </a:endParaRPr>
          </a:p>
          <a:p>
            <a:pPr lvl="1" eaLnBrk="1" hangingPunct="1">
              <a:buFont typeface="Wingdings" pitchFamily="2" charset="2"/>
              <a:buNone/>
            </a:pPr>
            <a:r>
              <a:rPr lang="en-US" altLang="zh-CN" sz="2800">
                <a:ea typeface="宋体" pitchFamily="2" charset="-122"/>
              </a:rPr>
              <a:t>	P</a:t>
            </a:r>
            <a:r>
              <a:rPr lang="en-US" altLang="zh-CN" sz="2800" baseline="-25000">
                <a:ea typeface="宋体" pitchFamily="2" charset="-122"/>
              </a:rPr>
              <a:t>k</a:t>
            </a:r>
            <a:r>
              <a:rPr lang="en-US" altLang="zh-CN" sz="2800">
                <a:ea typeface="宋体" pitchFamily="2" charset="-122"/>
              </a:rPr>
              <a:t>=e</a:t>
            </a:r>
            <a:r>
              <a:rPr lang="en-US" altLang="zh-CN" sz="2800" baseline="30000">
                <a:ea typeface="宋体" pitchFamily="2" charset="-122"/>
              </a:rPr>
              <a:t>-2G</a:t>
            </a:r>
            <a:r>
              <a:rPr lang="en-US" altLang="zh-CN" sz="2800">
                <a:ea typeface="宋体" pitchFamily="2" charset="-122"/>
              </a:rPr>
              <a:t>(1-e</a:t>
            </a:r>
            <a:r>
              <a:rPr lang="en-US" altLang="zh-CN" sz="2800" baseline="30000">
                <a:ea typeface="宋体" pitchFamily="2" charset="-122"/>
              </a:rPr>
              <a:t>-2G</a:t>
            </a:r>
            <a:r>
              <a:rPr lang="en-US" altLang="zh-CN" sz="2800">
                <a:ea typeface="宋体" pitchFamily="2" charset="-122"/>
              </a:rPr>
              <a:t>)</a:t>
            </a:r>
            <a:r>
              <a:rPr lang="en-US" altLang="zh-CN" sz="2800" baseline="30000">
                <a:ea typeface="宋体" pitchFamily="2" charset="-122"/>
              </a:rPr>
              <a:t>k-1</a:t>
            </a:r>
          </a:p>
          <a:p>
            <a:pPr lvl="1" eaLnBrk="1" hangingPunct="1">
              <a:buFont typeface="Wingdings" pitchFamily="2" charset="2"/>
              <a:buNone/>
            </a:pPr>
            <a:r>
              <a:rPr lang="en-US" altLang="zh-CN" sz="2800">
                <a:ea typeface="宋体" pitchFamily="2" charset="-122"/>
              </a:rPr>
              <a:t>	E= </a:t>
            </a:r>
            <a:r>
              <a:rPr lang="en-US" altLang="zh-CN" sz="2800">
                <a:ea typeface="宋体" pitchFamily="2" charset="-122"/>
                <a:sym typeface="Symbol" pitchFamily="18" charset="2"/>
              </a:rPr>
              <a:t>kP</a:t>
            </a:r>
            <a:r>
              <a:rPr lang="en-US" altLang="zh-CN" sz="2800" baseline="-25000">
                <a:ea typeface="宋体" pitchFamily="2" charset="-122"/>
              </a:rPr>
              <a:t>k</a:t>
            </a:r>
            <a:r>
              <a:rPr lang="en-US" altLang="zh-CN" sz="2800">
                <a:ea typeface="宋体" pitchFamily="2" charset="-122"/>
                <a:sym typeface="Symbol" pitchFamily="18" charset="2"/>
              </a:rPr>
              <a:t>=e</a:t>
            </a:r>
            <a:r>
              <a:rPr lang="en-US" altLang="zh-CN" sz="2800" baseline="30000">
                <a:ea typeface="宋体" pitchFamily="2" charset="-122"/>
                <a:sym typeface="Symbol" pitchFamily="18" charset="2"/>
              </a:rPr>
              <a:t>2G</a:t>
            </a:r>
          </a:p>
          <a:p>
            <a:pPr lvl="1" eaLnBrk="1" hangingPunct="1">
              <a:buFont typeface="Wingdings" pitchFamily="2" charset="2"/>
              <a:buNone/>
            </a:pPr>
            <a:endParaRPr lang="en-US" altLang="zh-CN" sz="2800" baseline="30000">
              <a:ea typeface="宋体" pitchFamily="2" charset="-122"/>
              <a:sym typeface="Symbol" pitchFamily="18" charset="2"/>
            </a:endParaRPr>
          </a:p>
          <a:p>
            <a:pPr eaLnBrk="1" hangingPunct="1"/>
            <a:r>
              <a:rPr lang="en-US" altLang="zh-CN" sz="3200">
                <a:ea typeface="宋体" pitchFamily="2" charset="-122"/>
              </a:rPr>
              <a:t>Slotted ALOHA</a:t>
            </a:r>
          </a:p>
          <a:p>
            <a:pPr lvl="1" eaLnBrk="1" hangingPunct="1">
              <a:buFont typeface="Wingdings" pitchFamily="2" charset="2"/>
              <a:buNone/>
            </a:pPr>
            <a:r>
              <a:rPr lang="en-US" altLang="zh-CN" sz="2800">
                <a:ea typeface="宋体" pitchFamily="2" charset="-122"/>
              </a:rPr>
              <a:t>    P</a:t>
            </a:r>
            <a:r>
              <a:rPr lang="en-US" altLang="zh-CN" sz="2800" baseline="-25000">
                <a:ea typeface="宋体" pitchFamily="2" charset="-122"/>
              </a:rPr>
              <a:t>0</a:t>
            </a:r>
            <a:r>
              <a:rPr lang="en-US" altLang="zh-CN" sz="2800">
                <a:ea typeface="宋体" pitchFamily="2" charset="-122"/>
              </a:rPr>
              <a:t>=e</a:t>
            </a:r>
            <a:r>
              <a:rPr lang="en-US" altLang="zh-CN" sz="2800" baseline="30000">
                <a:ea typeface="宋体" pitchFamily="2" charset="-122"/>
              </a:rPr>
              <a:t>-G</a:t>
            </a:r>
            <a:endParaRPr lang="en-US" altLang="zh-CN" sz="2800">
              <a:ea typeface="宋体" pitchFamily="2" charset="-122"/>
            </a:endParaRPr>
          </a:p>
          <a:p>
            <a:pPr lvl="1" eaLnBrk="1" hangingPunct="1">
              <a:buFont typeface="Wingdings" pitchFamily="2" charset="2"/>
              <a:buNone/>
            </a:pPr>
            <a:r>
              <a:rPr lang="en-US" altLang="zh-CN" sz="2800">
                <a:ea typeface="宋体" pitchFamily="2" charset="-122"/>
              </a:rPr>
              <a:t>	P</a:t>
            </a:r>
            <a:r>
              <a:rPr lang="en-US" altLang="zh-CN" sz="2800" baseline="-25000">
                <a:ea typeface="宋体" pitchFamily="2" charset="-122"/>
              </a:rPr>
              <a:t>k</a:t>
            </a:r>
            <a:r>
              <a:rPr lang="en-US" altLang="zh-CN" sz="2800">
                <a:ea typeface="宋体" pitchFamily="2" charset="-122"/>
              </a:rPr>
              <a:t>=e</a:t>
            </a:r>
            <a:r>
              <a:rPr lang="en-US" altLang="zh-CN" sz="2800" baseline="30000">
                <a:ea typeface="宋体" pitchFamily="2" charset="-122"/>
              </a:rPr>
              <a:t>-G</a:t>
            </a:r>
            <a:r>
              <a:rPr lang="en-US" altLang="zh-CN" sz="2800">
                <a:ea typeface="宋体" pitchFamily="2" charset="-122"/>
              </a:rPr>
              <a:t>(1-e</a:t>
            </a:r>
            <a:r>
              <a:rPr lang="en-US" altLang="zh-CN" sz="2800" baseline="30000">
                <a:ea typeface="宋体" pitchFamily="2" charset="-122"/>
              </a:rPr>
              <a:t>-G</a:t>
            </a:r>
            <a:r>
              <a:rPr lang="en-US" altLang="zh-CN" sz="2800">
                <a:ea typeface="宋体" pitchFamily="2" charset="-122"/>
              </a:rPr>
              <a:t>)</a:t>
            </a:r>
            <a:r>
              <a:rPr lang="en-US" altLang="zh-CN" sz="2800" baseline="30000">
                <a:ea typeface="宋体" pitchFamily="2" charset="-122"/>
              </a:rPr>
              <a:t>k-1</a:t>
            </a:r>
          </a:p>
          <a:p>
            <a:pPr lvl="1" eaLnBrk="1" hangingPunct="1">
              <a:buFont typeface="Wingdings" pitchFamily="2" charset="2"/>
              <a:buNone/>
            </a:pPr>
            <a:r>
              <a:rPr lang="en-US" altLang="zh-CN" sz="2800">
                <a:ea typeface="宋体" pitchFamily="2" charset="-122"/>
              </a:rPr>
              <a:t>	E= </a:t>
            </a:r>
            <a:r>
              <a:rPr lang="en-US" altLang="zh-CN" sz="2800">
                <a:ea typeface="宋体" pitchFamily="2" charset="-122"/>
                <a:sym typeface="Symbol" pitchFamily="18" charset="2"/>
              </a:rPr>
              <a:t>kP</a:t>
            </a:r>
            <a:r>
              <a:rPr lang="en-US" altLang="zh-CN" sz="2800" baseline="-25000">
                <a:ea typeface="宋体" pitchFamily="2" charset="-122"/>
              </a:rPr>
              <a:t>k</a:t>
            </a:r>
            <a:r>
              <a:rPr lang="en-US" altLang="zh-CN" sz="2800">
                <a:ea typeface="宋体" pitchFamily="2" charset="-122"/>
                <a:sym typeface="Symbol" pitchFamily="18" charset="2"/>
              </a:rPr>
              <a:t>=e</a:t>
            </a:r>
            <a:r>
              <a:rPr lang="en-US" altLang="zh-CN" sz="2800" baseline="30000">
                <a:ea typeface="宋体" pitchFamily="2" charset="-122"/>
                <a:sym typeface="Symbol" pitchFamily="18" charset="2"/>
              </a:rPr>
              <a:t>G</a:t>
            </a:r>
            <a:endParaRPr lang="en-US" altLang="zh-CN" sz="2000">
              <a:ea typeface="宋体" pitchFamily="2" charset="-122"/>
            </a:endParaRPr>
          </a:p>
          <a:p>
            <a:pPr eaLnBrk="1" hangingPunct="1">
              <a:buFont typeface="Wingdings" pitchFamily="2" charset="2"/>
              <a:buNone/>
            </a:pPr>
            <a:r>
              <a:rPr lang="en-US" altLang="zh-CN" sz="2400">
                <a:ea typeface="宋体" pitchFamily="2" charset="-122"/>
              </a:rPr>
              <a:t>Higher values of G reduces number of empties but increases number of collisions </a:t>
            </a:r>
            <a:r>
              <a:rPr lang="en-US" altLang="zh-CN" sz="2400">
                <a:solidFill>
                  <a:srgbClr val="993300"/>
                </a:solidFill>
                <a:ea typeface="宋体" pitchFamily="2" charset="-122"/>
              </a:rPr>
              <a:t>exponentially </a:t>
            </a:r>
            <a:endParaRPr lang="zh-CN" altLang="en-US" sz="2400">
              <a:solidFill>
                <a:srgbClr val="993300"/>
              </a:solidFill>
              <a:ea typeface="宋体" pitchFamily="2" charset="-122"/>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subTitle" idx="1"/>
          </p:nvPr>
        </p:nvSpPr>
        <p:spPr>
          <a:xfrm>
            <a:off x="515938" y="2466975"/>
            <a:ext cx="8181975" cy="2906713"/>
          </a:xfrm>
        </p:spPr>
        <p:txBody>
          <a:bodyPr/>
          <a:lstStyle/>
          <a:p>
            <a:pPr eaLnBrk="1" hangingPunct="1">
              <a:lnSpc>
                <a:spcPct val="80000"/>
              </a:lnSpc>
              <a:buFontTx/>
              <a:buNone/>
            </a:pPr>
            <a:r>
              <a:rPr lang="en-US" altLang="zh-CN" sz="5400">
                <a:solidFill>
                  <a:srgbClr val="0000FF"/>
                </a:solidFill>
                <a:latin typeface="Times New Roman" pitchFamily="18" charset="0"/>
                <a:ea typeface="宋体" pitchFamily="2" charset="-122"/>
              </a:rPr>
              <a:t>Carrier Sense Multiple Access Protocols (CSMA)</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a:xfrm>
            <a:off x="157163" y="157163"/>
            <a:ext cx="8794750" cy="696912"/>
          </a:xfrm>
        </p:spPr>
        <p:txBody>
          <a:bodyPr/>
          <a:lstStyle/>
          <a:p>
            <a:pPr eaLnBrk="1" hangingPunct="1"/>
            <a:r>
              <a:rPr lang="en-US" altLang="zh-CN">
                <a:ea typeface="宋体" pitchFamily="2" charset="-122"/>
              </a:rPr>
              <a:t>CSMA protocols</a:t>
            </a:r>
          </a:p>
        </p:txBody>
      </p:sp>
      <p:sp>
        <p:nvSpPr>
          <p:cNvPr id="35843" name="Rectangle 3"/>
          <p:cNvSpPr>
            <a:spLocks noGrp="1" noChangeArrowheads="1"/>
          </p:cNvSpPr>
          <p:nvPr>
            <p:ph type="body" idx="1"/>
          </p:nvPr>
        </p:nvSpPr>
        <p:spPr>
          <a:xfrm>
            <a:off x="0" y="895350"/>
            <a:ext cx="9144000" cy="5657850"/>
          </a:xfrm>
        </p:spPr>
        <p:txBody>
          <a:bodyPr/>
          <a:lstStyle/>
          <a:p>
            <a:pPr eaLnBrk="1" hangingPunct="1"/>
            <a:r>
              <a:rPr lang="en-US" altLang="zh-CN" sz="3200">
                <a:ea typeface="宋体" pitchFamily="2" charset="-122"/>
              </a:rPr>
              <a:t>Station listens for a carrier before Sending</a:t>
            </a:r>
          </a:p>
          <a:p>
            <a:pPr eaLnBrk="1" hangingPunct="1"/>
            <a:r>
              <a:rPr lang="en-US" altLang="zh-CN" sz="3200">
                <a:ea typeface="宋体" pitchFamily="2" charset="-122"/>
              </a:rPr>
              <a:t>Classification</a:t>
            </a:r>
          </a:p>
          <a:p>
            <a:pPr lvl="1" eaLnBrk="1" hangingPunct="1"/>
            <a:r>
              <a:rPr lang="en-US" altLang="zh-CN">
                <a:solidFill>
                  <a:srgbClr val="000099"/>
                </a:solidFill>
                <a:ea typeface="宋体" pitchFamily="2" charset="-122"/>
              </a:rPr>
              <a:t>1-persistent CSMA</a:t>
            </a:r>
          </a:p>
          <a:p>
            <a:pPr lvl="2" eaLnBrk="1" hangingPunct="1"/>
            <a:r>
              <a:rPr lang="en-US" altLang="zh-CN">
                <a:ea typeface="宋体" pitchFamily="2" charset="-122"/>
              </a:rPr>
              <a:t>If the channel is busy, waits until it becomes idle, then transmits frame immediately,</a:t>
            </a:r>
          </a:p>
          <a:p>
            <a:pPr lvl="2" eaLnBrk="1" hangingPunct="1"/>
            <a:r>
              <a:rPr lang="en-US" altLang="zh-CN">
                <a:ea typeface="宋体" pitchFamily="2" charset="-122"/>
              </a:rPr>
              <a:t>If a collision occurs, waits for a </a:t>
            </a:r>
            <a:r>
              <a:rPr lang="en-US" altLang="zh-CN" b="1" i="1">
                <a:ea typeface="宋体" pitchFamily="2" charset="-122"/>
              </a:rPr>
              <a:t>random</a:t>
            </a:r>
            <a:r>
              <a:rPr lang="en-US" altLang="zh-CN">
                <a:ea typeface="宋体" pitchFamily="2" charset="-122"/>
              </a:rPr>
              <a:t> amount of time and start all over again. </a:t>
            </a:r>
          </a:p>
          <a:p>
            <a:pPr lvl="1" eaLnBrk="1" hangingPunct="1"/>
            <a:r>
              <a:rPr lang="en-US" altLang="zh-CN">
                <a:solidFill>
                  <a:srgbClr val="000099"/>
                </a:solidFill>
                <a:ea typeface="宋体" pitchFamily="2" charset="-122"/>
              </a:rPr>
              <a:t>Nonpersistent CSMA</a:t>
            </a:r>
          </a:p>
          <a:p>
            <a:pPr lvl="2" eaLnBrk="1" hangingPunct="1"/>
            <a:r>
              <a:rPr lang="en-US" altLang="zh-CN">
                <a:ea typeface="宋体" pitchFamily="2" charset="-122"/>
              </a:rPr>
              <a:t>if the channel is busy, waits for a </a:t>
            </a:r>
            <a:r>
              <a:rPr lang="en-US" altLang="zh-CN" b="1" i="1">
                <a:latin typeface="Times New Roman" pitchFamily="18" charset="0"/>
                <a:ea typeface="宋体" pitchFamily="2" charset="-122"/>
              </a:rPr>
              <a:t>random</a:t>
            </a:r>
            <a:r>
              <a:rPr lang="en-US" altLang="zh-CN">
                <a:ea typeface="宋体" pitchFamily="2" charset="-122"/>
              </a:rPr>
              <a:t> amount of time and sense channel again</a:t>
            </a:r>
            <a:r>
              <a:rPr lang="en-US" altLang="zh-CN" sz="2000">
                <a:ea typeface="宋体" pitchFamily="2" charset="-122"/>
              </a:rPr>
              <a:t> </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a:xfrm>
            <a:off x="157163" y="157163"/>
            <a:ext cx="8794750" cy="696912"/>
          </a:xfrm>
        </p:spPr>
        <p:txBody>
          <a:bodyPr/>
          <a:lstStyle/>
          <a:p>
            <a:pPr eaLnBrk="1" hangingPunct="1"/>
            <a:r>
              <a:rPr lang="en-US" altLang="zh-CN">
                <a:ea typeface="宋体" pitchFamily="2" charset="-122"/>
              </a:rPr>
              <a:t>CSMA protocols</a:t>
            </a:r>
          </a:p>
        </p:txBody>
      </p:sp>
      <p:sp>
        <p:nvSpPr>
          <p:cNvPr id="36867" name="Rectangle 3"/>
          <p:cNvSpPr>
            <a:spLocks noGrp="1" noChangeArrowheads="1"/>
          </p:cNvSpPr>
          <p:nvPr>
            <p:ph type="body" idx="1"/>
          </p:nvPr>
        </p:nvSpPr>
        <p:spPr>
          <a:xfrm>
            <a:off x="-150813" y="908050"/>
            <a:ext cx="9294813" cy="5634038"/>
          </a:xfrm>
        </p:spPr>
        <p:txBody>
          <a:bodyPr/>
          <a:lstStyle/>
          <a:p>
            <a:pPr lvl="1" eaLnBrk="1" hangingPunct="1">
              <a:buClr>
                <a:srgbClr val="FF6600"/>
              </a:buClr>
              <a:buFont typeface="Wingdings" pitchFamily="2" charset="2"/>
              <a:buChar char="n"/>
            </a:pPr>
            <a:r>
              <a:rPr lang="en-US" altLang="zh-CN">
                <a:solidFill>
                  <a:srgbClr val="000099"/>
                </a:solidFill>
                <a:ea typeface="宋体" pitchFamily="2" charset="-122"/>
              </a:rPr>
              <a:t>P-persistent CSMA (slotted channel)</a:t>
            </a:r>
          </a:p>
          <a:p>
            <a:pPr lvl="2" eaLnBrk="1" hangingPunct="1">
              <a:buClr>
                <a:srgbClr val="009900"/>
              </a:buClr>
              <a:buFont typeface="Wingdings" pitchFamily="2" charset="2"/>
              <a:buChar char="u"/>
            </a:pPr>
            <a:r>
              <a:rPr lang="en-US" altLang="zh-CN">
                <a:ea typeface="宋体" pitchFamily="2" charset="-122"/>
              </a:rPr>
              <a:t>If the channel is </a:t>
            </a:r>
            <a:r>
              <a:rPr lang="en-US" altLang="zh-CN">
                <a:solidFill>
                  <a:srgbClr val="993300"/>
                </a:solidFill>
                <a:ea typeface="宋体" pitchFamily="2" charset="-122"/>
              </a:rPr>
              <a:t>busy</a:t>
            </a:r>
            <a:r>
              <a:rPr lang="en-US" altLang="zh-CN">
                <a:ea typeface="宋体" pitchFamily="2" charset="-122"/>
              </a:rPr>
              <a:t>, waits to the next slot</a:t>
            </a:r>
          </a:p>
          <a:p>
            <a:pPr lvl="2" eaLnBrk="1" hangingPunct="1">
              <a:buClr>
                <a:srgbClr val="009900"/>
              </a:buClr>
              <a:buFont typeface="Wingdings" pitchFamily="2" charset="2"/>
              <a:buChar char="u"/>
            </a:pPr>
            <a:r>
              <a:rPr lang="en-US" altLang="zh-CN">
                <a:ea typeface="宋体" pitchFamily="2" charset="-122"/>
              </a:rPr>
              <a:t>If </a:t>
            </a:r>
            <a:r>
              <a:rPr lang="en-US" altLang="zh-CN">
                <a:solidFill>
                  <a:srgbClr val="993300"/>
                </a:solidFill>
                <a:ea typeface="宋体" pitchFamily="2" charset="-122"/>
              </a:rPr>
              <a:t>idle</a:t>
            </a:r>
            <a:r>
              <a:rPr lang="en-US" altLang="zh-CN">
                <a:ea typeface="宋体" pitchFamily="2" charset="-122"/>
              </a:rPr>
              <a:t>, transmits frame with probability of p, with a probability of q=1-p it </a:t>
            </a:r>
            <a:r>
              <a:rPr lang="en-US" altLang="zh-CN">
                <a:solidFill>
                  <a:srgbClr val="993300"/>
                </a:solidFill>
                <a:ea typeface="宋体" pitchFamily="2" charset="-122"/>
              </a:rPr>
              <a:t>defers</a:t>
            </a:r>
            <a:r>
              <a:rPr lang="en-US" altLang="zh-CN">
                <a:ea typeface="宋体" pitchFamily="2" charset="-122"/>
              </a:rPr>
              <a:t> to the next slot</a:t>
            </a:r>
          </a:p>
          <a:p>
            <a:pPr lvl="2" eaLnBrk="1" hangingPunct="1">
              <a:buClr>
                <a:srgbClr val="009900"/>
              </a:buClr>
              <a:buFont typeface="Wingdings" pitchFamily="2" charset="2"/>
              <a:buChar char="u"/>
            </a:pPr>
            <a:r>
              <a:rPr lang="en-US" altLang="zh-CN">
                <a:ea typeface="宋体" pitchFamily="2" charset="-122"/>
              </a:rPr>
              <a:t>Repeated until either the frame has been transmitted or </a:t>
            </a:r>
            <a:r>
              <a:rPr lang="en-US" altLang="zh-CN">
                <a:solidFill>
                  <a:srgbClr val="FF0000"/>
                </a:solidFill>
                <a:ea typeface="宋体" pitchFamily="2" charset="-122"/>
              </a:rPr>
              <a:t>another station has begun transmitting</a:t>
            </a:r>
          </a:p>
          <a:p>
            <a:pPr lvl="2" eaLnBrk="1" hangingPunct="1">
              <a:buClr>
                <a:srgbClr val="009900"/>
              </a:buClr>
              <a:buFont typeface="Wingdings" pitchFamily="2" charset="2"/>
              <a:buChar char="u"/>
            </a:pPr>
            <a:r>
              <a:rPr lang="en-US" altLang="zh-CN">
                <a:ea typeface="宋体" pitchFamily="2" charset="-122"/>
              </a:rPr>
              <a:t>If there had been a collision, waits a </a:t>
            </a:r>
            <a:r>
              <a:rPr lang="en-US" altLang="zh-CN">
                <a:solidFill>
                  <a:srgbClr val="993300"/>
                </a:solidFill>
                <a:ea typeface="宋体" pitchFamily="2" charset="-122"/>
              </a:rPr>
              <a:t>random time</a:t>
            </a:r>
            <a:r>
              <a:rPr lang="en-US" altLang="zh-CN">
                <a:ea typeface="宋体" pitchFamily="2" charset="-122"/>
              </a:rPr>
              <a:t> and starts again</a:t>
            </a:r>
          </a:p>
          <a:p>
            <a:pPr eaLnBrk="1" hangingPunct="1">
              <a:buFont typeface="Wingdings" pitchFamily="2" charset="2"/>
              <a:buNone/>
            </a:pPr>
            <a:endParaRPr lang="zh-CN" altLang="en-US">
              <a:ea typeface="宋体" pitchFamily="2" charset="-122"/>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a:xfrm>
            <a:off x="157163" y="157163"/>
            <a:ext cx="8794750" cy="696912"/>
          </a:xfrm>
        </p:spPr>
        <p:txBody>
          <a:bodyPr/>
          <a:lstStyle/>
          <a:p>
            <a:pPr eaLnBrk="1" hangingPunct="1"/>
            <a:r>
              <a:rPr lang="en-US" altLang="zh-CN">
                <a:ea typeface="宋体" pitchFamily="2" charset="-122"/>
              </a:rPr>
              <a:t>CSMA Comparison</a:t>
            </a:r>
          </a:p>
        </p:txBody>
      </p:sp>
      <p:sp>
        <p:nvSpPr>
          <p:cNvPr id="37891" name="Rectangle 3"/>
          <p:cNvSpPr>
            <a:spLocks noGrp="1" noChangeArrowheads="1"/>
          </p:cNvSpPr>
          <p:nvPr>
            <p:ph type="body" idx="1"/>
          </p:nvPr>
        </p:nvSpPr>
        <p:spPr>
          <a:xfrm>
            <a:off x="0" y="1112838"/>
            <a:ext cx="9144000" cy="1874837"/>
          </a:xfrm>
        </p:spPr>
        <p:txBody>
          <a:bodyPr/>
          <a:lstStyle/>
          <a:p>
            <a:pPr lvl="1" eaLnBrk="1" hangingPunct="1">
              <a:buClr>
                <a:srgbClr val="FF6600"/>
              </a:buClr>
              <a:buFont typeface="Wingdings" pitchFamily="2" charset="2"/>
              <a:buChar char="n"/>
            </a:pPr>
            <a:r>
              <a:rPr lang="en-US" altLang="zh-CN" sz="2800">
                <a:ea typeface="宋体" pitchFamily="2" charset="-122"/>
              </a:rPr>
              <a:t>1-persistent CSMA</a:t>
            </a:r>
          </a:p>
          <a:p>
            <a:pPr lvl="2" eaLnBrk="1" hangingPunct="1">
              <a:buClr>
                <a:srgbClr val="009900"/>
              </a:buClr>
              <a:buFont typeface="Wingdings" pitchFamily="2" charset="2"/>
              <a:buChar char="u"/>
            </a:pPr>
            <a:r>
              <a:rPr lang="en-US" altLang="zh-CN" sz="2800">
                <a:ea typeface="宋体" pitchFamily="2" charset="-122"/>
              </a:rPr>
              <a:t>Low delay when low load</a:t>
            </a:r>
          </a:p>
          <a:p>
            <a:pPr lvl="2" eaLnBrk="1" hangingPunct="1">
              <a:buClr>
                <a:srgbClr val="009900"/>
              </a:buClr>
              <a:buFont typeface="Wingdings" pitchFamily="2" charset="2"/>
              <a:buChar char="u"/>
            </a:pPr>
            <a:r>
              <a:rPr lang="en-US" altLang="zh-CN" sz="2800">
                <a:ea typeface="宋体" pitchFamily="2" charset="-122"/>
              </a:rPr>
              <a:t>Low throughput when high load</a:t>
            </a:r>
          </a:p>
          <a:p>
            <a:pPr lvl="1" eaLnBrk="1" hangingPunct="1">
              <a:buClr>
                <a:srgbClr val="FF6600"/>
              </a:buClr>
              <a:buFont typeface="Wingdings" pitchFamily="2" charset="2"/>
              <a:buChar char="n"/>
            </a:pPr>
            <a:r>
              <a:rPr lang="en-US" altLang="zh-CN" sz="2800">
                <a:ea typeface="宋体" pitchFamily="2" charset="-122"/>
              </a:rPr>
              <a:t>Nonpersistent CSMA</a:t>
            </a:r>
          </a:p>
          <a:p>
            <a:pPr lvl="2" eaLnBrk="1" hangingPunct="1">
              <a:buClr>
                <a:srgbClr val="009900"/>
              </a:buClr>
              <a:buFont typeface="Wingdings" pitchFamily="2" charset="2"/>
              <a:buChar char="u"/>
            </a:pPr>
            <a:r>
              <a:rPr lang="en-US" altLang="zh-CN" sz="2800">
                <a:ea typeface="宋体" pitchFamily="2" charset="-122"/>
              </a:rPr>
              <a:t>High throughput when high load</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a:xfrm>
            <a:off x="157163" y="157163"/>
            <a:ext cx="8794750" cy="696912"/>
          </a:xfrm>
        </p:spPr>
        <p:txBody>
          <a:bodyPr/>
          <a:lstStyle/>
          <a:p>
            <a:pPr eaLnBrk="1" hangingPunct="1"/>
            <a:r>
              <a:rPr lang="en-US" altLang="zh-CN">
                <a:ea typeface="宋体" pitchFamily="2" charset="-122"/>
              </a:rPr>
              <a:t>Persistent and Nonpersistent CSMA</a:t>
            </a:r>
          </a:p>
        </p:txBody>
      </p:sp>
      <p:sp>
        <p:nvSpPr>
          <p:cNvPr id="38915" name="Rectangle 3"/>
          <p:cNvSpPr>
            <a:spLocks noGrp="1" noChangeArrowheads="1"/>
          </p:cNvSpPr>
          <p:nvPr>
            <p:ph type="body" idx="1"/>
          </p:nvPr>
        </p:nvSpPr>
        <p:spPr>
          <a:xfrm>
            <a:off x="652463" y="877888"/>
            <a:ext cx="7542212" cy="5783262"/>
          </a:xfrm>
        </p:spPr>
        <p:txBody>
          <a:bodyPr/>
          <a:lstStyle/>
          <a:p>
            <a:pPr eaLnBrk="1" hangingPunct="1">
              <a:buFontTx/>
              <a:buNone/>
            </a:pPr>
            <a:r>
              <a:rPr lang="en-US" altLang="zh-CN">
                <a:ea typeface="宋体" pitchFamily="2" charset="-122"/>
              </a:rPr>
              <a:t>Comparison of the channel utilization versus load for various random access protocols</a:t>
            </a:r>
          </a:p>
        </p:txBody>
      </p:sp>
      <p:pic>
        <p:nvPicPr>
          <p:cNvPr id="38916" name="Picture 4" descr="4-0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2825" y="2298700"/>
            <a:ext cx="7351713" cy="3500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a:xfrm>
            <a:off x="157163" y="157163"/>
            <a:ext cx="8794750" cy="696912"/>
          </a:xfrm>
        </p:spPr>
        <p:txBody>
          <a:bodyPr/>
          <a:lstStyle/>
          <a:p>
            <a:pPr eaLnBrk="1" hangingPunct="1"/>
            <a:r>
              <a:rPr lang="en-US" altLang="zh-CN">
                <a:ea typeface="宋体" pitchFamily="2" charset="-122"/>
              </a:rPr>
              <a:t>CSMA Collision Reasons</a:t>
            </a:r>
          </a:p>
        </p:txBody>
      </p:sp>
      <p:sp>
        <p:nvSpPr>
          <p:cNvPr id="227331" name="Text Box 3"/>
          <p:cNvSpPr txBox="1">
            <a:spLocks noChangeArrowheads="1"/>
          </p:cNvSpPr>
          <p:nvPr/>
        </p:nvSpPr>
        <p:spPr bwMode="auto">
          <a:xfrm>
            <a:off x="2106613" y="2667000"/>
            <a:ext cx="118427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type="none" w="sm" len="sm"/>
                <a:tailEnd/>
              </a14:hiddenLine>
            </a:ext>
          </a:extLst>
        </p:spPr>
        <p:txBody>
          <a:bodyPr wrap="none" lIns="90000" tIns="46800" rIns="90000" bIns="46800" anchor="ctr">
            <a:spAutoFit/>
          </a:bodyPr>
          <a:lstStyle>
            <a:lvl1pPr algn="l" defTabSz="762000" eaLnBrk="0" fontAlgn="b" hangingPunct="0">
              <a:spcBef>
                <a:spcPct val="20000"/>
              </a:spcBef>
              <a:buClr>
                <a:srgbClr val="FF6600"/>
              </a:buClr>
              <a:buSzPct val="110000"/>
              <a:buFont typeface="Wingdings" pitchFamily="2" charset="2"/>
              <a:buChar char="n"/>
              <a:defRPr sz="2800">
                <a:solidFill>
                  <a:srgbClr val="000099"/>
                </a:solidFill>
                <a:latin typeface="Verdana" pitchFamily="34" charset="0"/>
              </a:defRPr>
            </a:lvl1pPr>
            <a:lvl2pPr marL="742950" indent="-285750" algn="l" defTabSz="762000" eaLnBrk="0" hangingPunct="0">
              <a:spcBef>
                <a:spcPct val="20000"/>
              </a:spcBef>
              <a:buClr>
                <a:srgbClr val="009900"/>
              </a:buClr>
              <a:buSzPct val="110000"/>
              <a:buFont typeface="Wingdings" pitchFamily="2" charset="2"/>
              <a:buChar char="u"/>
              <a:defRPr sz="2400">
                <a:solidFill>
                  <a:schemeClr val="tx1"/>
                </a:solidFill>
                <a:latin typeface="Verdana" pitchFamily="34" charset="0"/>
              </a:defRPr>
            </a:lvl2pPr>
            <a:lvl3pPr marL="1143000" indent="-228600" algn="l" defTabSz="762000" eaLnBrk="0" hangingPunct="0">
              <a:spcBef>
                <a:spcPct val="20000"/>
              </a:spcBef>
              <a:buClr>
                <a:srgbClr val="0000FF"/>
              </a:buClr>
              <a:buSzPct val="110000"/>
              <a:buFont typeface="Wingdings" pitchFamily="2" charset="2"/>
              <a:buChar char="Ø"/>
              <a:defRPr sz="2400">
                <a:solidFill>
                  <a:schemeClr val="tx1"/>
                </a:solidFill>
                <a:latin typeface="Verdana" pitchFamily="34" charset="0"/>
              </a:defRPr>
            </a:lvl3pPr>
            <a:lvl4pPr marL="1600200" indent="-228600" algn="l" defTabSz="762000" eaLnBrk="0" hangingPunct="0">
              <a:spcBef>
                <a:spcPct val="20000"/>
              </a:spcBef>
              <a:buClr>
                <a:schemeClr val="accent2"/>
              </a:buClr>
              <a:buSzPct val="110000"/>
              <a:buChar char="–"/>
              <a:defRPr sz="2000">
                <a:solidFill>
                  <a:schemeClr val="tx1"/>
                </a:solidFill>
                <a:latin typeface="Times New Roman" pitchFamily="18" charset="0"/>
              </a:defRPr>
            </a:lvl4pPr>
            <a:lvl5pPr marL="2057400" indent="-228600" algn="l" defTabSz="762000" eaLnBrk="0" hangingPunct="0">
              <a:spcBef>
                <a:spcPct val="20000"/>
              </a:spcBef>
              <a:buClr>
                <a:schemeClr val="accent2"/>
              </a:buClr>
              <a:buSzPct val="110000"/>
              <a:buChar char="»"/>
              <a:defRPr sz="2000">
                <a:solidFill>
                  <a:schemeClr val="tx1"/>
                </a:solidFill>
                <a:latin typeface="Times New Roman" pitchFamily="18" charset="0"/>
              </a:defRPr>
            </a:lvl5pPr>
            <a:lvl6pPr marL="25146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6pPr>
            <a:lvl7pPr marL="29718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7pPr>
            <a:lvl8pPr marL="34290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8pPr>
            <a:lvl9pPr marL="38862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9pPr>
          </a:lstStyle>
          <a:p>
            <a:pPr algn="ctr" fontAlgn="base">
              <a:spcBef>
                <a:spcPct val="50000"/>
              </a:spcBef>
              <a:buClrTx/>
              <a:buSzTx/>
              <a:buFontTx/>
              <a:buNone/>
            </a:pPr>
            <a:r>
              <a:rPr lang="en-US" altLang="zh-CN" sz="1800" b="1">
                <a:solidFill>
                  <a:schemeClr val="tx1"/>
                </a:solidFill>
                <a:latin typeface="CordiaUPC" pitchFamily="34" charset="-34"/>
                <a:ea typeface="宋体" pitchFamily="2" charset="-122"/>
              </a:rPr>
              <a:t>Station A</a:t>
            </a:r>
          </a:p>
        </p:txBody>
      </p:sp>
      <p:sp>
        <p:nvSpPr>
          <p:cNvPr id="227332" name="Text Box 4"/>
          <p:cNvSpPr txBox="1">
            <a:spLocks noChangeArrowheads="1"/>
          </p:cNvSpPr>
          <p:nvPr/>
        </p:nvSpPr>
        <p:spPr bwMode="auto">
          <a:xfrm>
            <a:off x="5072063" y="2743200"/>
            <a:ext cx="118427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type="none" w="sm" len="sm"/>
                <a:tailEnd/>
              </a14:hiddenLine>
            </a:ext>
          </a:extLst>
        </p:spPr>
        <p:txBody>
          <a:bodyPr wrap="none" lIns="90000" tIns="46800" rIns="90000" bIns="46800" anchor="ctr">
            <a:spAutoFit/>
          </a:bodyPr>
          <a:lstStyle>
            <a:lvl1pPr algn="l" defTabSz="762000" eaLnBrk="0" fontAlgn="b" hangingPunct="0">
              <a:spcBef>
                <a:spcPct val="20000"/>
              </a:spcBef>
              <a:buClr>
                <a:srgbClr val="FF6600"/>
              </a:buClr>
              <a:buSzPct val="110000"/>
              <a:buFont typeface="Wingdings" pitchFamily="2" charset="2"/>
              <a:buChar char="n"/>
              <a:defRPr sz="2800">
                <a:solidFill>
                  <a:srgbClr val="000099"/>
                </a:solidFill>
                <a:latin typeface="Verdana" pitchFamily="34" charset="0"/>
              </a:defRPr>
            </a:lvl1pPr>
            <a:lvl2pPr marL="742950" indent="-285750" algn="l" defTabSz="762000" eaLnBrk="0" hangingPunct="0">
              <a:spcBef>
                <a:spcPct val="20000"/>
              </a:spcBef>
              <a:buClr>
                <a:srgbClr val="009900"/>
              </a:buClr>
              <a:buSzPct val="110000"/>
              <a:buFont typeface="Wingdings" pitchFamily="2" charset="2"/>
              <a:buChar char="u"/>
              <a:defRPr sz="2400">
                <a:solidFill>
                  <a:schemeClr val="tx1"/>
                </a:solidFill>
                <a:latin typeface="Verdana" pitchFamily="34" charset="0"/>
              </a:defRPr>
            </a:lvl2pPr>
            <a:lvl3pPr marL="1143000" indent="-228600" algn="l" defTabSz="762000" eaLnBrk="0" hangingPunct="0">
              <a:spcBef>
                <a:spcPct val="20000"/>
              </a:spcBef>
              <a:buClr>
                <a:srgbClr val="0000FF"/>
              </a:buClr>
              <a:buSzPct val="110000"/>
              <a:buFont typeface="Wingdings" pitchFamily="2" charset="2"/>
              <a:buChar char="Ø"/>
              <a:defRPr sz="2400">
                <a:solidFill>
                  <a:schemeClr val="tx1"/>
                </a:solidFill>
                <a:latin typeface="Verdana" pitchFamily="34" charset="0"/>
              </a:defRPr>
            </a:lvl3pPr>
            <a:lvl4pPr marL="1600200" indent="-228600" algn="l" defTabSz="762000" eaLnBrk="0" hangingPunct="0">
              <a:spcBef>
                <a:spcPct val="20000"/>
              </a:spcBef>
              <a:buClr>
                <a:schemeClr val="accent2"/>
              </a:buClr>
              <a:buSzPct val="110000"/>
              <a:buChar char="–"/>
              <a:defRPr sz="2000">
                <a:solidFill>
                  <a:schemeClr val="tx1"/>
                </a:solidFill>
                <a:latin typeface="Times New Roman" pitchFamily="18" charset="0"/>
              </a:defRPr>
            </a:lvl4pPr>
            <a:lvl5pPr marL="2057400" indent="-228600" algn="l" defTabSz="762000" eaLnBrk="0" hangingPunct="0">
              <a:spcBef>
                <a:spcPct val="20000"/>
              </a:spcBef>
              <a:buClr>
                <a:schemeClr val="accent2"/>
              </a:buClr>
              <a:buSzPct val="110000"/>
              <a:buChar char="»"/>
              <a:defRPr sz="2000">
                <a:solidFill>
                  <a:schemeClr val="tx1"/>
                </a:solidFill>
                <a:latin typeface="Times New Roman" pitchFamily="18" charset="0"/>
              </a:defRPr>
            </a:lvl5pPr>
            <a:lvl6pPr marL="25146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6pPr>
            <a:lvl7pPr marL="29718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7pPr>
            <a:lvl8pPr marL="34290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8pPr>
            <a:lvl9pPr marL="38862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9pPr>
          </a:lstStyle>
          <a:p>
            <a:pPr algn="ctr" fontAlgn="base">
              <a:spcBef>
                <a:spcPct val="50000"/>
              </a:spcBef>
              <a:buClrTx/>
              <a:buSzTx/>
              <a:buFontTx/>
              <a:buNone/>
            </a:pPr>
            <a:r>
              <a:rPr lang="en-US" altLang="zh-CN" sz="1800" b="1">
                <a:solidFill>
                  <a:schemeClr val="tx1"/>
                </a:solidFill>
                <a:latin typeface="CordiaUPC" pitchFamily="34" charset="-34"/>
                <a:ea typeface="宋体" pitchFamily="2" charset="-122"/>
              </a:rPr>
              <a:t>Station B</a:t>
            </a:r>
          </a:p>
        </p:txBody>
      </p:sp>
      <p:sp>
        <p:nvSpPr>
          <p:cNvPr id="227333" name="Line 5"/>
          <p:cNvSpPr>
            <a:spLocks noChangeShapeType="1"/>
          </p:cNvSpPr>
          <p:nvPr/>
        </p:nvSpPr>
        <p:spPr bwMode="auto">
          <a:xfrm>
            <a:off x="2752725" y="3352800"/>
            <a:ext cx="2667000" cy="0"/>
          </a:xfrm>
          <a:prstGeom prst="line">
            <a:avLst/>
          </a:prstGeom>
          <a:noFill/>
          <a:ln w="25400" cap="rnd">
            <a:solidFill>
              <a:srgbClr val="FF00FF"/>
            </a:solidFill>
            <a:prstDash val="sysDot"/>
            <a:round/>
            <a:headEnd type="none" w="sm" len="sm"/>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227334" name="Line 6"/>
          <p:cNvSpPr>
            <a:spLocks noChangeShapeType="1"/>
          </p:cNvSpPr>
          <p:nvPr/>
        </p:nvSpPr>
        <p:spPr bwMode="auto">
          <a:xfrm>
            <a:off x="2752725" y="3352800"/>
            <a:ext cx="2667000" cy="533400"/>
          </a:xfrm>
          <a:prstGeom prst="line">
            <a:avLst/>
          </a:prstGeom>
          <a:noFill/>
          <a:ln w="25400">
            <a:solidFill>
              <a:srgbClr val="FF00FF"/>
            </a:solidFill>
            <a:round/>
            <a:headEnd type="none" w="sm" len="sm"/>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227335" name="Line 7"/>
          <p:cNvSpPr>
            <a:spLocks noChangeShapeType="1"/>
          </p:cNvSpPr>
          <p:nvPr/>
        </p:nvSpPr>
        <p:spPr bwMode="auto">
          <a:xfrm>
            <a:off x="5419725" y="3352800"/>
            <a:ext cx="152400" cy="0"/>
          </a:xfrm>
          <a:prstGeom prst="line">
            <a:avLst/>
          </a:prstGeom>
          <a:noFill/>
          <a:ln w="25400">
            <a:solidFill>
              <a:srgbClr val="DDDDDD"/>
            </a:solidFill>
            <a:round/>
            <a:headEnd type="none" w="sm" len="sm"/>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227336" name="Text Box 8"/>
          <p:cNvSpPr txBox="1">
            <a:spLocks noChangeArrowheads="1"/>
          </p:cNvSpPr>
          <p:nvPr/>
        </p:nvSpPr>
        <p:spPr bwMode="auto">
          <a:xfrm>
            <a:off x="4773613" y="3276600"/>
            <a:ext cx="6858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type="none" w="sm" len="sm"/>
                <a:tailEnd/>
              </a14:hiddenLine>
            </a:ext>
          </a:extLst>
        </p:spPr>
        <p:txBody>
          <a:bodyPr lIns="90000" tIns="46800" rIns="90000" bIns="46800" anchor="ctr">
            <a:spAutoFit/>
          </a:bodyPr>
          <a:lstStyle>
            <a:lvl1pPr algn="l" defTabSz="762000" eaLnBrk="0" fontAlgn="b" hangingPunct="0">
              <a:spcBef>
                <a:spcPct val="20000"/>
              </a:spcBef>
              <a:buClr>
                <a:srgbClr val="FF6600"/>
              </a:buClr>
              <a:buSzPct val="110000"/>
              <a:buFont typeface="Wingdings" pitchFamily="2" charset="2"/>
              <a:buChar char="n"/>
              <a:defRPr sz="2800">
                <a:solidFill>
                  <a:srgbClr val="000099"/>
                </a:solidFill>
                <a:latin typeface="Verdana" pitchFamily="34" charset="0"/>
              </a:defRPr>
            </a:lvl1pPr>
            <a:lvl2pPr marL="742950" indent="-285750" algn="l" defTabSz="762000" eaLnBrk="0" hangingPunct="0">
              <a:spcBef>
                <a:spcPct val="20000"/>
              </a:spcBef>
              <a:buClr>
                <a:srgbClr val="009900"/>
              </a:buClr>
              <a:buSzPct val="110000"/>
              <a:buFont typeface="Wingdings" pitchFamily="2" charset="2"/>
              <a:buChar char="u"/>
              <a:defRPr sz="2400">
                <a:solidFill>
                  <a:schemeClr val="tx1"/>
                </a:solidFill>
                <a:latin typeface="Verdana" pitchFamily="34" charset="0"/>
              </a:defRPr>
            </a:lvl2pPr>
            <a:lvl3pPr marL="1143000" indent="-228600" algn="l" defTabSz="762000" eaLnBrk="0" hangingPunct="0">
              <a:spcBef>
                <a:spcPct val="20000"/>
              </a:spcBef>
              <a:buClr>
                <a:srgbClr val="0000FF"/>
              </a:buClr>
              <a:buSzPct val="110000"/>
              <a:buFont typeface="Wingdings" pitchFamily="2" charset="2"/>
              <a:buChar char="Ø"/>
              <a:defRPr sz="2400">
                <a:solidFill>
                  <a:schemeClr val="tx1"/>
                </a:solidFill>
                <a:latin typeface="Verdana" pitchFamily="34" charset="0"/>
              </a:defRPr>
            </a:lvl3pPr>
            <a:lvl4pPr marL="1600200" indent="-228600" algn="l" defTabSz="762000" eaLnBrk="0" hangingPunct="0">
              <a:spcBef>
                <a:spcPct val="20000"/>
              </a:spcBef>
              <a:buClr>
                <a:schemeClr val="accent2"/>
              </a:buClr>
              <a:buSzPct val="110000"/>
              <a:buChar char="–"/>
              <a:defRPr sz="2000">
                <a:solidFill>
                  <a:schemeClr val="tx1"/>
                </a:solidFill>
                <a:latin typeface="Times New Roman" pitchFamily="18" charset="0"/>
              </a:defRPr>
            </a:lvl4pPr>
            <a:lvl5pPr marL="2057400" indent="-228600" algn="l" defTabSz="762000" eaLnBrk="0" hangingPunct="0">
              <a:spcBef>
                <a:spcPct val="20000"/>
              </a:spcBef>
              <a:buClr>
                <a:schemeClr val="accent2"/>
              </a:buClr>
              <a:buSzPct val="110000"/>
              <a:buChar char="»"/>
              <a:defRPr sz="2000">
                <a:solidFill>
                  <a:schemeClr val="tx1"/>
                </a:solidFill>
                <a:latin typeface="Times New Roman" pitchFamily="18" charset="0"/>
              </a:defRPr>
            </a:lvl5pPr>
            <a:lvl6pPr marL="25146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6pPr>
            <a:lvl7pPr marL="29718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7pPr>
            <a:lvl8pPr marL="34290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8pPr>
            <a:lvl9pPr marL="38862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9pPr>
          </a:lstStyle>
          <a:p>
            <a:pPr algn="ctr" fontAlgn="base">
              <a:spcBef>
                <a:spcPct val="50000"/>
              </a:spcBef>
              <a:buClrTx/>
              <a:buSzTx/>
              <a:buFontTx/>
              <a:buNone/>
            </a:pPr>
            <a:r>
              <a:rPr lang="zh-CN" altLang="en-US" sz="2000" b="1">
                <a:solidFill>
                  <a:schemeClr val="accent2"/>
                </a:solidFill>
                <a:latin typeface="CordiaUPC" pitchFamily="34" charset="-34"/>
                <a:ea typeface="宋体" pitchFamily="2" charset="-122"/>
                <a:sym typeface="Symbol" pitchFamily="18" charset="2"/>
              </a:rPr>
              <a:t></a:t>
            </a:r>
            <a:endParaRPr lang="zh-CN" altLang="en-US" sz="2000" b="1">
              <a:solidFill>
                <a:schemeClr val="accent2"/>
              </a:solidFill>
              <a:latin typeface="CordiaUPC" pitchFamily="34" charset="-34"/>
              <a:ea typeface="宋体" pitchFamily="2" charset="-122"/>
            </a:endParaRPr>
          </a:p>
        </p:txBody>
      </p:sp>
      <p:sp>
        <p:nvSpPr>
          <p:cNvPr id="227337" name="Line 9"/>
          <p:cNvSpPr>
            <a:spLocks noChangeShapeType="1"/>
          </p:cNvSpPr>
          <p:nvPr/>
        </p:nvSpPr>
        <p:spPr bwMode="auto">
          <a:xfrm flipH="1">
            <a:off x="2728913" y="3670300"/>
            <a:ext cx="2690812" cy="395288"/>
          </a:xfrm>
          <a:prstGeom prst="line">
            <a:avLst/>
          </a:prstGeom>
          <a:noFill/>
          <a:ln w="25400">
            <a:solidFill>
              <a:srgbClr val="FF9900"/>
            </a:solidFill>
            <a:round/>
            <a:headEnd type="none" w="sm" len="sm"/>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pic>
        <p:nvPicPr>
          <p:cNvPr id="227338" name="Picture 1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81525" y="35814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7339" name="Line 11"/>
          <p:cNvSpPr>
            <a:spLocks noChangeShapeType="1"/>
          </p:cNvSpPr>
          <p:nvPr/>
        </p:nvSpPr>
        <p:spPr bwMode="auto">
          <a:xfrm>
            <a:off x="2981325" y="3429000"/>
            <a:ext cx="381000" cy="76200"/>
          </a:xfrm>
          <a:prstGeom prst="line">
            <a:avLst/>
          </a:prstGeom>
          <a:noFill/>
          <a:ln w="25400">
            <a:solidFill>
              <a:srgbClr val="FF00FF"/>
            </a:solidFill>
            <a:round/>
            <a:headEnd type="none" w="sm" len="sm"/>
            <a:tailEnd type="triangle" w="lg" len="lg"/>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227340" name="Line 12"/>
          <p:cNvSpPr>
            <a:spLocks noChangeShapeType="1"/>
          </p:cNvSpPr>
          <p:nvPr/>
        </p:nvSpPr>
        <p:spPr bwMode="auto">
          <a:xfrm flipH="1">
            <a:off x="4048125" y="3810000"/>
            <a:ext cx="381000" cy="76200"/>
          </a:xfrm>
          <a:prstGeom prst="line">
            <a:avLst/>
          </a:prstGeom>
          <a:noFill/>
          <a:ln w="25400">
            <a:solidFill>
              <a:srgbClr val="FF9900"/>
            </a:solidFill>
            <a:round/>
            <a:headEnd type="none" w="sm" len="sm"/>
            <a:tailEnd type="triangle" w="lg" len="lg"/>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227341" name="Line 13"/>
          <p:cNvSpPr>
            <a:spLocks noChangeShapeType="1"/>
          </p:cNvSpPr>
          <p:nvPr/>
        </p:nvSpPr>
        <p:spPr bwMode="auto">
          <a:xfrm>
            <a:off x="5419725" y="3657600"/>
            <a:ext cx="228600" cy="0"/>
          </a:xfrm>
          <a:prstGeom prst="line">
            <a:avLst/>
          </a:prstGeom>
          <a:noFill/>
          <a:ln w="25400">
            <a:solidFill>
              <a:srgbClr val="FF9900"/>
            </a:solidFill>
            <a:round/>
            <a:headEnd type="triangle" w="sm" len="me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227342" name="Text Box 14"/>
          <p:cNvSpPr txBox="1">
            <a:spLocks noChangeArrowheads="1"/>
          </p:cNvSpPr>
          <p:nvPr/>
        </p:nvSpPr>
        <p:spPr bwMode="auto">
          <a:xfrm>
            <a:off x="5611813" y="3222625"/>
            <a:ext cx="2924175" cy="779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type="none" w="sm" len="sm"/>
                <a:tailEnd/>
              </a14:hiddenLine>
            </a:ext>
          </a:extLst>
        </p:spPr>
        <p:txBody>
          <a:bodyPr wrap="none" lIns="90000" tIns="46800" rIns="90000" bIns="46800" anchor="ctr">
            <a:spAutoFit/>
          </a:bodyPr>
          <a:lstStyle>
            <a:lvl1pPr algn="l" defTabSz="762000" eaLnBrk="0" fontAlgn="b" hangingPunct="0">
              <a:spcBef>
                <a:spcPct val="20000"/>
              </a:spcBef>
              <a:buClr>
                <a:srgbClr val="FF6600"/>
              </a:buClr>
              <a:buSzPct val="110000"/>
              <a:buFont typeface="Wingdings" pitchFamily="2" charset="2"/>
              <a:buChar char="n"/>
              <a:defRPr sz="2800">
                <a:solidFill>
                  <a:srgbClr val="000099"/>
                </a:solidFill>
                <a:latin typeface="Verdana" pitchFamily="34" charset="0"/>
              </a:defRPr>
            </a:lvl1pPr>
            <a:lvl2pPr marL="742950" indent="-285750" algn="l" defTabSz="762000" eaLnBrk="0" hangingPunct="0">
              <a:spcBef>
                <a:spcPct val="20000"/>
              </a:spcBef>
              <a:buClr>
                <a:srgbClr val="009900"/>
              </a:buClr>
              <a:buSzPct val="110000"/>
              <a:buFont typeface="Wingdings" pitchFamily="2" charset="2"/>
              <a:buChar char="u"/>
              <a:defRPr sz="2400">
                <a:solidFill>
                  <a:schemeClr val="tx1"/>
                </a:solidFill>
                <a:latin typeface="Verdana" pitchFamily="34" charset="0"/>
              </a:defRPr>
            </a:lvl2pPr>
            <a:lvl3pPr marL="1143000" indent="-228600" algn="l" defTabSz="762000" eaLnBrk="0" hangingPunct="0">
              <a:spcBef>
                <a:spcPct val="20000"/>
              </a:spcBef>
              <a:buClr>
                <a:srgbClr val="0000FF"/>
              </a:buClr>
              <a:buSzPct val="110000"/>
              <a:buFont typeface="Wingdings" pitchFamily="2" charset="2"/>
              <a:buChar char="Ø"/>
              <a:defRPr sz="2400">
                <a:solidFill>
                  <a:schemeClr val="tx1"/>
                </a:solidFill>
                <a:latin typeface="Verdana" pitchFamily="34" charset="0"/>
              </a:defRPr>
            </a:lvl3pPr>
            <a:lvl4pPr marL="1600200" indent="-228600" algn="l" defTabSz="762000" eaLnBrk="0" hangingPunct="0">
              <a:spcBef>
                <a:spcPct val="20000"/>
              </a:spcBef>
              <a:buClr>
                <a:schemeClr val="accent2"/>
              </a:buClr>
              <a:buSzPct val="110000"/>
              <a:buChar char="–"/>
              <a:defRPr sz="2000">
                <a:solidFill>
                  <a:schemeClr val="tx1"/>
                </a:solidFill>
                <a:latin typeface="Times New Roman" pitchFamily="18" charset="0"/>
              </a:defRPr>
            </a:lvl4pPr>
            <a:lvl5pPr marL="2057400" indent="-228600" algn="l" defTabSz="762000" eaLnBrk="0" hangingPunct="0">
              <a:spcBef>
                <a:spcPct val="20000"/>
              </a:spcBef>
              <a:buClr>
                <a:schemeClr val="accent2"/>
              </a:buClr>
              <a:buSzPct val="110000"/>
              <a:buChar char="»"/>
              <a:defRPr sz="2000">
                <a:solidFill>
                  <a:schemeClr val="tx1"/>
                </a:solidFill>
                <a:latin typeface="Times New Roman" pitchFamily="18" charset="0"/>
              </a:defRPr>
            </a:lvl5pPr>
            <a:lvl6pPr marL="25146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6pPr>
            <a:lvl7pPr marL="29718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7pPr>
            <a:lvl8pPr marL="34290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8pPr>
            <a:lvl9pPr marL="38862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9pPr>
          </a:lstStyle>
          <a:p>
            <a:pPr fontAlgn="base">
              <a:spcBef>
                <a:spcPct val="50000"/>
              </a:spcBef>
              <a:buClrTx/>
              <a:buSzTx/>
              <a:buFontTx/>
              <a:buNone/>
            </a:pPr>
            <a:r>
              <a:rPr lang="en-US" altLang="zh-CN" sz="1800" b="1">
                <a:solidFill>
                  <a:schemeClr val="tx1"/>
                </a:solidFill>
                <a:latin typeface="CordiaUPC" pitchFamily="34" charset="-34"/>
                <a:ea typeface="宋体" pitchFamily="2" charset="-122"/>
              </a:rPr>
              <a:t>B detects an idle channel</a:t>
            </a:r>
          </a:p>
          <a:p>
            <a:pPr fontAlgn="base">
              <a:spcBef>
                <a:spcPct val="50000"/>
              </a:spcBef>
              <a:buClrTx/>
              <a:buSzTx/>
              <a:buFontTx/>
              <a:buNone/>
            </a:pPr>
            <a:endParaRPr lang="zh-CN" altLang="en-US" sz="1800" b="1">
              <a:solidFill>
                <a:schemeClr val="tx1"/>
              </a:solidFill>
              <a:latin typeface="CordiaUPC" pitchFamily="34" charset="-34"/>
              <a:ea typeface="宋体" pitchFamily="2" charset="-122"/>
            </a:endParaRPr>
          </a:p>
        </p:txBody>
      </p:sp>
      <p:sp>
        <p:nvSpPr>
          <p:cNvPr id="227343" name="Line 15"/>
          <p:cNvSpPr>
            <a:spLocks noChangeShapeType="1"/>
          </p:cNvSpPr>
          <p:nvPr/>
        </p:nvSpPr>
        <p:spPr bwMode="auto">
          <a:xfrm>
            <a:off x="2600325" y="4191000"/>
            <a:ext cx="152400" cy="0"/>
          </a:xfrm>
          <a:prstGeom prst="line">
            <a:avLst/>
          </a:prstGeom>
          <a:noFill/>
          <a:ln w="25400">
            <a:solidFill>
              <a:srgbClr val="808080"/>
            </a:solidFill>
            <a:round/>
            <a:headEnd type="none" w="sm" len="sm"/>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227344" name="Line 16"/>
          <p:cNvSpPr>
            <a:spLocks noChangeShapeType="1"/>
          </p:cNvSpPr>
          <p:nvPr/>
        </p:nvSpPr>
        <p:spPr bwMode="auto">
          <a:xfrm>
            <a:off x="2600325" y="3352800"/>
            <a:ext cx="152400" cy="0"/>
          </a:xfrm>
          <a:prstGeom prst="line">
            <a:avLst/>
          </a:prstGeom>
          <a:noFill/>
          <a:ln w="25400">
            <a:solidFill>
              <a:srgbClr val="DDDDDD"/>
            </a:solidFill>
            <a:round/>
            <a:headEnd type="none" w="sm" len="sm"/>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227345" name="Line 17"/>
          <p:cNvSpPr>
            <a:spLocks noChangeShapeType="1"/>
          </p:cNvSpPr>
          <p:nvPr/>
        </p:nvSpPr>
        <p:spPr bwMode="auto">
          <a:xfrm>
            <a:off x="2752725" y="3048000"/>
            <a:ext cx="0" cy="1447800"/>
          </a:xfrm>
          <a:prstGeom prst="line">
            <a:avLst/>
          </a:prstGeom>
          <a:noFill/>
          <a:ln w="25400">
            <a:solidFill>
              <a:srgbClr val="808080"/>
            </a:solidFill>
            <a:round/>
            <a:headEnd type="none" w="sm" len="sm"/>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227346" name="Line 18"/>
          <p:cNvSpPr>
            <a:spLocks noChangeShapeType="1"/>
          </p:cNvSpPr>
          <p:nvPr/>
        </p:nvSpPr>
        <p:spPr bwMode="auto">
          <a:xfrm>
            <a:off x="5419725" y="3048000"/>
            <a:ext cx="0" cy="1447800"/>
          </a:xfrm>
          <a:prstGeom prst="line">
            <a:avLst/>
          </a:prstGeom>
          <a:noFill/>
          <a:ln w="25400">
            <a:solidFill>
              <a:srgbClr val="808080"/>
            </a:solidFill>
            <a:round/>
            <a:headEnd type="none" w="sm" len="sm"/>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227347" name="Text Box 19"/>
          <p:cNvSpPr txBox="1">
            <a:spLocks noChangeArrowheads="1"/>
          </p:cNvSpPr>
          <p:nvPr/>
        </p:nvSpPr>
        <p:spPr bwMode="auto">
          <a:xfrm>
            <a:off x="506413" y="2917825"/>
            <a:ext cx="1831975" cy="1192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type="none" w="sm" len="sm"/>
                <a:tailEnd/>
              </a14:hiddenLine>
            </a:ext>
          </a:extLst>
        </p:spPr>
        <p:txBody>
          <a:bodyPr wrap="none" lIns="90000" tIns="46800" rIns="90000" bIns="46800" anchor="ctr">
            <a:spAutoFit/>
          </a:bodyPr>
          <a:lstStyle>
            <a:lvl1pPr algn="l" defTabSz="762000" eaLnBrk="0" fontAlgn="b" hangingPunct="0">
              <a:spcBef>
                <a:spcPct val="20000"/>
              </a:spcBef>
              <a:buClr>
                <a:srgbClr val="FF6600"/>
              </a:buClr>
              <a:buSzPct val="110000"/>
              <a:buFont typeface="Wingdings" pitchFamily="2" charset="2"/>
              <a:buChar char="n"/>
              <a:defRPr sz="2800">
                <a:solidFill>
                  <a:srgbClr val="000099"/>
                </a:solidFill>
                <a:latin typeface="Verdana" pitchFamily="34" charset="0"/>
              </a:defRPr>
            </a:lvl1pPr>
            <a:lvl2pPr marL="742950" indent="-285750" algn="l" defTabSz="762000" eaLnBrk="0" hangingPunct="0">
              <a:spcBef>
                <a:spcPct val="20000"/>
              </a:spcBef>
              <a:buClr>
                <a:srgbClr val="009900"/>
              </a:buClr>
              <a:buSzPct val="110000"/>
              <a:buFont typeface="Wingdings" pitchFamily="2" charset="2"/>
              <a:buChar char="u"/>
              <a:defRPr sz="2400">
                <a:solidFill>
                  <a:schemeClr val="tx1"/>
                </a:solidFill>
                <a:latin typeface="Verdana" pitchFamily="34" charset="0"/>
              </a:defRPr>
            </a:lvl2pPr>
            <a:lvl3pPr marL="1143000" indent="-228600" algn="l" defTabSz="762000" eaLnBrk="0" hangingPunct="0">
              <a:spcBef>
                <a:spcPct val="20000"/>
              </a:spcBef>
              <a:buClr>
                <a:srgbClr val="0000FF"/>
              </a:buClr>
              <a:buSzPct val="110000"/>
              <a:buFont typeface="Wingdings" pitchFamily="2" charset="2"/>
              <a:buChar char="Ø"/>
              <a:defRPr sz="2400">
                <a:solidFill>
                  <a:schemeClr val="tx1"/>
                </a:solidFill>
                <a:latin typeface="Verdana" pitchFamily="34" charset="0"/>
              </a:defRPr>
            </a:lvl3pPr>
            <a:lvl4pPr marL="1600200" indent="-228600" algn="l" defTabSz="762000" eaLnBrk="0" hangingPunct="0">
              <a:spcBef>
                <a:spcPct val="20000"/>
              </a:spcBef>
              <a:buClr>
                <a:schemeClr val="accent2"/>
              </a:buClr>
              <a:buSzPct val="110000"/>
              <a:buChar char="–"/>
              <a:defRPr sz="2000">
                <a:solidFill>
                  <a:schemeClr val="tx1"/>
                </a:solidFill>
                <a:latin typeface="Times New Roman" pitchFamily="18" charset="0"/>
              </a:defRPr>
            </a:lvl4pPr>
            <a:lvl5pPr marL="2057400" indent="-228600" algn="l" defTabSz="762000" eaLnBrk="0" hangingPunct="0">
              <a:spcBef>
                <a:spcPct val="20000"/>
              </a:spcBef>
              <a:buClr>
                <a:schemeClr val="accent2"/>
              </a:buClr>
              <a:buSzPct val="110000"/>
              <a:buChar char="»"/>
              <a:defRPr sz="2000">
                <a:solidFill>
                  <a:schemeClr val="tx1"/>
                </a:solidFill>
                <a:latin typeface="Times New Roman" pitchFamily="18" charset="0"/>
              </a:defRPr>
            </a:lvl5pPr>
            <a:lvl6pPr marL="25146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6pPr>
            <a:lvl7pPr marL="29718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7pPr>
            <a:lvl8pPr marL="34290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8pPr>
            <a:lvl9pPr marL="38862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9pPr>
          </a:lstStyle>
          <a:p>
            <a:pPr fontAlgn="base">
              <a:spcBef>
                <a:spcPct val="50000"/>
              </a:spcBef>
              <a:buClrTx/>
              <a:buSzTx/>
              <a:buFontTx/>
              <a:buNone/>
            </a:pPr>
            <a:r>
              <a:rPr lang="en-US" altLang="zh-CN" sz="1800" b="1">
                <a:solidFill>
                  <a:schemeClr val="tx1"/>
                </a:solidFill>
                <a:latin typeface="CordiaUPC" pitchFamily="34" charset="-34"/>
                <a:ea typeface="宋体" pitchFamily="2" charset="-122"/>
              </a:rPr>
              <a:t>A detects </a:t>
            </a:r>
          </a:p>
          <a:p>
            <a:pPr fontAlgn="base">
              <a:spcBef>
                <a:spcPct val="50000"/>
              </a:spcBef>
              <a:buClrTx/>
              <a:buSzTx/>
              <a:buFontTx/>
              <a:buNone/>
            </a:pPr>
            <a:r>
              <a:rPr lang="en-US" altLang="zh-CN" sz="1800" b="1">
                <a:solidFill>
                  <a:schemeClr val="tx1"/>
                </a:solidFill>
                <a:latin typeface="CordiaUPC" pitchFamily="34" charset="-34"/>
                <a:ea typeface="宋体" pitchFamily="2" charset="-122"/>
              </a:rPr>
              <a:t>an idle channel</a:t>
            </a:r>
          </a:p>
          <a:p>
            <a:pPr fontAlgn="base">
              <a:spcBef>
                <a:spcPct val="50000"/>
              </a:spcBef>
              <a:buClrTx/>
              <a:buSzTx/>
              <a:buFontTx/>
              <a:buNone/>
            </a:pPr>
            <a:endParaRPr lang="zh-CN" altLang="en-US" sz="1800" b="1">
              <a:solidFill>
                <a:schemeClr val="tx1"/>
              </a:solidFill>
              <a:latin typeface="CordiaUPC" pitchFamily="34" charset="-34"/>
              <a:ea typeface="宋体" pitchFamily="2" charset="-122"/>
            </a:endParaRPr>
          </a:p>
        </p:txBody>
      </p:sp>
      <p:sp>
        <p:nvSpPr>
          <p:cNvPr id="227348" name="Line 20"/>
          <p:cNvSpPr>
            <a:spLocks noChangeShapeType="1"/>
          </p:cNvSpPr>
          <p:nvPr/>
        </p:nvSpPr>
        <p:spPr bwMode="auto">
          <a:xfrm>
            <a:off x="2487613" y="3352800"/>
            <a:ext cx="228600" cy="0"/>
          </a:xfrm>
          <a:prstGeom prst="line">
            <a:avLst/>
          </a:prstGeom>
          <a:noFill/>
          <a:ln w="25400">
            <a:solidFill>
              <a:srgbClr val="FF00FF"/>
            </a:solidFill>
            <a:round/>
            <a:headEnd type="none" w="sm" len="sm"/>
            <a:tailEnd type="triangle" w="med" len="me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227349" name="Text Box 21"/>
          <p:cNvSpPr txBox="1">
            <a:spLocks noChangeArrowheads="1"/>
          </p:cNvSpPr>
          <p:nvPr/>
        </p:nvSpPr>
        <p:spPr bwMode="auto">
          <a:xfrm>
            <a:off x="5611813" y="3763963"/>
            <a:ext cx="28194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type="none" w="sm" len="sm"/>
                <a:tailEnd/>
              </a14:hiddenLine>
            </a:ext>
          </a:extLst>
        </p:spPr>
        <p:txBody>
          <a:bodyPr lIns="90000" tIns="46800" rIns="90000" bIns="46800" anchor="ctr">
            <a:spAutoFit/>
          </a:bodyPr>
          <a:lstStyle>
            <a:lvl1pPr algn="l" defTabSz="762000" eaLnBrk="0" fontAlgn="b" hangingPunct="0">
              <a:spcBef>
                <a:spcPct val="20000"/>
              </a:spcBef>
              <a:buClr>
                <a:srgbClr val="FF6600"/>
              </a:buClr>
              <a:buSzPct val="110000"/>
              <a:buFont typeface="Wingdings" pitchFamily="2" charset="2"/>
              <a:buChar char="n"/>
              <a:defRPr sz="2800">
                <a:solidFill>
                  <a:srgbClr val="000099"/>
                </a:solidFill>
                <a:latin typeface="Verdana" pitchFamily="34" charset="0"/>
              </a:defRPr>
            </a:lvl1pPr>
            <a:lvl2pPr marL="742950" indent="-285750" algn="l" defTabSz="762000" eaLnBrk="0" hangingPunct="0">
              <a:spcBef>
                <a:spcPct val="20000"/>
              </a:spcBef>
              <a:buClr>
                <a:srgbClr val="009900"/>
              </a:buClr>
              <a:buSzPct val="110000"/>
              <a:buFont typeface="Wingdings" pitchFamily="2" charset="2"/>
              <a:buChar char="u"/>
              <a:defRPr sz="2400">
                <a:solidFill>
                  <a:schemeClr val="tx1"/>
                </a:solidFill>
                <a:latin typeface="Verdana" pitchFamily="34" charset="0"/>
              </a:defRPr>
            </a:lvl2pPr>
            <a:lvl3pPr marL="1143000" indent="-228600" algn="l" defTabSz="762000" eaLnBrk="0" hangingPunct="0">
              <a:spcBef>
                <a:spcPct val="20000"/>
              </a:spcBef>
              <a:buClr>
                <a:srgbClr val="0000FF"/>
              </a:buClr>
              <a:buSzPct val="110000"/>
              <a:buFont typeface="Wingdings" pitchFamily="2" charset="2"/>
              <a:buChar char="Ø"/>
              <a:defRPr sz="2400">
                <a:solidFill>
                  <a:schemeClr val="tx1"/>
                </a:solidFill>
                <a:latin typeface="Verdana" pitchFamily="34" charset="0"/>
              </a:defRPr>
            </a:lvl3pPr>
            <a:lvl4pPr marL="1600200" indent="-228600" algn="l" defTabSz="762000" eaLnBrk="0" hangingPunct="0">
              <a:spcBef>
                <a:spcPct val="20000"/>
              </a:spcBef>
              <a:buClr>
                <a:schemeClr val="accent2"/>
              </a:buClr>
              <a:buSzPct val="110000"/>
              <a:buChar char="–"/>
              <a:defRPr sz="2000">
                <a:solidFill>
                  <a:schemeClr val="tx1"/>
                </a:solidFill>
                <a:latin typeface="Times New Roman" pitchFamily="18" charset="0"/>
              </a:defRPr>
            </a:lvl4pPr>
            <a:lvl5pPr marL="2057400" indent="-228600" algn="l" defTabSz="762000" eaLnBrk="0" hangingPunct="0">
              <a:spcBef>
                <a:spcPct val="20000"/>
              </a:spcBef>
              <a:buClr>
                <a:schemeClr val="accent2"/>
              </a:buClr>
              <a:buSzPct val="110000"/>
              <a:buChar char="»"/>
              <a:defRPr sz="2000">
                <a:solidFill>
                  <a:schemeClr val="tx1"/>
                </a:solidFill>
                <a:latin typeface="Times New Roman" pitchFamily="18" charset="0"/>
              </a:defRPr>
            </a:lvl5pPr>
            <a:lvl6pPr marL="25146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6pPr>
            <a:lvl7pPr marL="29718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7pPr>
            <a:lvl8pPr marL="34290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8pPr>
            <a:lvl9pPr marL="38862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9pPr>
          </a:lstStyle>
          <a:p>
            <a:pPr fontAlgn="base">
              <a:spcBef>
                <a:spcPct val="50000"/>
              </a:spcBef>
              <a:buClrTx/>
              <a:buSzTx/>
              <a:buFontTx/>
              <a:buNone/>
            </a:pPr>
            <a:r>
              <a:rPr lang="zh-CN" altLang="en-US" sz="1800" b="1">
                <a:solidFill>
                  <a:schemeClr val="accent2"/>
                </a:solidFill>
                <a:latin typeface="CordiaUPC" pitchFamily="34" charset="-34"/>
                <a:ea typeface="宋体" pitchFamily="2" charset="-122"/>
                <a:sym typeface="Symbol" pitchFamily="18" charset="2"/>
              </a:rPr>
              <a:t>:</a:t>
            </a:r>
            <a:r>
              <a:rPr lang="en-US" altLang="zh-CN" sz="1800" b="1">
                <a:solidFill>
                  <a:schemeClr val="accent2"/>
                </a:solidFill>
                <a:latin typeface="CordiaUPC" pitchFamily="34" charset="-34"/>
                <a:ea typeface="宋体" pitchFamily="2" charset="-122"/>
                <a:sym typeface="Symbol" pitchFamily="18" charset="2"/>
              </a:rPr>
              <a:t>Propagation time   between A and B </a:t>
            </a:r>
            <a:endParaRPr lang="zh-CN" altLang="en-US" sz="1800" b="1">
              <a:solidFill>
                <a:schemeClr val="accent2"/>
              </a:solidFill>
              <a:latin typeface="CordiaUPC" pitchFamily="34" charset="-34"/>
              <a:ea typeface="宋体" pitchFamily="2" charset="-122"/>
            </a:endParaRPr>
          </a:p>
        </p:txBody>
      </p:sp>
      <p:sp>
        <p:nvSpPr>
          <p:cNvPr id="39958" name="Rectangle 22"/>
          <p:cNvSpPr>
            <a:spLocks noGrp="1" noChangeArrowheads="1"/>
          </p:cNvSpPr>
          <p:nvPr>
            <p:ph type="body" idx="1"/>
          </p:nvPr>
        </p:nvSpPr>
        <p:spPr>
          <a:xfrm>
            <a:off x="609600" y="912813"/>
            <a:ext cx="8534400" cy="1257300"/>
          </a:xfrm>
        </p:spPr>
        <p:txBody>
          <a:bodyPr/>
          <a:lstStyle/>
          <a:p>
            <a:pPr eaLnBrk="1" hangingPunct="1">
              <a:lnSpc>
                <a:spcPct val="90000"/>
              </a:lnSpc>
              <a:buFont typeface="Wingdings" pitchFamily="2" charset="2"/>
              <a:buNone/>
            </a:pPr>
            <a:r>
              <a:rPr lang="en-US" altLang="zh-CN">
                <a:ea typeface="宋体" pitchFamily="2" charset="-122"/>
              </a:rPr>
              <a:t>1. Two  or more stations sense the channel to be idle and begin transmitting </a:t>
            </a:r>
          </a:p>
          <a:p>
            <a:pPr eaLnBrk="1" hangingPunct="1">
              <a:lnSpc>
                <a:spcPct val="90000"/>
              </a:lnSpc>
              <a:buFont typeface="Wingdings" pitchFamily="2" charset="2"/>
              <a:buNone/>
            </a:pPr>
            <a:r>
              <a:rPr lang="en-US" altLang="zh-CN">
                <a:ea typeface="宋体" pitchFamily="2" charset="-122"/>
              </a:rPr>
              <a:t>2.  Propagation time : </a:t>
            </a:r>
            <a:r>
              <a:rPr lang="zh-CN" altLang="en-US" b="1">
                <a:solidFill>
                  <a:schemeClr val="accent2"/>
                </a:solidFill>
                <a:latin typeface="CordiaUPC" pitchFamily="34" charset="-34"/>
                <a:ea typeface="宋体" pitchFamily="2" charset="-122"/>
                <a:sym typeface="Symbol" pitchFamily="18" charset="2"/>
              </a:rPr>
              <a:t></a:t>
            </a:r>
            <a:endParaRPr lang="en-US" altLang="zh-CN">
              <a:ea typeface="宋体" pitchFamily="2" charset="-122"/>
            </a:endParaRPr>
          </a:p>
          <a:p>
            <a:pPr eaLnBrk="1" hangingPunct="1">
              <a:lnSpc>
                <a:spcPct val="90000"/>
              </a:lnSpc>
              <a:buFont typeface="Wingdings" pitchFamily="2" charset="2"/>
              <a:buNone/>
            </a:pPr>
            <a:endParaRPr lang="zh-CN" altLang="en-US">
              <a:ea typeface="宋体" pitchFamily="2" charset="-122"/>
            </a:endParaRPr>
          </a:p>
        </p:txBody>
      </p:sp>
      <p:sp>
        <p:nvSpPr>
          <p:cNvPr id="39959" name="AutoShape 23"/>
          <p:cNvSpPr>
            <a:spLocks/>
          </p:cNvSpPr>
          <p:nvPr/>
        </p:nvSpPr>
        <p:spPr bwMode="auto">
          <a:xfrm>
            <a:off x="5289550" y="3340100"/>
            <a:ext cx="88900" cy="519113"/>
          </a:xfrm>
          <a:prstGeom prst="leftBrace">
            <a:avLst>
              <a:gd name="adj1" fmla="val 48661"/>
              <a:gd name="adj2" fmla="val 50000"/>
            </a:avLst>
          </a:prstGeom>
          <a:noFill/>
          <a:ln w="25400">
            <a:solidFill>
              <a:schemeClr val="tx1"/>
            </a:solidFill>
            <a:round/>
            <a:headEnd type="none" w="sm" len="sm"/>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lgn="l" eaLnBrk="0" fontAlgn="b" hangingPunct="0">
              <a:spcBef>
                <a:spcPct val="20000"/>
              </a:spcBef>
              <a:buClr>
                <a:srgbClr val="FF6600"/>
              </a:buClr>
              <a:buSzPct val="110000"/>
              <a:buFont typeface="Wingdings" pitchFamily="2" charset="2"/>
              <a:buChar char="n"/>
              <a:defRPr sz="2800">
                <a:solidFill>
                  <a:srgbClr val="000099"/>
                </a:solidFill>
                <a:latin typeface="Verdana" pitchFamily="34" charset="0"/>
              </a:defRPr>
            </a:lvl1pPr>
            <a:lvl2pPr marL="742950" indent="-285750" algn="l" eaLnBrk="0" hangingPunct="0">
              <a:spcBef>
                <a:spcPct val="20000"/>
              </a:spcBef>
              <a:buClr>
                <a:srgbClr val="009900"/>
              </a:buClr>
              <a:buSzPct val="110000"/>
              <a:buFont typeface="Wingdings" pitchFamily="2" charset="2"/>
              <a:buChar char="u"/>
              <a:defRPr sz="2400">
                <a:solidFill>
                  <a:schemeClr val="tx1"/>
                </a:solidFill>
                <a:latin typeface="Verdana" pitchFamily="34" charset="0"/>
              </a:defRPr>
            </a:lvl2pPr>
            <a:lvl3pPr marL="1143000" indent="-228600" algn="l" eaLnBrk="0" hangingPunct="0">
              <a:spcBef>
                <a:spcPct val="20000"/>
              </a:spcBef>
              <a:buClr>
                <a:srgbClr val="0000FF"/>
              </a:buClr>
              <a:buSzPct val="110000"/>
              <a:buFont typeface="Wingdings" pitchFamily="2" charset="2"/>
              <a:buChar char="Ø"/>
              <a:defRPr sz="2400">
                <a:solidFill>
                  <a:schemeClr val="tx1"/>
                </a:solidFill>
                <a:latin typeface="Verdana" pitchFamily="34" charset="0"/>
              </a:defRPr>
            </a:lvl3pPr>
            <a:lvl4pPr marL="1600200" indent="-228600" algn="l" eaLnBrk="0" hangingPunct="0">
              <a:spcBef>
                <a:spcPct val="20000"/>
              </a:spcBef>
              <a:buClr>
                <a:schemeClr val="accent2"/>
              </a:buClr>
              <a:buSzPct val="110000"/>
              <a:buChar char="–"/>
              <a:defRPr sz="2000">
                <a:solidFill>
                  <a:schemeClr val="tx1"/>
                </a:solidFill>
                <a:latin typeface="Times New Roman" pitchFamily="18" charset="0"/>
              </a:defRPr>
            </a:lvl4pPr>
            <a:lvl5pPr marL="2057400" indent="-228600" algn="l" eaLnBrk="0" hangingPunct="0">
              <a:spcBef>
                <a:spcPct val="20000"/>
              </a:spcBef>
              <a:buClr>
                <a:schemeClr val="accent2"/>
              </a:buClr>
              <a:buSzPct val="110000"/>
              <a:buChar char="»"/>
              <a:defRPr sz="2000">
                <a:solidFill>
                  <a:schemeClr val="tx1"/>
                </a:solidFill>
                <a:latin typeface="Times New Roman" pitchFamily="18" charset="0"/>
              </a:defRPr>
            </a:lvl5pPr>
            <a:lvl6pPr marL="25146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6pPr>
            <a:lvl7pPr marL="29718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7pPr>
            <a:lvl8pPr marL="34290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8pPr>
            <a:lvl9pPr marL="38862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9pPr>
          </a:lstStyle>
          <a:p>
            <a:pPr algn="ctr" eaLnBrk="1" fontAlgn="base" hangingPunct="1">
              <a:spcBef>
                <a:spcPct val="0"/>
              </a:spcBef>
              <a:buClrTx/>
              <a:buSzTx/>
              <a:buFontTx/>
              <a:buNone/>
            </a:pPr>
            <a:endParaRPr lang="zh-CN" altLang="en-US" sz="5400">
              <a:solidFill>
                <a:schemeClr val="tx1"/>
              </a:solidFill>
              <a:latin typeface="Arial" pitchFamily="34" charset="0"/>
              <a:ea typeface="宋体" pitchFamily="2" charset="-122"/>
            </a:endParaRPr>
          </a:p>
        </p:txBody>
      </p:sp>
      <p:sp>
        <p:nvSpPr>
          <p:cNvPr id="39960" name="AutoShape 24"/>
          <p:cNvSpPr>
            <a:spLocks/>
          </p:cNvSpPr>
          <p:nvPr/>
        </p:nvSpPr>
        <p:spPr bwMode="auto">
          <a:xfrm>
            <a:off x="2608263" y="3378200"/>
            <a:ext cx="76200" cy="690563"/>
          </a:xfrm>
          <a:prstGeom prst="leftBrace">
            <a:avLst>
              <a:gd name="adj1" fmla="val 75521"/>
              <a:gd name="adj2" fmla="val 50000"/>
            </a:avLst>
          </a:prstGeom>
          <a:noFill/>
          <a:ln w="25400">
            <a:solidFill>
              <a:schemeClr val="tx1"/>
            </a:solidFill>
            <a:round/>
            <a:headEnd type="none" w="sm" len="sm"/>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lgn="l" eaLnBrk="0" fontAlgn="b" hangingPunct="0">
              <a:spcBef>
                <a:spcPct val="20000"/>
              </a:spcBef>
              <a:buClr>
                <a:srgbClr val="FF6600"/>
              </a:buClr>
              <a:buSzPct val="110000"/>
              <a:buFont typeface="Wingdings" pitchFamily="2" charset="2"/>
              <a:buChar char="n"/>
              <a:defRPr sz="2800">
                <a:solidFill>
                  <a:srgbClr val="000099"/>
                </a:solidFill>
                <a:latin typeface="Verdana" pitchFamily="34" charset="0"/>
              </a:defRPr>
            </a:lvl1pPr>
            <a:lvl2pPr marL="742950" indent="-285750" algn="l" eaLnBrk="0" hangingPunct="0">
              <a:spcBef>
                <a:spcPct val="20000"/>
              </a:spcBef>
              <a:buClr>
                <a:srgbClr val="009900"/>
              </a:buClr>
              <a:buSzPct val="110000"/>
              <a:buFont typeface="Wingdings" pitchFamily="2" charset="2"/>
              <a:buChar char="u"/>
              <a:defRPr sz="2400">
                <a:solidFill>
                  <a:schemeClr val="tx1"/>
                </a:solidFill>
                <a:latin typeface="Verdana" pitchFamily="34" charset="0"/>
              </a:defRPr>
            </a:lvl2pPr>
            <a:lvl3pPr marL="1143000" indent="-228600" algn="l" eaLnBrk="0" hangingPunct="0">
              <a:spcBef>
                <a:spcPct val="20000"/>
              </a:spcBef>
              <a:buClr>
                <a:srgbClr val="0000FF"/>
              </a:buClr>
              <a:buSzPct val="110000"/>
              <a:buFont typeface="Wingdings" pitchFamily="2" charset="2"/>
              <a:buChar char="Ø"/>
              <a:defRPr sz="2400">
                <a:solidFill>
                  <a:schemeClr val="tx1"/>
                </a:solidFill>
                <a:latin typeface="Verdana" pitchFamily="34" charset="0"/>
              </a:defRPr>
            </a:lvl3pPr>
            <a:lvl4pPr marL="1600200" indent="-228600" algn="l" eaLnBrk="0" hangingPunct="0">
              <a:spcBef>
                <a:spcPct val="20000"/>
              </a:spcBef>
              <a:buClr>
                <a:schemeClr val="accent2"/>
              </a:buClr>
              <a:buSzPct val="110000"/>
              <a:buChar char="–"/>
              <a:defRPr sz="2000">
                <a:solidFill>
                  <a:schemeClr val="tx1"/>
                </a:solidFill>
                <a:latin typeface="Times New Roman" pitchFamily="18" charset="0"/>
              </a:defRPr>
            </a:lvl4pPr>
            <a:lvl5pPr marL="2057400" indent="-228600" algn="l" eaLnBrk="0" hangingPunct="0">
              <a:spcBef>
                <a:spcPct val="20000"/>
              </a:spcBef>
              <a:buClr>
                <a:schemeClr val="accent2"/>
              </a:buClr>
              <a:buSzPct val="110000"/>
              <a:buChar char="»"/>
              <a:defRPr sz="2000">
                <a:solidFill>
                  <a:schemeClr val="tx1"/>
                </a:solidFill>
                <a:latin typeface="Times New Roman" pitchFamily="18" charset="0"/>
              </a:defRPr>
            </a:lvl5pPr>
            <a:lvl6pPr marL="25146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6pPr>
            <a:lvl7pPr marL="29718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7pPr>
            <a:lvl8pPr marL="34290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8pPr>
            <a:lvl9pPr marL="38862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9pPr>
          </a:lstStyle>
          <a:p>
            <a:pPr algn="ctr" eaLnBrk="1" fontAlgn="base" hangingPunct="1">
              <a:spcBef>
                <a:spcPct val="0"/>
              </a:spcBef>
              <a:buClrTx/>
              <a:buSzTx/>
              <a:buFontTx/>
              <a:buNone/>
            </a:pPr>
            <a:endParaRPr lang="zh-CN" altLang="en-US" sz="5400">
              <a:solidFill>
                <a:schemeClr val="tx1"/>
              </a:solidFill>
              <a:latin typeface="Arial" pitchFamily="34" charset="0"/>
              <a:ea typeface="宋体" pitchFamily="2" charset="-122"/>
            </a:endParaRPr>
          </a:p>
        </p:txBody>
      </p:sp>
      <p:sp>
        <p:nvSpPr>
          <p:cNvPr id="227353" name="Text Box 25"/>
          <p:cNvSpPr txBox="1">
            <a:spLocks noChangeArrowheads="1"/>
          </p:cNvSpPr>
          <p:nvPr/>
        </p:nvSpPr>
        <p:spPr bwMode="auto">
          <a:xfrm>
            <a:off x="5454650" y="3600450"/>
            <a:ext cx="344488" cy="641350"/>
          </a:xfrm>
          <a:prstGeom prst="rect">
            <a:avLst/>
          </a:prstGeom>
          <a:noFill/>
          <a:ln w="25400" cap="rnd">
            <a:noFill/>
            <a:prstDash val="sysDot"/>
            <a:miter lim="800000"/>
            <a:headEnd type="none" w="sm" len="sm"/>
            <a:tailEnd/>
          </a:ln>
          <a:effectLst/>
        </p:spPr>
        <p:txBody>
          <a:bodyPr wrap="none" lIns="90000" tIns="46800" rIns="90000" bIns="46800">
            <a:spAutoFit/>
          </a:bodyPr>
          <a:lstStyle/>
          <a:p>
            <a:pPr>
              <a:defRPr/>
            </a:pPr>
            <a:r>
              <a:rPr lang="en-US" altLang="zh-CN" sz="1800">
                <a:effectLst>
                  <a:outerShdw blurRad="38100" dist="38100" dir="2700000" algn="tl">
                    <a:srgbClr val="C0C0C0"/>
                  </a:outerShdw>
                </a:effectLst>
                <a:latin typeface="Symbol" pitchFamily="18" charset="2"/>
                <a:ea typeface="宋体" pitchFamily="2" charset="-122"/>
              </a:rPr>
              <a:t>e</a:t>
            </a:r>
            <a:r>
              <a:rPr lang="en-US" altLang="zh-CN" sz="1800">
                <a:effectLst>
                  <a:outerShdw blurRad="38100" dist="38100" dir="2700000" algn="tl">
                    <a:srgbClr val="C0C0C0"/>
                  </a:outerShdw>
                </a:effectLst>
                <a:ea typeface="宋体" pitchFamily="2" charset="-122"/>
              </a:rPr>
              <a:t>,</a:t>
            </a:r>
          </a:p>
          <a:p>
            <a:pPr>
              <a:defRPr/>
            </a:pPr>
            <a:endParaRPr lang="en-US" altLang="zh-CN" sz="1800">
              <a:effectLst>
                <a:outerShdw blurRad="38100" dist="38100" dir="2700000" algn="tl">
                  <a:srgbClr val="C0C0C0"/>
                </a:outerShdw>
              </a:effectLst>
              <a:ea typeface="宋体" pitchFamily="2" charset="-122"/>
            </a:endParaRPr>
          </a:p>
        </p:txBody>
      </p:sp>
      <p:sp>
        <p:nvSpPr>
          <p:cNvPr id="39962" name="AutoShape 26"/>
          <p:cNvSpPr>
            <a:spLocks/>
          </p:cNvSpPr>
          <p:nvPr/>
        </p:nvSpPr>
        <p:spPr bwMode="auto">
          <a:xfrm>
            <a:off x="5427663" y="3673475"/>
            <a:ext cx="88900" cy="173038"/>
          </a:xfrm>
          <a:prstGeom prst="rightBrace">
            <a:avLst>
              <a:gd name="adj1" fmla="val 16220"/>
              <a:gd name="adj2" fmla="val 50000"/>
            </a:avLst>
          </a:prstGeom>
          <a:noFill/>
          <a:ln w="25400">
            <a:solidFill>
              <a:schemeClr val="tx1"/>
            </a:solidFill>
            <a:round/>
            <a:headEnd type="none" w="sm" len="sm"/>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lgn="l" eaLnBrk="0" fontAlgn="b" hangingPunct="0">
              <a:spcBef>
                <a:spcPct val="20000"/>
              </a:spcBef>
              <a:buClr>
                <a:srgbClr val="FF6600"/>
              </a:buClr>
              <a:buSzPct val="110000"/>
              <a:buFont typeface="Wingdings" pitchFamily="2" charset="2"/>
              <a:buChar char="n"/>
              <a:defRPr sz="2800">
                <a:solidFill>
                  <a:srgbClr val="000099"/>
                </a:solidFill>
                <a:latin typeface="Verdana" pitchFamily="34" charset="0"/>
              </a:defRPr>
            </a:lvl1pPr>
            <a:lvl2pPr marL="742950" indent="-285750" algn="l" eaLnBrk="0" hangingPunct="0">
              <a:spcBef>
                <a:spcPct val="20000"/>
              </a:spcBef>
              <a:buClr>
                <a:srgbClr val="009900"/>
              </a:buClr>
              <a:buSzPct val="110000"/>
              <a:buFont typeface="Wingdings" pitchFamily="2" charset="2"/>
              <a:buChar char="u"/>
              <a:defRPr sz="2400">
                <a:solidFill>
                  <a:schemeClr val="tx1"/>
                </a:solidFill>
                <a:latin typeface="Verdana" pitchFamily="34" charset="0"/>
              </a:defRPr>
            </a:lvl2pPr>
            <a:lvl3pPr marL="1143000" indent="-228600" algn="l" eaLnBrk="0" hangingPunct="0">
              <a:spcBef>
                <a:spcPct val="20000"/>
              </a:spcBef>
              <a:buClr>
                <a:srgbClr val="0000FF"/>
              </a:buClr>
              <a:buSzPct val="110000"/>
              <a:buFont typeface="Wingdings" pitchFamily="2" charset="2"/>
              <a:buChar char="Ø"/>
              <a:defRPr sz="2400">
                <a:solidFill>
                  <a:schemeClr val="tx1"/>
                </a:solidFill>
                <a:latin typeface="Verdana" pitchFamily="34" charset="0"/>
              </a:defRPr>
            </a:lvl3pPr>
            <a:lvl4pPr marL="1600200" indent="-228600" algn="l" eaLnBrk="0" hangingPunct="0">
              <a:spcBef>
                <a:spcPct val="20000"/>
              </a:spcBef>
              <a:buClr>
                <a:schemeClr val="accent2"/>
              </a:buClr>
              <a:buSzPct val="110000"/>
              <a:buChar char="–"/>
              <a:defRPr sz="2000">
                <a:solidFill>
                  <a:schemeClr val="tx1"/>
                </a:solidFill>
                <a:latin typeface="Times New Roman" pitchFamily="18" charset="0"/>
              </a:defRPr>
            </a:lvl4pPr>
            <a:lvl5pPr marL="2057400" indent="-228600" algn="l" eaLnBrk="0" hangingPunct="0">
              <a:spcBef>
                <a:spcPct val="20000"/>
              </a:spcBef>
              <a:buClr>
                <a:schemeClr val="accent2"/>
              </a:buClr>
              <a:buSzPct val="110000"/>
              <a:buChar char="»"/>
              <a:defRPr sz="2000">
                <a:solidFill>
                  <a:schemeClr val="tx1"/>
                </a:solidFill>
                <a:latin typeface="Times New Roman" pitchFamily="18" charset="0"/>
              </a:defRPr>
            </a:lvl5pPr>
            <a:lvl6pPr marL="25146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6pPr>
            <a:lvl7pPr marL="29718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7pPr>
            <a:lvl8pPr marL="34290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8pPr>
            <a:lvl9pPr marL="38862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9pPr>
          </a:lstStyle>
          <a:p>
            <a:pPr algn="ctr" eaLnBrk="1" fontAlgn="base" hangingPunct="1">
              <a:spcBef>
                <a:spcPct val="0"/>
              </a:spcBef>
              <a:buClrTx/>
              <a:buSzTx/>
              <a:buFontTx/>
              <a:buNone/>
            </a:pPr>
            <a:endParaRPr lang="zh-CN" altLang="en-US" sz="5400">
              <a:solidFill>
                <a:schemeClr val="tx1"/>
              </a:solidFill>
              <a:latin typeface="Arial" pitchFamily="34" charset="0"/>
              <a:ea typeface="宋体"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27334"/>
                                        </p:tgtEl>
                                        <p:attrNameLst>
                                          <p:attrName>style.visibility</p:attrName>
                                        </p:attrNameLst>
                                      </p:cBhvr>
                                      <p:to>
                                        <p:strVal val="visible"/>
                                      </p:to>
                                    </p:set>
                                  </p:childTnLst>
                                </p:cTn>
                              </p:par>
                            </p:childTnLst>
                          </p:cTn>
                        </p:par>
                        <p:par>
                          <p:cTn id="7" fill="hold" nodeType="afterGroup">
                            <p:stCondLst>
                              <p:cond delay="500"/>
                            </p:stCondLst>
                            <p:childTnLst>
                              <p:par>
                                <p:cTn id="8" presetID="1" presetClass="entr" presetSubtype="0" fill="hold" grpId="0" nodeType="afterEffect">
                                  <p:stCondLst>
                                    <p:cond delay="0"/>
                                  </p:stCondLst>
                                  <p:childTnLst>
                                    <p:set>
                                      <p:cBhvr>
                                        <p:cTn id="9" dur="1" fill="hold">
                                          <p:stCondLst>
                                            <p:cond delay="499"/>
                                          </p:stCondLst>
                                        </p:cTn>
                                        <p:tgtEl>
                                          <p:spTgt spid="227339"/>
                                        </p:tgtEl>
                                        <p:attrNameLst>
                                          <p:attrName>style.visibility</p:attrName>
                                        </p:attrNameLst>
                                      </p:cBhvr>
                                      <p:to>
                                        <p:strVal val="visible"/>
                                      </p:to>
                                    </p:set>
                                  </p:childTnLst>
                                </p:cTn>
                              </p:par>
                            </p:childTnLst>
                          </p:cTn>
                        </p:par>
                        <p:par>
                          <p:cTn id="10" fill="hold" nodeType="afterGroup">
                            <p:stCondLst>
                              <p:cond delay="1000"/>
                            </p:stCondLst>
                            <p:childTnLst>
                              <p:par>
                                <p:cTn id="11" presetID="1" presetClass="entr" presetSubtype="0" fill="hold" grpId="0" nodeType="afterEffect">
                                  <p:stCondLst>
                                    <p:cond delay="0"/>
                                  </p:stCondLst>
                                  <p:childTnLst>
                                    <p:set>
                                      <p:cBhvr>
                                        <p:cTn id="12" dur="1" fill="hold">
                                          <p:stCondLst>
                                            <p:cond delay="499"/>
                                          </p:stCondLst>
                                        </p:cTn>
                                        <p:tgtEl>
                                          <p:spTgt spid="227341"/>
                                        </p:tgtEl>
                                        <p:attrNameLst>
                                          <p:attrName>style.visibility</p:attrName>
                                        </p:attrNameLst>
                                      </p:cBhvr>
                                      <p:to>
                                        <p:strVal val="visible"/>
                                      </p:to>
                                    </p:set>
                                  </p:childTnLst>
                                </p:cTn>
                              </p:par>
                            </p:childTnLst>
                          </p:cTn>
                        </p:par>
                        <p:par>
                          <p:cTn id="13" fill="hold" nodeType="afterGroup">
                            <p:stCondLst>
                              <p:cond delay="1500"/>
                            </p:stCondLst>
                            <p:childTnLst>
                              <p:par>
                                <p:cTn id="14" presetID="1" presetClass="entr" presetSubtype="0" fill="hold" grpId="0" nodeType="afterEffect">
                                  <p:stCondLst>
                                    <p:cond delay="0"/>
                                  </p:stCondLst>
                                  <p:childTnLst>
                                    <p:set>
                                      <p:cBhvr>
                                        <p:cTn id="15" dur="1" fill="hold">
                                          <p:stCondLst>
                                            <p:cond delay="499"/>
                                          </p:stCondLst>
                                        </p:cTn>
                                        <p:tgtEl>
                                          <p:spTgt spid="227331"/>
                                        </p:tgtEl>
                                        <p:attrNameLst>
                                          <p:attrName>style.visibility</p:attrName>
                                        </p:attrNameLst>
                                      </p:cBhvr>
                                      <p:to>
                                        <p:strVal val="visible"/>
                                      </p:to>
                                    </p:set>
                                  </p:childTnLst>
                                </p:cTn>
                              </p:par>
                            </p:childTnLst>
                          </p:cTn>
                        </p:par>
                        <p:par>
                          <p:cTn id="16" fill="hold" nodeType="afterGroup">
                            <p:stCondLst>
                              <p:cond delay="2000"/>
                            </p:stCondLst>
                            <p:childTnLst>
                              <p:par>
                                <p:cTn id="17" presetID="1" presetClass="entr" presetSubtype="0" fill="hold" grpId="0" nodeType="afterEffect">
                                  <p:stCondLst>
                                    <p:cond delay="0"/>
                                  </p:stCondLst>
                                  <p:childTnLst>
                                    <p:set>
                                      <p:cBhvr>
                                        <p:cTn id="18" dur="1" fill="hold">
                                          <p:stCondLst>
                                            <p:cond delay="499"/>
                                          </p:stCondLst>
                                        </p:cTn>
                                        <p:tgtEl>
                                          <p:spTgt spid="227342"/>
                                        </p:tgtEl>
                                        <p:attrNameLst>
                                          <p:attrName>style.visibility</p:attrName>
                                        </p:attrNameLst>
                                      </p:cBhvr>
                                      <p:to>
                                        <p:strVal val="visible"/>
                                      </p:to>
                                    </p:set>
                                  </p:childTnLst>
                                </p:cTn>
                              </p:par>
                            </p:childTnLst>
                          </p:cTn>
                        </p:par>
                        <p:par>
                          <p:cTn id="19" fill="hold" nodeType="afterGroup">
                            <p:stCondLst>
                              <p:cond delay="2500"/>
                            </p:stCondLst>
                            <p:childTnLst>
                              <p:par>
                                <p:cTn id="20" presetID="1" presetClass="entr" presetSubtype="0" fill="hold" grpId="0" nodeType="afterEffect">
                                  <p:stCondLst>
                                    <p:cond delay="0"/>
                                  </p:stCondLst>
                                  <p:childTnLst>
                                    <p:set>
                                      <p:cBhvr>
                                        <p:cTn id="21" dur="1" fill="hold">
                                          <p:stCondLst>
                                            <p:cond delay="499"/>
                                          </p:stCondLst>
                                        </p:cTn>
                                        <p:tgtEl>
                                          <p:spTgt spid="227347"/>
                                        </p:tgtEl>
                                        <p:attrNameLst>
                                          <p:attrName>style.visibility</p:attrName>
                                        </p:attrNameLst>
                                      </p:cBhvr>
                                      <p:to>
                                        <p:strVal val="visible"/>
                                      </p:to>
                                    </p:set>
                                  </p:childTnLst>
                                </p:cTn>
                              </p:par>
                            </p:childTnLst>
                          </p:cTn>
                        </p:par>
                        <p:par>
                          <p:cTn id="22" fill="hold" nodeType="afterGroup">
                            <p:stCondLst>
                              <p:cond delay="3000"/>
                            </p:stCondLst>
                            <p:childTnLst>
                              <p:par>
                                <p:cTn id="23" presetID="1" presetClass="entr" presetSubtype="0" fill="hold" grpId="0" nodeType="afterEffect">
                                  <p:stCondLst>
                                    <p:cond delay="0"/>
                                  </p:stCondLst>
                                  <p:childTnLst>
                                    <p:set>
                                      <p:cBhvr>
                                        <p:cTn id="24" dur="1" fill="hold">
                                          <p:stCondLst>
                                            <p:cond delay="499"/>
                                          </p:stCondLst>
                                        </p:cTn>
                                        <p:tgtEl>
                                          <p:spTgt spid="227332"/>
                                        </p:tgtEl>
                                        <p:attrNameLst>
                                          <p:attrName>style.visibility</p:attrName>
                                        </p:attrNameLst>
                                      </p:cBhvr>
                                      <p:to>
                                        <p:strVal val="visible"/>
                                      </p:to>
                                    </p:set>
                                  </p:childTnLst>
                                </p:cTn>
                              </p:par>
                            </p:childTnLst>
                          </p:cTn>
                        </p:par>
                        <p:par>
                          <p:cTn id="25" fill="hold" nodeType="afterGroup">
                            <p:stCondLst>
                              <p:cond delay="3500"/>
                            </p:stCondLst>
                            <p:childTnLst>
                              <p:par>
                                <p:cTn id="26" presetID="1" presetClass="entr" presetSubtype="0" fill="hold" grpId="0" nodeType="afterEffect">
                                  <p:stCondLst>
                                    <p:cond delay="0"/>
                                  </p:stCondLst>
                                  <p:childTnLst>
                                    <p:set>
                                      <p:cBhvr>
                                        <p:cTn id="27" dur="1" fill="hold">
                                          <p:stCondLst>
                                            <p:cond delay="499"/>
                                          </p:stCondLst>
                                        </p:cTn>
                                        <p:tgtEl>
                                          <p:spTgt spid="227333"/>
                                        </p:tgtEl>
                                        <p:attrNameLst>
                                          <p:attrName>style.visibility</p:attrName>
                                        </p:attrNameLst>
                                      </p:cBhvr>
                                      <p:to>
                                        <p:strVal val="visible"/>
                                      </p:to>
                                    </p:set>
                                  </p:childTnLst>
                                </p:cTn>
                              </p:par>
                            </p:childTnLst>
                          </p:cTn>
                        </p:par>
                        <p:par>
                          <p:cTn id="28" fill="hold" nodeType="afterGroup">
                            <p:stCondLst>
                              <p:cond delay="4000"/>
                            </p:stCondLst>
                            <p:childTnLst>
                              <p:par>
                                <p:cTn id="29" presetID="1" presetClass="entr" presetSubtype="0" fill="hold" grpId="0" nodeType="afterEffect">
                                  <p:stCondLst>
                                    <p:cond delay="0"/>
                                  </p:stCondLst>
                                  <p:childTnLst>
                                    <p:set>
                                      <p:cBhvr>
                                        <p:cTn id="30" dur="1" fill="hold">
                                          <p:stCondLst>
                                            <p:cond delay="499"/>
                                          </p:stCondLst>
                                        </p:cTn>
                                        <p:tgtEl>
                                          <p:spTgt spid="227335"/>
                                        </p:tgtEl>
                                        <p:attrNameLst>
                                          <p:attrName>style.visibility</p:attrName>
                                        </p:attrNameLst>
                                      </p:cBhvr>
                                      <p:to>
                                        <p:strVal val="visible"/>
                                      </p:to>
                                    </p:set>
                                  </p:childTnLst>
                                </p:cTn>
                              </p:par>
                            </p:childTnLst>
                          </p:cTn>
                        </p:par>
                        <p:par>
                          <p:cTn id="31" fill="hold" nodeType="afterGroup">
                            <p:stCondLst>
                              <p:cond delay="4500"/>
                            </p:stCondLst>
                            <p:childTnLst>
                              <p:par>
                                <p:cTn id="32" presetID="1" presetClass="entr" presetSubtype="0" fill="hold" grpId="0" nodeType="afterEffect">
                                  <p:stCondLst>
                                    <p:cond delay="0"/>
                                  </p:stCondLst>
                                  <p:childTnLst>
                                    <p:set>
                                      <p:cBhvr>
                                        <p:cTn id="33" dur="1" fill="hold">
                                          <p:stCondLst>
                                            <p:cond delay="499"/>
                                          </p:stCondLst>
                                        </p:cTn>
                                        <p:tgtEl>
                                          <p:spTgt spid="227337"/>
                                        </p:tgtEl>
                                        <p:attrNameLst>
                                          <p:attrName>style.visibility</p:attrName>
                                        </p:attrNameLst>
                                      </p:cBhvr>
                                      <p:to>
                                        <p:strVal val="visible"/>
                                      </p:to>
                                    </p:set>
                                  </p:childTnLst>
                                </p:cTn>
                              </p:par>
                            </p:childTnLst>
                          </p:cTn>
                        </p:par>
                        <p:par>
                          <p:cTn id="34" fill="hold" nodeType="afterGroup">
                            <p:stCondLst>
                              <p:cond delay="5000"/>
                            </p:stCondLst>
                            <p:childTnLst>
                              <p:par>
                                <p:cTn id="35" presetID="1" presetClass="entr" presetSubtype="0" fill="hold" grpId="0" nodeType="afterEffect">
                                  <p:stCondLst>
                                    <p:cond delay="0"/>
                                  </p:stCondLst>
                                  <p:childTnLst>
                                    <p:set>
                                      <p:cBhvr>
                                        <p:cTn id="36" dur="1" fill="hold">
                                          <p:stCondLst>
                                            <p:cond delay="499"/>
                                          </p:stCondLst>
                                        </p:cTn>
                                        <p:tgtEl>
                                          <p:spTgt spid="227336"/>
                                        </p:tgtEl>
                                        <p:attrNameLst>
                                          <p:attrName>style.visibility</p:attrName>
                                        </p:attrNameLst>
                                      </p:cBhvr>
                                      <p:to>
                                        <p:strVal val="visible"/>
                                      </p:to>
                                    </p:set>
                                  </p:childTnLst>
                                </p:cTn>
                              </p:par>
                            </p:childTnLst>
                          </p:cTn>
                        </p:par>
                        <p:par>
                          <p:cTn id="37" fill="hold" nodeType="afterGroup">
                            <p:stCondLst>
                              <p:cond delay="5500"/>
                            </p:stCondLst>
                            <p:childTnLst>
                              <p:par>
                                <p:cTn id="38" presetID="1" presetClass="entr" presetSubtype="0" fill="hold" grpId="0" nodeType="afterEffect">
                                  <p:stCondLst>
                                    <p:cond delay="0"/>
                                  </p:stCondLst>
                                  <p:childTnLst>
                                    <p:set>
                                      <p:cBhvr>
                                        <p:cTn id="39" dur="1" fill="hold">
                                          <p:stCondLst>
                                            <p:cond delay="499"/>
                                          </p:stCondLst>
                                        </p:cTn>
                                        <p:tgtEl>
                                          <p:spTgt spid="227340"/>
                                        </p:tgtEl>
                                        <p:attrNameLst>
                                          <p:attrName>style.visibility</p:attrName>
                                        </p:attrNameLst>
                                      </p:cBhvr>
                                      <p:to>
                                        <p:strVal val="visible"/>
                                      </p:to>
                                    </p:set>
                                  </p:childTnLst>
                                </p:cTn>
                              </p:par>
                            </p:childTnLst>
                          </p:cTn>
                        </p:par>
                        <p:par>
                          <p:cTn id="40" fill="hold" nodeType="afterGroup">
                            <p:stCondLst>
                              <p:cond delay="6000"/>
                            </p:stCondLst>
                            <p:childTnLst>
                              <p:par>
                                <p:cTn id="41" presetID="1" presetClass="entr" presetSubtype="0" fill="hold" nodeType="afterEffect">
                                  <p:stCondLst>
                                    <p:cond delay="0"/>
                                  </p:stCondLst>
                                  <p:childTnLst>
                                    <p:set>
                                      <p:cBhvr>
                                        <p:cTn id="42" dur="1" fill="hold">
                                          <p:stCondLst>
                                            <p:cond delay="499"/>
                                          </p:stCondLst>
                                        </p:cTn>
                                        <p:tgtEl>
                                          <p:spTgt spid="227338"/>
                                        </p:tgtEl>
                                        <p:attrNameLst>
                                          <p:attrName>style.visibility</p:attrName>
                                        </p:attrNameLst>
                                      </p:cBhvr>
                                      <p:to>
                                        <p:strVal val="visible"/>
                                      </p:to>
                                    </p:set>
                                  </p:childTnLst>
                                </p:cTn>
                              </p:par>
                            </p:childTnLst>
                          </p:cTn>
                        </p:par>
                        <p:par>
                          <p:cTn id="43" fill="hold" nodeType="afterGroup">
                            <p:stCondLst>
                              <p:cond delay="6500"/>
                            </p:stCondLst>
                            <p:childTnLst>
                              <p:par>
                                <p:cTn id="44" presetID="1" presetClass="entr" presetSubtype="0" fill="hold" grpId="0" nodeType="afterEffect">
                                  <p:stCondLst>
                                    <p:cond delay="0"/>
                                  </p:stCondLst>
                                  <p:childTnLst>
                                    <p:set>
                                      <p:cBhvr>
                                        <p:cTn id="45" dur="1" fill="hold">
                                          <p:stCondLst>
                                            <p:cond delay="499"/>
                                          </p:stCondLst>
                                        </p:cTn>
                                        <p:tgtEl>
                                          <p:spTgt spid="227343"/>
                                        </p:tgtEl>
                                        <p:attrNameLst>
                                          <p:attrName>style.visibility</p:attrName>
                                        </p:attrNameLst>
                                      </p:cBhvr>
                                      <p:to>
                                        <p:strVal val="visible"/>
                                      </p:to>
                                    </p:set>
                                  </p:childTnLst>
                                </p:cTn>
                              </p:par>
                            </p:childTnLst>
                          </p:cTn>
                        </p:par>
                        <p:par>
                          <p:cTn id="46" fill="hold" nodeType="afterGroup">
                            <p:stCondLst>
                              <p:cond delay="7000"/>
                            </p:stCondLst>
                            <p:childTnLst>
                              <p:par>
                                <p:cTn id="47" presetID="1" presetClass="entr" presetSubtype="0" fill="hold" grpId="0" nodeType="afterEffect">
                                  <p:stCondLst>
                                    <p:cond delay="0"/>
                                  </p:stCondLst>
                                  <p:childTnLst>
                                    <p:set>
                                      <p:cBhvr>
                                        <p:cTn id="48" dur="1" fill="hold">
                                          <p:stCondLst>
                                            <p:cond delay="499"/>
                                          </p:stCondLst>
                                        </p:cTn>
                                        <p:tgtEl>
                                          <p:spTgt spid="227344"/>
                                        </p:tgtEl>
                                        <p:attrNameLst>
                                          <p:attrName>style.visibility</p:attrName>
                                        </p:attrNameLst>
                                      </p:cBhvr>
                                      <p:to>
                                        <p:strVal val="visible"/>
                                      </p:to>
                                    </p:set>
                                  </p:childTnLst>
                                </p:cTn>
                              </p:par>
                            </p:childTnLst>
                          </p:cTn>
                        </p:par>
                        <p:par>
                          <p:cTn id="49" fill="hold" nodeType="afterGroup">
                            <p:stCondLst>
                              <p:cond delay="7500"/>
                            </p:stCondLst>
                            <p:childTnLst>
                              <p:par>
                                <p:cTn id="50" presetID="1" presetClass="entr" presetSubtype="0" fill="hold" grpId="0" nodeType="afterEffect">
                                  <p:stCondLst>
                                    <p:cond delay="0"/>
                                  </p:stCondLst>
                                  <p:childTnLst>
                                    <p:set>
                                      <p:cBhvr>
                                        <p:cTn id="51" dur="1" fill="hold">
                                          <p:stCondLst>
                                            <p:cond delay="499"/>
                                          </p:stCondLst>
                                        </p:cTn>
                                        <p:tgtEl>
                                          <p:spTgt spid="227345"/>
                                        </p:tgtEl>
                                        <p:attrNameLst>
                                          <p:attrName>style.visibility</p:attrName>
                                        </p:attrNameLst>
                                      </p:cBhvr>
                                      <p:to>
                                        <p:strVal val="visible"/>
                                      </p:to>
                                    </p:set>
                                  </p:childTnLst>
                                </p:cTn>
                              </p:par>
                            </p:childTnLst>
                          </p:cTn>
                        </p:par>
                        <p:par>
                          <p:cTn id="52" fill="hold" nodeType="afterGroup">
                            <p:stCondLst>
                              <p:cond delay="8000"/>
                            </p:stCondLst>
                            <p:childTnLst>
                              <p:par>
                                <p:cTn id="53" presetID="1" presetClass="entr" presetSubtype="0" fill="hold" grpId="0" nodeType="afterEffect">
                                  <p:stCondLst>
                                    <p:cond delay="0"/>
                                  </p:stCondLst>
                                  <p:childTnLst>
                                    <p:set>
                                      <p:cBhvr>
                                        <p:cTn id="54" dur="1" fill="hold">
                                          <p:stCondLst>
                                            <p:cond delay="499"/>
                                          </p:stCondLst>
                                        </p:cTn>
                                        <p:tgtEl>
                                          <p:spTgt spid="227346"/>
                                        </p:tgtEl>
                                        <p:attrNameLst>
                                          <p:attrName>style.visibility</p:attrName>
                                        </p:attrNameLst>
                                      </p:cBhvr>
                                      <p:to>
                                        <p:strVal val="visible"/>
                                      </p:to>
                                    </p:set>
                                  </p:childTnLst>
                                </p:cTn>
                              </p:par>
                            </p:childTnLst>
                          </p:cTn>
                        </p:par>
                        <p:par>
                          <p:cTn id="55" fill="hold" nodeType="afterGroup">
                            <p:stCondLst>
                              <p:cond delay="8500"/>
                            </p:stCondLst>
                            <p:childTnLst>
                              <p:par>
                                <p:cTn id="56" presetID="1" presetClass="entr" presetSubtype="0" fill="hold" grpId="0" nodeType="afterEffect">
                                  <p:stCondLst>
                                    <p:cond delay="0"/>
                                  </p:stCondLst>
                                  <p:childTnLst>
                                    <p:set>
                                      <p:cBhvr>
                                        <p:cTn id="57" dur="1" fill="hold">
                                          <p:stCondLst>
                                            <p:cond delay="499"/>
                                          </p:stCondLst>
                                        </p:cTn>
                                        <p:tgtEl>
                                          <p:spTgt spid="227348"/>
                                        </p:tgtEl>
                                        <p:attrNameLst>
                                          <p:attrName>style.visibility</p:attrName>
                                        </p:attrNameLst>
                                      </p:cBhvr>
                                      <p:to>
                                        <p:strVal val="visible"/>
                                      </p:to>
                                    </p:set>
                                  </p:childTnLst>
                                </p:cTn>
                              </p:par>
                            </p:childTnLst>
                          </p:cTn>
                        </p:par>
                        <p:par>
                          <p:cTn id="58" fill="hold" nodeType="afterGroup">
                            <p:stCondLst>
                              <p:cond delay="9000"/>
                            </p:stCondLst>
                            <p:childTnLst>
                              <p:par>
                                <p:cTn id="59" presetID="1" presetClass="entr" presetSubtype="0" fill="hold" grpId="0" nodeType="afterEffect">
                                  <p:stCondLst>
                                    <p:cond delay="0"/>
                                  </p:stCondLst>
                                  <p:childTnLst>
                                    <p:set>
                                      <p:cBhvr>
                                        <p:cTn id="60" dur="1" fill="hold">
                                          <p:stCondLst>
                                            <p:cond delay="499"/>
                                          </p:stCondLst>
                                        </p:cTn>
                                        <p:tgtEl>
                                          <p:spTgt spid="2273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7331" grpId="0" autoUpdateAnimBg="0"/>
      <p:bldP spid="227332" grpId="0" autoUpdateAnimBg="0"/>
      <p:bldP spid="227333" grpId="0" animBg="1"/>
      <p:bldP spid="227334" grpId="0" animBg="1"/>
      <p:bldP spid="227335" grpId="0" animBg="1"/>
      <p:bldP spid="227336" grpId="0" autoUpdateAnimBg="0"/>
      <p:bldP spid="227337" grpId="0" animBg="1"/>
      <p:bldP spid="227339" grpId="0" animBg="1"/>
      <p:bldP spid="227340" grpId="0" animBg="1"/>
      <p:bldP spid="227341" grpId="0" animBg="1"/>
      <p:bldP spid="227342" grpId="0" autoUpdateAnimBg="0"/>
      <p:bldP spid="227343" grpId="0" animBg="1"/>
      <p:bldP spid="227344" grpId="0" animBg="1"/>
      <p:bldP spid="227345" grpId="0" animBg="1"/>
      <p:bldP spid="227346" grpId="0" animBg="1"/>
      <p:bldP spid="227347" grpId="0" autoUpdateAnimBg="0"/>
      <p:bldP spid="227348" grpId="0" animBg="1"/>
      <p:bldP spid="227349" grpId="0" autoUpdateAnimBg="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a:xfrm>
            <a:off x="0" y="361950"/>
            <a:ext cx="8794750" cy="696913"/>
          </a:xfrm>
        </p:spPr>
        <p:txBody>
          <a:bodyPr/>
          <a:lstStyle/>
          <a:p>
            <a:pPr eaLnBrk="1" hangingPunct="1"/>
            <a:r>
              <a:rPr lang="en-US" altLang="zh-CN" dirty="0">
                <a:ea typeface="宋体" pitchFamily="2" charset="-122"/>
              </a:rPr>
              <a:t>CSMA with Collision Detection</a:t>
            </a:r>
            <a:r>
              <a:rPr lang="zh-CN" altLang="en-US" dirty="0">
                <a:ea typeface="宋体" pitchFamily="2" charset="-122"/>
              </a:rPr>
              <a:t>（</a:t>
            </a:r>
            <a:r>
              <a:rPr lang="en-US" altLang="zh-CN" dirty="0">
                <a:ea typeface="宋体" pitchFamily="2" charset="-122"/>
              </a:rPr>
              <a:t>CSMA/CD</a:t>
            </a:r>
            <a:r>
              <a:rPr lang="zh-CN" altLang="en-US" dirty="0">
                <a:ea typeface="宋体" pitchFamily="2" charset="-122"/>
              </a:rPr>
              <a:t>）</a:t>
            </a:r>
          </a:p>
        </p:txBody>
      </p:sp>
      <p:sp>
        <p:nvSpPr>
          <p:cNvPr id="40963" name="Rectangle 3"/>
          <p:cNvSpPr>
            <a:spLocks noGrp="1" noChangeArrowheads="1"/>
          </p:cNvSpPr>
          <p:nvPr>
            <p:ph type="body" idx="1"/>
          </p:nvPr>
        </p:nvSpPr>
        <p:spPr>
          <a:xfrm>
            <a:off x="242888" y="1524000"/>
            <a:ext cx="8564562" cy="5334000"/>
          </a:xfrm>
        </p:spPr>
        <p:txBody>
          <a:bodyPr/>
          <a:lstStyle/>
          <a:p>
            <a:pPr eaLnBrk="1" hangingPunct="1"/>
            <a:r>
              <a:rPr lang="en-US" altLang="zh-CN" dirty="0">
                <a:ea typeface="宋体" pitchFamily="2" charset="-122"/>
              </a:rPr>
              <a:t>Principle</a:t>
            </a:r>
          </a:p>
          <a:p>
            <a:pPr lvl="1" eaLnBrk="1" hangingPunct="1">
              <a:buFont typeface="Wingdings" pitchFamily="2" charset="2"/>
              <a:buNone/>
            </a:pPr>
            <a:r>
              <a:rPr lang="en-US" altLang="zh-CN" dirty="0">
                <a:ea typeface="宋体" pitchFamily="2" charset="-122"/>
              </a:rPr>
              <a:t>     Station aborts the transmission as soon as it detects a collision, it saves time and bandwidth </a:t>
            </a:r>
          </a:p>
          <a:p>
            <a:pPr eaLnBrk="1" hangingPunct="1"/>
            <a:r>
              <a:rPr lang="en-US" altLang="zh-CN" dirty="0">
                <a:ea typeface="宋体" pitchFamily="2" charset="-122"/>
              </a:rPr>
              <a:t>1-persistent </a:t>
            </a:r>
            <a:r>
              <a:rPr lang="en-US" altLang="zh-CN" dirty="0">
                <a:solidFill>
                  <a:srgbClr val="993300"/>
                </a:solidFill>
                <a:ea typeface="宋体" pitchFamily="2" charset="-122"/>
              </a:rPr>
              <a:t>CSMA/CD</a:t>
            </a:r>
          </a:p>
          <a:p>
            <a:pPr lvl="1" eaLnBrk="1" hangingPunct="1">
              <a:buFontTx/>
              <a:buNone/>
            </a:pPr>
            <a:r>
              <a:rPr lang="en-US" altLang="zh-CN" dirty="0">
                <a:ea typeface="宋体" pitchFamily="2" charset="-122"/>
              </a:rPr>
              <a:t>     When a station sense the channel idle, send immediately and keep on sensing, when collision occur, abort transmission immediately</a:t>
            </a:r>
            <a:r>
              <a:rPr lang="en-US" altLang="zh-CN" sz="2800" dirty="0">
                <a:ea typeface="宋体" pitchFamily="2" charset="-122"/>
              </a:rPr>
              <a:t> </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subTitle" idx="1"/>
          </p:nvPr>
        </p:nvSpPr>
        <p:spPr>
          <a:xfrm>
            <a:off x="120650" y="2466975"/>
            <a:ext cx="8577263" cy="2906713"/>
          </a:xfrm>
        </p:spPr>
        <p:txBody>
          <a:bodyPr/>
          <a:lstStyle/>
          <a:p>
            <a:pPr eaLnBrk="1" hangingPunct="1">
              <a:lnSpc>
                <a:spcPct val="80000"/>
              </a:lnSpc>
              <a:buFontTx/>
              <a:buNone/>
            </a:pPr>
            <a:r>
              <a:rPr lang="en-US" altLang="zh-CN" sz="5400" i="1">
                <a:solidFill>
                  <a:srgbClr val="0000FF"/>
                </a:solidFill>
                <a:latin typeface="Times New Roman" pitchFamily="18" charset="0"/>
                <a:ea typeface="宋体" pitchFamily="2" charset="-122"/>
              </a:rPr>
              <a:t>M/M/1 System</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a:xfrm>
            <a:off x="157163" y="157163"/>
            <a:ext cx="8794750" cy="696912"/>
          </a:xfrm>
        </p:spPr>
        <p:txBody>
          <a:bodyPr/>
          <a:lstStyle/>
          <a:p>
            <a:pPr eaLnBrk="1" hangingPunct="1"/>
            <a:r>
              <a:rPr lang="en-US" altLang="zh-CN">
                <a:ea typeface="宋体" pitchFamily="2" charset="-122"/>
              </a:rPr>
              <a:t>CSMA/CD: Channel state</a:t>
            </a:r>
          </a:p>
        </p:txBody>
      </p:sp>
      <p:sp>
        <p:nvSpPr>
          <p:cNvPr id="41987" name="Rectangle 3"/>
          <p:cNvSpPr>
            <a:spLocks noGrp="1" noChangeArrowheads="1"/>
          </p:cNvSpPr>
          <p:nvPr>
            <p:ph type="body" idx="1"/>
          </p:nvPr>
        </p:nvSpPr>
        <p:spPr>
          <a:xfrm>
            <a:off x="544513" y="3784600"/>
            <a:ext cx="7883525" cy="838200"/>
          </a:xfrm>
        </p:spPr>
        <p:txBody>
          <a:bodyPr/>
          <a:lstStyle/>
          <a:p>
            <a:pPr eaLnBrk="1" hangingPunct="1">
              <a:buFontTx/>
              <a:buNone/>
            </a:pPr>
            <a:r>
              <a:rPr lang="en-US" altLang="zh-CN">
                <a:ea typeface="宋体" pitchFamily="2" charset="-122"/>
              </a:rPr>
              <a:t>CSMA/CD can be in one of three states: Contention, Transmission, or Idle.</a:t>
            </a:r>
          </a:p>
        </p:txBody>
      </p:sp>
      <p:pic>
        <p:nvPicPr>
          <p:cNvPr id="41988" name="Picture 4" descr="4-0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8650" y="1219200"/>
            <a:ext cx="7867650" cy="2363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a:xfrm>
            <a:off x="157163" y="157163"/>
            <a:ext cx="8794750" cy="696912"/>
          </a:xfrm>
        </p:spPr>
        <p:txBody>
          <a:bodyPr/>
          <a:lstStyle/>
          <a:p>
            <a:pPr eaLnBrk="1" hangingPunct="1"/>
            <a:r>
              <a:rPr lang="en-US" altLang="zh-CN">
                <a:ea typeface="宋体" pitchFamily="2" charset="-122"/>
              </a:rPr>
              <a:t>CSMA/CD: Contention period</a:t>
            </a:r>
          </a:p>
        </p:txBody>
      </p:sp>
      <p:sp>
        <p:nvSpPr>
          <p:cNvPr id="43011" name="Line 3"/>
          <p:cNvSpPr>
            <a:spLocks noChangeShapeType="1"/>
          </p:cNvSpPr>
          <p:nvPr/>
        </p:nvSpPr>
        <p:spPr bwMode="auto">
          <a:xfrm>
            <a:off x="1982788" y="2057400"/>
            <a:ext cx="0" cy="3886200"/>
          </a:xfrm>
          <a:prstGeom prst="line">
            <a:avLst/>
          </a:prstGeom>
          <a:noFill/>
          <a:ln w="25400">
            <a:solidFill>
              <a:srgbClr val="808080"/>
            </a:solidFill>
            <a:round/>
            <a:headEnd type="none" w="sm" len="sm"/>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43012" name="Line 4"/>
          <p:cNvSpPr>
            <a:spLocks noChangeShapeType="1"/>
          </p:cNvSpPr>
          <p:nvPr/>
        </p:nvSpPr>
        <p:spPr bwMode="auto">
          <a:xfrm>
            <a:off x="4648200" y="2057400"/>
            <a:ext cx="0" cy="3886200"/>
          </a:xfrm>
          <a:prstGeom prst="line">
            <a:avLst/>
          </a:prstGeom>
          <a:noFill/>
          <a:ln w="25400">
            <a:solidFill>
              <a:srgbClr val="808080"/>
            </a:solidFill>
            <a:round/>
            <a:headEnd type="none" w="sm" len="sm"/>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43013" name="Text Box 5"/>
          <p:cNvSpPr txBox="1">
            <a:spLocks noChangeArrowheads="1"/>
          </p:cNvSpPr>
          <p:nvPr/>
        </p:nvSpPr>
        <p:spPr bwMode="auto">
          <a:xfrm>
            <a:off x="969963" y="1608138"/>
            <a:ext cx="118427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type="none" w="sm" len="sm"/>
                <a:tailEnd/>
              </a14:hiddenLine>
            </a:ext>
          </a:extLst>
        </p:spPr>
        <p:txBody>
          <a:bodyPr wrap="none" lIns="90000" tIns="46800" rIns="90000" bIns="46800" anchor="ctr">
            <a:spAutoFit/>
          </a:bodyPr>
          <a:lstStyle>
            <a:lvl1pPr algn="l" defTabSz="762000" eaLnBrk="0" fontAlgn="b" hangingPunct="0">
              <a:spcBef>
                <a:spcPct val="20000"/>
              </a:spcBef>
              <a:buClr>
                <a:srgbClr val="FF6600"/>
              </a:buClr>
              <a:buSzPct val="110000"/>
              <a:buFont typeface="Wingdings" pitchFamily="2" charset="2"/>
              <a:buChar char="n"/>
              <a:defRPr sz="2800">
                <a:solidFill>
                  <a:srgbClr val="000099"/>
                </a:solidFill>
                <a:latin typeface="Verdana" pitchFamily="34" charset="0"/>
              </a:defRPr>
            </a:lvl1pPr>
            <a:lvl2pPr marL="742950" indent="-285750" algn="l" defTabSz="762000" eaLnBrk="0" hangingPunct="0">
              <a:spcBef>
                <a:spcPct val="20000"/>
              </a:spcBef>
              <a:buClr>
                <a:srgbClr val="009900"/>
              </a:buClr>
              <a:buSzPct val="110000"/>
              <a:buFont typeface="Wingdings" pitchFamily="2" charset="2"/>
              <a:buChar char="u"/>
              <a:defRPr sz="2400">
                <a:solidFill>
                  <a:schemeClr val="tx1"/>
                </a:solidFill>
                <a:latin typeface="Verdana" pitchFamily="34" charset="0"/>
              </a:defRPr>
            </a:lvl2pPr>
            <a:lvl3pPr marL="1143000" indent="-228600" algn="l" defTabSz="762000" eaLnBrk="0" hangingPunct="0">
              <a:spcBef>
                <a:spcPct val="20000"/>
              </a:spcBef>
              <a:buClr>
                <a:srgbClr val="0000FF"/>
              </a:buClr>
              <a:buSzPct val="110000"/>
              <a:buFont typeface="Wingdings" pitchFamily="2" charset="2"/>
              <a:buChar char="Ø"/>
              <a:defRPr sz="2400">
                <a:solidFill>
                  <a:schemeClr val="tx1"/>
                </a:solidFill>
                <a:latin typeface="Verdana" pitchFamily="34" charset="0"/>
              </a:defRPr>
            </a:lvl3pPr>
            <a:lvl4pPr marL="1600200" indent="-228600" algn="l" defTabSz="762000" eaLnBrk="0" hangingPunct="0">
              <a:spcBef>
                <a:spcPct val="20000"/>
              </a:spcBef>
              <a:buClr>
                <a:schemeClr val="accent2"/>
              </a:buClr>
              <a:buSzPct val="110000"/>
              <a:buChar char="–"/>
              <a:defRPr sz="2000">
                <a:solidFill>
                  <a:schemeClr val="tx1"/>
                </a:solidFill>
                <a:latin typeface="Times New Roman" pitchFamily="18" charset="0"/>
              </a:defRPr>
            </a:lvl4pPr>
            <a:lvl5pPr marL="2057400" indent="-228600" algn="l" defTabSz="762000" eaLnBrk="0" hangingPunct="0">
              <a:spcBef>
                <a:spcPct val="20000"/>
              </a:spcBef>
              <a:buClr>
                <a:schemeClr val="accent2"/>
              </a:buClr>
              <a:buSzPct val="110000"/>
              <a:buChar char="»"/>
              <a:defRPr sz="2000">
                <a:solidFill>
                  <a:schemeClr val="tx1"/>
                </a:solidFill>
                <a:latin typeface="Times New Roman" pitchFamily="18" charset="0"/>
              </a:defRPr>
            </a:lvl5pPr>
            <a:lvl6pPr marL="25146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6pPr>
            <a:lvl7pPr marL="29718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7pPr>
            <a:lvl8pPr marL="34290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8pPr>
            <a:lvl9pPr marL="38862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9pPr>
          </a:lstStyle>
          <a:p>
            <a:pPr algn="ctr" fontAlgn="base">
              <a:spcBef>
                <a:spcPct val="50000"/>
              </a:spcBef>
              <a:buClrTx/>
              <a:buSzTx/>
              <a:buFontTx/>
              <a:buNone/>
            </a:pPr>
            <a:r>
              <a:rPr lang="en-US" altLang="zh-CN" sz="1800" b="1">
                <a:solidFill>
                  <a:schemeClr val="tx1"/>
                </a:solidFill>
                <a:latin typeface="CordiaUPC" pitchFamily="34" charset="-34"/>
                <a:ea typeface="宋体" pitchFamily="2" charset="-122"/>
              </a:rPr>
              <a:t>Station A</a:t>
            </a:r>
          </a:p>
        </p:txBody>
      </p:sp>
      <p:sp>
        <p:nvSpPr>
          <p:cNvPr id="43014" name="Text Box 6"/>
          <p:cNvSpPr txBox="1">
            <a:spLocks noChangeArrowheads="1"/>
          </p:cNvSpPr>
          <p:nvPr/>
        </p:nvSpPr>
        <p:spPr bwMode="auto">
          <a:xfrm>
            <a:off x="4154488" y="1611313"/>
            <a:ext cx="801687" cy="373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type="none" w="sm" len="sm"/>
                <a:tailEnd/>
              </a14:hiddenLine>
            </a:ext>
          </a:extLst>
        </p:spPr>
        <p:txBody>
          <a:bodyPr wrap="none" lIns="90000" tIns="46800" rIns="90000" bIns="46800" anchor="ctr">
            <a:spAutoFit/>
          </a:bodyPr>
          <a:lstStyle>
            <a:lvl1pPr algn="l" defTabSz="762000" eaLnBrk="0" fontAlgn="b" hangingPunct="0">
              <a:spcBef>
                <a:spcPct val="20000"/>
              </a:spcBef>
              <a:buClr>
                <a:srgbClr val="FF6600"/>
              </a:buClr>
              <a:buSzPct val="110000"/>
              <a:buFont typeface="Wingdings" pitchFamily="2" charset="2"/>
              <a:buChar char="n"/>
              <a:defRPr sz="2800">
                <a:solidFill>
                  <a:srgbClr val="000099"/>
                </a:solidFill>
                <a:latin typeface="Verdana" pitchFamily="34" charset="0"/>
              </a:defRPr>
            </a:lvl1pPr>
            <a:lvl2pPr marL="742950" indent="-285750" algn="l" defTabSz="762000" eaLnBrk="0" hangingPunct="0">
              <a:spcBef>
                <a:spcPct val="20000"/>
              </a:spcBef>
              <a:buClr>
                <a:srgbClr val="009900"/>
              </a:buClr>
              <a:buSzPct val="110000"/>
              <a:buFont typeface="Wingdings" pitchFamily="2" charset="2"/>
              <a:buChar char="u"/>
              <a:defRPr sz="2400">
                <a:solidFill>
                  <a:schemeClr val="tx1"/>
                </a:solidFill>
                <a:latin typeface="Verdana" pitchFamily="34" charset="0"/>
              </a:defRPr>
            </a:lvl2pPr>
            <a:lvl3pPr marL="1143000" indent="-228600" algn="l" defTabSz="762000" eaLnBrk="0" hangingPunct="0">
              <a:spcBef>
                <a:spcPct val="20000"/>
              </a:spcBef>
              <a:buClr>
                <a:srgbClr val="0000FF"/>
              </a:buClr>
              <a:buSzPct val="110000"/>
              <a:buFont typeface="Wingdings" pitchFamily="2" charset="2"/>
              <a:buChar char="Ø"/>
              <a:defRPr sz="2400">
                <a:solidFill>
                  <a:schemeClr val="tx1"/>
                </a:solidFill>
                <a:latin typeface="Verdana" pitchFamily="34" charset="0"/>
              </a:defRPr>
            </a:lvl3pPr>
            <a:lvl4pPr marL="1600200" indent="-228600" algn="l" defTabSz="762000" eaLnBrk="0" hangingPunct="0">
              <a:spcBef>
                <a:spcPct val="20000"/>
              </a:spcBef>
              <a:buClr>
                <a:schemeClr val="accent2"/>
              </a:buClr>
              <a:buSzPct val="110000"/>
              <a:buChar char="–"/>
              <a:defRPr sz="2000">
                <a:solidFill>
                  <a:schemeClr val="tx1"/>
                </a:solidFill>
                <a:latin typeface="Times New Roman" pitchFamily="18" charset="0"/>
              </a:defRPr>
            </a:lvl4pPr>
            <a:lvl5pPr marL="2057400" indent="-228600" algn="l" defTabSz="762000" eaLnBrk="0" hangingPunct="0">
              <a:spcBef>
                <a:spcPct val="20000"/>
              </a:spcBef>
              <a:buClr>
                <a:schemeClr val="accent2"/>
              </a:buClr>
              <a:buSzPct val="110000"/>
              <a:buChar char="»"/>
              <a:defRPr sz="2000">
                <a:solidFill>
                  <a:schemeClr val="tx1"/>
                </a:solidFill>
                <a:latin typeface="Times New Roman" pitchFamily="18" charset="0"/>
              </a:defRPr>
            </a:lvl5pPr>
            <a:lvl6pPr marL="25146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6pPr>
            <a:lvl7pPr marL="29718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7pPr>
            <a:lvl8pPr marL="34290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8pPr>
            <a:lvl9pPr marL="38862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9pPr>
          </a:lstStyle>
          <a:p>
            <a:pPr algn="ctr" fontAlgn="base">
              <a:spcBef>
                <a:spcPct val="50000"/>
              </a:spcBef>
              <a:buClrTx/>
              <a:buSzTx/>
              <a:buFontTx/>
              <a:buNone/>
            </a:pPr>
            <a:r>
              <a:rPr lang="en-US" altLang="zh-CN" sz="1800" b="1">
                <a:solidFill>
                  <a:schemeClr val="tx1"/>
                </a:solidFill>
                <a:latin typeface="CordiaUPC" pitchFamily="34" charset="-34"/>
                <a:ea typeface="宋体" pitchFamily="2" charset="-122"/>
              </a:rPr>
              <a:t>Station B</a:t>
            </a:r>
          </a:p>
        </p:txBody>
      </p:sp>
      <p:sp>
        <p:nvSpPr>
          <p:cNvPr id="43015" name="Line 7"/>
          <p:cNvSpPr>
            <a:spLocks noChangeShapeType="1"/>
          </p:cNvSpPr>
          <p:nvPr/>
        </p:nvSpPr>
        <p:spPr bwMode="auto">
          <a:xfrm>
            <a:off x="1981200" y="2362200"/>
            <a:ext cx="2667000" cy="0"/>
          </a:xfrm>
          <a:prstGeom prst="line">
            <a:avLst/>
          </a:prstGeom>
          <a:noFill/>
          <a:ln w="25400" cap="rnd">
            <a:solidFill>
              <a:srgbClr val="FF00FF"/>
            </a:solidFill>
            <a:prstDash val="sysDot"/>
            <a:round/>
            <a:headEnd type="none" w="sm" len="sm"/>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230408" name="Line 8"/>
          <p:cNvSpPr>
            <a:spLocks noChangeShapeType="1"/>
          </p:cNvSpPr>
          <p:nvPr/>
        </p:nvSpPr>
        <p:spPr bwMode="auto">
          <a:xfrm>
            <a:off x="1981200" y="2362200"/>
            <a:ext cx="2667000" cy="533400"/>
          </a:xfrm>
          <a:prstGeom prst="line">
            <a:avLst/>
          </a:prstGeom>
          <a:noFill/>
          <a:ln w="25400">
            <a:solidFill>
              <a:srgbClr val="FF00FF"/>
            </a:solidFill>
            <a:round/>
            <a:headEnd type="none" w="sm" len="sm"/>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43017" name="Line 9"/>
          <p:cNvSpPr>
            <a:spLocks noChangeShapeType="1"/>
          </p:cNvSpPr>
          <p:nvPr/>
        </p:nvSpPr>
        <p:spPr bwMode="auto">
          <a:xfrm>
            <a:off x="4648200" y="2362200"/>
            <a:ext cx="152400" cy="0"/>
          </a:xfrm>
          <a:prstGeom prst="line">
            <a:avLst/>
          </a:prstGeom>
          <a:noFill/>
          <a:ln w="25400">
            <a:solidFill>
              <a:srgbClr val="DDDDDD"/>
            </a:solidFill>
            <a:round/>
            <a:headEnd type="none" w="sm" len="sm"/>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43018" name="Text Box 10"/>
          <p:cNvSpPr txBox="1">
            <a:spLocks noChangeArrowheads="1"/>
          </p:cNvSpPr>
          <p:nvPr/>
        </p:nvSpPr>
        <p:spPr bwMode="auto">
          <a:xfrm>
            <a:off x="4191000" y="2316163"/>
            <a:ext cx="4064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type="none" w="sm" len="sm"/>
                <a:tailEnd/>
              </a14:hiddenLine>
            </a:ext>
          </a:extLst>
        </p:spPr>
        <p:txBody>
          <a:bodyPr lIns="90000" tIns="46800" rIns="90000" bIns="46800" anchor="ctr">
            <a:spAutoFit/>
          </a:bodyPr>
          <a:lstStyle>
            <a:lvl1pPr algn="l" defTabSz="762000" eaLnBrk="0" fontAlgn="b" hangingPunct="0">
              <a:spcBef>
                <a:spcPct val="20000"/>
              </a:spcBef>
              <a:buClr>
                <a:srgbClr val="FF6600"/>
              </a:buClr>
              <a:buSzPct val="110000"/>
              <a:buFont typeface="Wingdings" pitchFamily="2" charset="2"/>
              <a:buChar char="n"/>
              <a:defRPr sz="2800">
                <a:solidFill>
                  <a:srgbClr val="000099"/>
                </a:solidFill>
                <a:latin typeface="Verdana" pitchFamily="34" charset="0"/>
              </a:defRPr>
            </a:lvl1pPr>
            <a:lvl2pPr marL="742950" indent="-285750" algn="l" defTabSz="762000" eaLnBrk="0" hangingPunct="0">
              <a:spcBef>
                <a:spcPct val="20000"/>
              </a:spcBef>
              <a:buClr>
                <a:srgbClr val="009900"/>
              </a:buClr>
              <a:buSzPct val="110000"/>
              <a:buFont typeface="Wingdings" pitchFamily="2" charset="2"/>
              <a:buChar char="u"/>
              <a:defRPr sz="2400">
                <a:solidFill>
                  <a:schemeClr val="tx1"/>
                </a:solidFill>
                <a:latin typeface="Verdana" pitchFamily="34" charset="0"/>
              </a:defRPr>
            </a:lvl2pPr>
            <a:lvl3pPr marL="1143000" indent="-228600" algn="l" defTabSz="762000" eaLnBrk="0" hangingPunct="0">
              <a:spcBef>
                <a:spcPct val="20000"/>
              </a:spcBef>
              <a:buClr>
                <a:srgbClr val="0000FF"/>
              </a:buClr>
              <a:buSzPct val="110000"/>
              <a:buFont typeface="Wingdings" pitchFamily="2" charset="2"/>
              <a:buChar char="Ø"/>
              <a:defRPr sz="2400">
                <a:solidFill>
                  <a:schemeClr val="tx1"/>
                </a:solidFill>
                <a:latin typeface="Verdana" pitchFamily="34" charset="0"/>
              </a:defRPr>
            </a:lvl3pPr>
            <a:lvl4pPr marL="1600200" indent="-228600" algn="l" defTabSz="762000" eaLnBrk="0" hangingPunct="0">
              <a:spcBef>
                <a:spcPct val="20000"/>
              </a:spcBef>
              <a:buClr>
                <a:schemeClr val="accent2"/>
              </a:buClr>
              <a:buSzPct val="110000"/>
              <a:buChar char="–"/>
              <a:defRPr sz="2000">
                <a:solidFill>
                  <a:schemeClr val="tx1"/>
                </a:solidFill>
                <a:latin typeface="Times New Roman" pitchFamily="18" charset="0"/>
              </a:defRPr>
            </a:lvl4pPr>
            <a:lvl5pPr marL="2057400" indent="-228600" algn="l" defTabSz="762000" eaLnBrk="0" hangingPunct="0">
              <a:spcBef>
                <a:spcPct val="20000"/>
              </a:spcBef>
              <a:buClr>
                <a:schemeClr val="accent2"/>
              </a:buClr>
              <a:buSzPct val="110000"/>
              <a:buChar char="»"/>
              <a:defRPr sz="2000">
                <a:solidFill>
                  <a:schemeClr val="tx1"/>
                </a:solidFill>
                <a:latin typeface="Times New Roman" pitchFamily="18" charset="0"/>
              </a:defRPr>
            </a:lvl5pPr>
            <a:lvl6pPr marL="25146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6pPr>
            <a:lvl7pPr marL="29718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7pPr>
            <a:lvl8pPr marL="34290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8pPr>
            <a:lvl9pPr marL="38862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9pPr>
          </a:lstStyle>
          <a:p>
            <a:pPr algn="ctr" fontAlgn="base">
              <a:spcBef>
                <a:spcPct val="50000"/>
              </a:spcBef>
              <a:buClrTx/>
              <a:buSzTx/>
              <a:buFontTx/>
              <a:buNone/>
            </a:pPr>
            <a:r>
              <a:rPr lang="zh-CN" altLang="en-US" sz="1800" b="1">
                <a:solidFill>
                  <a:schemeClr val="tx1"/>
                </a:solidFill>
                <a:latin typeface="CordiaUPC" pitchFamily="34" charset="-34"/>
                <a:ea typeface="宋体" pitchFamily="2" charset="-122"/>
                <a:sym typeface="Symbol" pitchFamily="18" charset="2"/>
              </a:rPr>
              <a:t></a:t>
            </a:r>
            <a:endParaRPr lang="zh-CN" altLang="en-US" sz="1800" b="1">
              <a:solidFill>
                <a:schemeClr val="tx1"/>
              </a:solidFill>
              <a:latin typeface="CordiaUPC" pitchFamily="34" charset="-34"/>
              <a:ea typeface="宋体" pitchFamily="2" charset="-122"/>
            </a:endParaRPr>
          </a:p>
        </p:txBody>
      </p:sp>
      <p:sp>
        <p:nvSpPr>
          <p:cNvPr id="230411" name="Line 11"/>
          <p:cNvSpPr>
            <a:spLocks noChangeShapeType="1"/>
          </p:cNvSpPr>
          <p:nvPr/>
        </p:nvSpPr>
        <p:spPr bwMode="auto">
          <a:xfrm flipH="1">
            <a:off x="1992313" y="2667000"/>
            <a:ext cx="2655887" cy="495300"/>
          </a:xfrm>
          <a:prstGeom prst="line">
            <a:avLst/>
          </a:prstGeom>
          <a:noFill/>
          <a:ln w="25400">
            <a:solidFill>
              <a:srgbClr val="FF9900"/>
            </a:solidFill>
            <a:round/>
            <a:headEnd type="none" w="sm" len="sm"/>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pic>
        <p:nvPicPr>
          <p:cNvPr id="230412" name="Picture 12"/>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10000" y="25908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0413" name="Line 13"/>
          <p:cNvSpPr>
            <a:spLocks noChangeShapeType="1"/>
          </p:cNvSpPr>
          <p:nvPr/>
        </p:nvSpPr>
        <p:spPr bwMode="auto">
          <a:xfrm>
            <a:off x="4648200" y="2895600"/>
            <a:ext cx="228600" cy="0"/>
          </a:xfrm>
          <a:prstGeom prst="line">
            <a:avLst/>
          </a:prstGeom>
          <a:noFill/>
          <a:ln w="25400">
            <a:solidFill>
              <a:srgbClr val="FF9900"/>
            </a:solidFill>
            <a:round/>
            <a:headEnd type="triangle" w="sm" len="me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230414" name="Text Box 14"/>
          <p:cNvSpPr txBox="1">
            <a:spLocks noChangeArrowheads="1"/>
          </p:cNvSpPr>
          <p:nvPr/>
        </p:nvSpPr>
        <p:spPr bwMode="auto">
          <a:xfrm>
            <a:off x="4876800" y="2728913"/>
            <a:ext cx="204787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type="none" w="sm" len="sm"/>
                <a:tailEnd/>
              </a14:hiddenLine>
            </a:ext>
          </a:extLst>
        </p:spPr>
        <p:txBody>
          <a:bodyPr wrap="none" lIns="90000" tIns="46800" rIns="90000" bIns="46800" anchor="ctr">
            <a:spAutoFit/>
          </a:bodyPr>
          <a:lstStyle>
            <a:lvl1pPr algn="l" defTabSz="762000" eaLnBrk="0" fontAlgn="b" hangingPunct="0">
              <a:spcBef>
                <a:spcPct val="20000"/>
              </a:spcBef>
              <a:buClr>
                <a:srgbClr val="FF6600"/>
              </a:buClr>
              <a:buSzPct val="110000"/>
              <a:buFont typeface="Wingdings" pitchFamily="2" charset="2"/>
              <a:buChar char="n"/>
              <a:defRPr sz="2800">
                <a:solidFill>
                  <a:srgbClr val="000099"/>
                </a:solidFill>
                <a:latin typeface="Verdana" pitchFamily="34" charset="0"/>
              </a:defRPr>
            </a:lvl1pPr>
            <a:lvl2pPr marL="742950" indent="-285750" algn="l" defTabSz="762000" eaLnBrk="0" hangingPunct="0">
              <a:spcBef>
                <a:spcPct val="20000"/>
              </a:spcBef>
              <a:buClr>
                <a:srgbClr val="009900"/>
              </a:buClr>
              <a:buSzPct val="110000"/>
              <a:buFont typeface="Wingdings" pitchFamily="2" charset="2"/>
              <a:buChar char="u"/>
              <a:defRPr sz="2400">
                <a:solidFill>
                  <a:schemeClr val="tx1"/>
                </a:solidFill>
                <a:latin typeface="Verdana" pitchFamily="34" charset="0"/>
              </a:defRPr>
            </a:lvl2pPr>
            <a:lvl3pPr marL="1143000" indent="-228600" algn="l" defTabSz="762000" eaLnBrk="0" hangingPunct="0">
              <a:spcBef>
                <a:spcPct val="20000"/>
              </a:spcBef>
              <a:buClr>
                <a:srgbClr val="0000FF"/>
              </a:buClr>
              <a:buSzPct val="110000"/>
              <a:buFont typeface="Wingdings" pitchFamily="2" charset="2"/>
              <a:buChar char="Ø"/>
              <a:defRPr sz="2400">
                <a:solidFill>
                  <a:schemeClr val="tx1"/>
                </a:solidFill>
                <a:latin typeface="Verdana" pitchFamily="34" charset="0"/>
              </a:defRPr>
            </a:lvl3pPr>
            <a:lvl4pPr marL="1600200" indent="-228600" algn="l" defTabSz="762000" eaLnBrk="0" hangingPunct="0">
              <a:spcBef>
                <a:spcPct val="20000"/>
              </a:spcBef>
              <a:buClr>
                <a:schemeClr val="accent2"/>
              </a:buClr>
              <a:buSzPct val="110000"/>
              <a:buChar char="–"/>
              <a:defRPr sz="2000">
                <a:solidFill>
                  <a:schemeClr val="tx1"/>
                </a:solidFill>
                <a:latin typeface="Times New Roman" pitchFamily="18" charset="0"/>
              </a:defRPr>
            </a:lvl4pPr>
            <a:lvl5pPr marL="2057400" indent="-228600" algn="l" defTabSz="762000" eaLnBrk="0" hangingPunct="0">
              <a:spcBef>
                <a:spcPct val="20000"/>
              </a:spcBef>
              <a:buClr>
                <a:schemeClr val="accent2"/>
              </a:buClr>
              <a:buSzPct val="110000"/>
              <a:buChar char="»"/>
              <a:defRPr sz="2000">
                <a:solidFill>
                  <a:schemeClr val="tx1"/>
                </a:solidFill>
                <a:latin typeface="Times New Roman" pitchFamily="18" charset="0"/>
              </a:defRPr>
            </a:lvl5pPr>
            <a:lvl6pPr marL="25146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6pPr>
            <a:lvl7pPr marL="29718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7pPr>
            <a:lvl8pPr marL="34290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8pPr>
            <a:lvl9pPr marL="38862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9pPr>
          </a:lstStyle>
          <a:p>
            <a:pPr fontAlgn="base">
              <a:spcBef>
                <a:spcPct val="50000"/>
              </a:spcBef>
              <a:buClrTx/>
              <a:buSzTx/>
              <a:buFontTx/>
              <a:buNone/>
            </a:pPr>
            <a:r>
              <a:rPr lang="en-US" altLang="zh-CN" sz="1800" b="1">
                <a:solidFill>
                  <a:schemeClr val="tx1"/>
                </a:solidFill>
                <a:latin typeface="CordiaUPC" pitchFamily="34" charset="-34"/>
                <a:ea typeface="宋体" pitchFamily="2" charset="-122"/>
              </a:rPr>
              <a:t>B sense collision</a:t>
            </a:r>
            <a:endParaRPr lang="zh-CN" altLang="en-US" sz="1800" b="1">
              <a:solidFill>
                <a:schemeClr val="tx1"/>
              </a:solidFill>
              <a:latin typeface="CordiaUPC" pitchFamily="34" charset="-34"/>
              <a:ea typeface="宋体" pitchFamily="2" charset="-122"/>
            </a:endParaRPr>
          </a:p>
        </p:txBody>
      </p:sp>
      <p:sp>
        <p:nvSpPr>
          <p:cNvPr id="230415" name="Line 15"/>
          <p:cNvSpPr>
            <a:spLocks noChangeShapeType="1"/>
          </p:cNvSpPr>
          <p:nvPr/>
        </p:nvSpPr>
        <p:spPr bwMode="auto">
          <a:xfrm flipH="1" flipV="1">
            <a:off x="1368425" y="3149600"/>
            <a:ext cx="612775" cy="12700"/>
          </a:xfrm>
          <a:prstGeom prst="line">
            <a:avLst/>
          </a:prstGeom>
          <a:noFill/>
          <a:ln w="25400">
            <a:solidFill>
              <a:schemeClr val="tx2"/>
            </a:solidFill>
            <a:round/>
            <a:headEnd type="triangle" w="sm" len="me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230416" name="Line 16"/>
          <p:cNvSpPr>
            <a:spLocks noChangeShapeType="1"/>
          </p:cNvSpPr>
          <p:nvPr/>
        </p:nvSpPr>
        <p:spPr bwMode="auto">
          <a:xfrm>
            <a:off x="1981200" y="3200400"/>
            <a:ext cx="2667000" cy="533400"/>
          </a:xfrm>
          <a:prstGeom prst="line">
            <a:avLst/>
          </a:prstGeom>
          <a:noFill/>
          <a:ln w="25400">
            <a:solidFill>
              <a:srgbClr val="FF00FF"/>
            </a:solidFill>
            <a:round/>
            <a:headEnd type="none" w="sm" len="sm"/>
            <a:tailEnd type="triangle" w="med" len="me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230417" name="Text Box 17"/>
          <p:cNvSpPr txBox="1">
            <a:spLocks noChangeArrowheads="1"/>
          </p:cNvSpPr>
          <p:nvPr/>
        </p:nvSpPr>
        <p:spPr bwMode="auto">
          <a:xfrm>
            <a:off x="457200" y="2759075"/>
            <a:ext cx="13716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type="none" w="sm" len="sm"/>
                <a:tailEnd/>
              </a14:hiddenLine>
            </a:ext>
          </a:extLst>
        </p:spPr>
        <p:txBody>
          <a:bodyPr lIns="90000" tIns="46800" rIns="90000" bIns="46800" anchor="ctr">
            <a:spAutoFit/>
          </a:bodyPr>
          <a:lstStyle>
            <a:lvl1pPr algn="l" defTabSz="762000" eaLnBrk="0" fontAlgn="b" hangingPunct="0">
              <a:spcBef>
                <a:spcPct val="20000"/>
              </a:spcBef>
              <a:buClr>
                <a:srgbClr val="FF6600"/>
              </a:buClr>
              <a:buSzPct val="110000"/>
              <a:buFont typeface="Wingdings" pitchFamily="2" charset="2"/>
              <a:buChar char="n"/>
              <a:defRPr sz="2800">
                <a:solidFill>
                  <a:srgbClr val="000099"/>
                </a:solidFill>
                <a:latin typeface="Verdana" pitchFamily="34" charset="0"/>
              </a:defRPr>
            </a:lvl1pPr>
            <a:lvl2pPr marL="742950" indent="-285750" algn="l" defTabSz="762000" eaLnBrk="0" hangingPunct="0">
              <a:spcBef>
                <a:spcPct val="20000"/>
              </a:spcBef>
              <a:buClr>
                <a:srgbClr val="009900"/>
              </a:buClr>
              <a:buSzPct val="110000"/>
              <a:buFont typeface="Wingdings" pitchFamily="2" charset="2"/>
              <a:buChar char="u"/>
              <a:defRPr sz="2400">
                <a:solidFill>
                  <a:schemeClr val="tx1"/>
                </a:solidFill>
                <a:latin typeface="Verdana" pitchFamily="34" charset="0"/>
              </a:defRPr>
            </a:lvl2pPr>
            <a:lvl3pPr marL="1143000" indent="-228600" algn="l" defTabSz="762000" eaLnBrk="0" hangingPunct="0">
              <a:spcBef>
                <a:spcPct val="20000"/>
              </a:spcBef>
              <a:buClr>
                <a:srgbClr val="0000FF"/>
              </a:buClr>
              <a:buSzPct val="110000"/>
              <a:buFont typeface="Wingdings" pitchFamily="2" charset="2"/>
              <a:buChar char="Ø"/>
              <a:defRPr sz="2400">
                <a:solidFill>
                  <a:schemeClr val="tx1"/>
                </a:solidFill>
                <a:latin typeface="Verdana" pitchFamily="34" charset="0"/>
              </a:defRPr>
            </a:lvl3pPr>
            <a:lvl4pPr marL="1600200" indent="-228600" algn="l" defTabSz="762000" eaLnBrk="0" hangingPunct="0">
              <a:spcBef>
                <a:spcPct val="20000"/>
              </a:spcBef>
              <a:buClr>
                <a:schemeClr val="accent2"/>
              </a:buClr>
              <a:buSzPct val="110000"/>
              <a:buChar char="–"/>
              <a:defRPr sz="2000">
                <a:solidFill>
                  <a:schemeClr val="tx1"/>
                </a:solidFill>
                <a:latin typeface="Times New Roman" pitchFamily="18" charset="0"/>
              </a:defRPr>
            </a:lvl4pPr>
            <a:lvl5pPr marL="2057400" indent="-228600" algn="l" defTabSz="762000" eaLnBrk="0" hangingPunct="0">
              <a:spcBef>
                <a:spcPct val="20000"/>
              </a:spcBef>
              <a:buClr>
                <a:schemeClr val="accent2"/>
              </a:buClr>
              <a:buSzPct val="110000"/>
              <a:buChar char="»"/>
              <a:defRPr sz="2000">
                <a:solidFill>
                  <a:schemeClr val="tx1"/>
                </a:solidFill>
                <a:latin typeface="Times New Roman" pitchFamily="18" charset="0"/>
              </a:defRPr>
            </a:lvl5pPr>
            <a:lvl6pPr marL="25146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6pPr>
            <a:lvl7pPr marL="29718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7pPr>
            <a:lvl8pPr marL="34290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8pPr>
            <a:lvl9pPr marL="38862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9pPr>
          </a:lstStyle>
          <a:p>
            <a:pPr fontAlgn="base">
              <a:spcBef>
                <a:spcPct val="50000"/>
              </a:spcBef>
              <a:buClrTx/>
              <a:buSzTx/>
              <a:buFontTx/>
              <a:buNone/>
            </a:pPr>
            <a:r>
              <a:rPr lang="en-US" altLang="zh-CN" sz="1800" b="1">
                <a:solidFill>
                  <a:schemeClr val="tx1"/>
                </a:solidFill>
                <a:latin typeface="CordiaUPC" pitchFamily="34" charset="-34"/>
                <a:ea typeface="宋体" pitchFamily="2" charset="-122"/>
              </a:rPr>
              <a:t>A sense collision</a:t>
            </a:r>
            <a:endParaRPr lang="zh-CN" altLang="en-US" sz="1800" b="1">
              <a:solidFill>
                <a:schemeClr val="tx1"/>
              </a:solidFill>
              <a:latin typeface="CordiaUPC" pitchFamily="34" charset="-34"/>
              <a:ea typeface="宋体" pitchFamily="2" charset="-122"/>
            </a:endParaRPr>
          </a:p>
        </p:txBody>
      </p:sp>
      <p:sp>
        <p:nvSpPr>
          <p:cNvPr id="230418" name="Line 18"/>
          <p:cNvSpPr>
            <a:spLocks noChangeShapeType="1"/>
          </p:cNvSpPr>
          <p:nvPr/>
        </p:nvSpPr>
        <p:spPr bwMode="auto">
          <a:xfrm>
            <a:off x="2233613" y="2413000"/>
            <a:ext cx="381000" cy="76200"/>
          </a:xfrm>
          <a:prstGeom prst="line">
            <a:avLst/>
          </a:prstGeom>
          <a:noFill/>
          <a:ln w="25400">
            <a:solidFill>
              <a:srgbClr val="FF00FF"/>
            </a:solidFill>
            <a:round/>
            <a:headEnd type="none" w="sm" len="sm"/>
            <a:tailEnd type="triangle" w="lg" len="lg"/>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230419" name="Line 19"/>
          <p:cNvSpPr>
            <a:spLocks noChangeShapeType="1"/>
          </p:cNvSpPr>
          <p:nvPr/>
        </p:nvSpPr>
        <p:spPr bwMode="auto">
          <a:xfrm flipH="1">
            <a:off x="3252788" y="2844800"/>
            <a:ext cx="381000" cy="76200"/>
          </a:xfrm>
          <a:prstGeom prst="line">
            <a:avLst/>
          </a:prstGeom>
          <a:noFill/>
          <a:ln w="25400">
            <a:solidFill>
              <a:srgbClr val="FF9900"/>
            </a:solidFill>
            <a:round/>
            <a:headEnd type="none" w="sm" len="sm"/>
            <a:tailEnd type="triangle" w="lg" len="lg"/>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230420" name="Line 20"/>
          <p:cNvSpPr>
            <a:spLocks noChangeShapeType="1"/>
          </p:cNvSpPr>
          <p:nvPr/>
        </p:nvSpPr>
        <p:spPr bwMode="auto">
          <a:xfrm>
            <a:off x="4648200" y="2667000"/>
            <a:ext cx="228600" cy="0"/>
          </a:xfrm>
          <a:prstGeom prst="line">
            <a:avLst/>
          </a:prstGeom>
          <a:noFill/>
          <a:ln w="25400">
            <a:solidFill>
              <a:srgbClr val="FF9900"/>
            </a:solidFill>
            <a:round/>
            <a:headEnd type="triangle" w="sm" len="me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230421" name="Text Box 21"/>
          <p:cNvSpPr txBox="1">
            <a:spLocks noChangeArrowheads="1"/>
          </p:cNvSpPr>
          <p:nvPr/>
        </p:nvSpPr>
        <p:spPr bwMode="auto">
          <a:xfrm>
            <a:off x="4876800" y="2424113"/>
            <a:ext cx="151447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type="none" w="sm" len="sm"/>
                <a:tailEnd/>
              </a14:hiddenLine>
            </a:ext>
          </a:extLst>
        </p:spPr>
        <p:txBody>
          <a:bodyPr wrap="none" lIns="90000" tIns="46800" rIns="90000" bIns="46800" anchor="ctr">
            <a:spAutoFit/>
          </a:bodyPr>
          <a:lstStyle>
            <a:lvl1pPr algn="l" defTabSz="762000" eaLnBrk="0" fontAlgn="b" hangingPunct="0">
              <a:spcBef>
                <a:spcPct val="20000"/>
              </a:spcBef>
              <a:buClr>
                <a:srgbClr val="FF6600"/>
              </a:buClr>
              <a:buSzPct val="110000"/>
              <a:buFont typeface="Wingdings" pitchFamily="2" charset="2"/>
              <a:buChar char="n"/>
              <a:defRPr sz="2800">
                <a:solidFill>
                  <a:srgbClr val="000099"/>
                </a:solidFill>
                <a:latin typeface="Verdana" pitchFamily="34" charset="0"/>
              </a:defRPr>
            </a:lvl1pPr>
            <a:lvl2pPr marL="742950" indent="-285750" algn="l" defTabSz="762000" eaLnBrk="0" hangingPunct="0">
              <a:spcBef>
                <a:spcPct val="20000"/>
              </a:spcBef>
              <a:buClr>
                <a:srgbClr val="009900"/>
              </a:buClr>
              <a:buSzPct val="110000"/>
              <a:buFont typeface="Wingdings" pitchFamily="2" charset="2"/>
              <a:buChar char="u"/>
              <a:defRPr sz="2400">
                <a:solidFill>
                  <a:schemeClr val="tx1"/>
                </a:solidFill>
                <a:latin typeface="Verdana" pitchFamily="34" charset="0"/>
              </a:defRPr>
            </a:lvl2pPr>
            <a:lvl3pPr marL="1143000" indent="-228600" algn="l" defTabSz="762000" eaLnBrk="0" hangingPunct="0">
              <a:spcBef>
                <a:spcPct val="20000"/>
              </a:spcBef>
              <a:buClr>
                <a:srgbClr val="0000FF"/>
              </a:buClr>
              <a:buSzPct val="110000"/>
              <a:buFont typeface="Wingdings" pitchFamily="2" charset="2"/>
              <a:buChar char="Ø"/>
              <a:defRPr sz="2400">
                <a:solidFill>
                  <a:schemeClr val="tx1"/>
                </a:solidFill>
                <a:latin typeface="Verdana" pitchFamily="34" charset="0"/>
              </a:defRPr>
            </a:lvl3pPr>
            <a:lvl4pPr marL="1600200" indent="-228600" algn="l" defTabSz="762000" eaLnBrk="0" hangingPunct="0">
              <a:spcBef>
                <a:spcPct val="20000"/>
              </a:spcBef>
              <a:buClr>
                <a:schemeClr val="accent2"/>
              </a:buClr>
              <a:buSzPct val="110000"/>
              <a:buChar char="–"/>
              <a:defRPr sz="2000">
                <a:solidFill>
                  <a:schemeClr val="tx1"/>
                </a:solidFill>
                <a:latin typeface="Times New Roman" pitchFamily="18" charset="0"/>
              </a:defRPr>
            </a:lvl4pPr>
            <a:lvl5pPr marL="2057400" indent="-228600" algn="l" defTabSz="762000" eaLnBrk="0" hangingPunct="0">
              <a:spcBef>
                <a:spcPct val="20000"/>
              </a:spcBef>
              <a:buClr>
                <a:schemeClr val="accent2"/>
              </a:buClr>
              <a:buSzPct val="110000"/>
              <a:buChar char="»"/>
              <a:defRPr sz="2000">
                <a:solidFill>
                  <a:schemeClr val="tx1"/>
                </a:solidFill>
                <a:latin typeface="Times New Roman" pitchFamily="18" charset="0"/>
              </a:defRPr>
            </a:lvl5pPr>
            <a:lvl6pPr marL="25146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6pPr>
            <a:lvl7pPr marL="29718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7pPr>
            <a:lvl8pPr marL="34290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8pPr>
            <a:lvl9pPr marL="38862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9pPr>
          </a:lstStyle>
          <a:p>
            <a:pPr fontAlgn="base">
              <a:spcBef>
                <a:spcPct val="50000"/>
              </a:spcBef>
              <a:buClrTx/>
              <a:buSzTx/>
              <a:buFontTx/>
              <a:buNone/>
            </a:pPr>
            <a:r>
              <a:rPr lang="en-US" altLang="zh-CN" sz="1800" b="1">
                <a:solidFill>
                  <a:schemeClr val="tx1"/>
                </a:solidFill>
                <a:latin typeface="CordiaUPC" pitchFamily="34" charset="-34"/>
                <a:ea typeface="宋体" pitchFamily="2" charset="-122"/>
              </a:rPr>
              <a:t>B sense idle</a:t>
            </a:r>
            <a:endParaRPr lang="zh-CN" altLang="en-US" sz="1800" b="1">
              <a:solidFill>
                <a:schemeClr val="tx1"/>
              </a:solidFill>
              <a:latin typeface="CordiaUPC" pitchFamily="34" charset="-34"/>
              <a:ea typeface="宋体" pitchFamily="2" charset="-122"/>
            </a:endParaRPr>
          </a:p>
        </p:txBody>
      </p:sp>
      <p:sp>
        <p:nvSpPr>
          <p:cNvPr id="43030" name="Line 22"/>
          <p:cNvSpPr>
            <a:spLocks noChangeShapeType="1"/>
          </p:cNvSpPr>
          <p:nvPr/>
        </p:nvSpPr>
        <p:spPr bwMode="auto">
          <a:xfrm flipH="1">
            <a:off x="4495800" y="2362200"/>
            <a:ext cx="152400" cy="152400"/>
          </a:xfrm>
          <a:prstGeom prst="line">
            <a:avLst/>
          </a:prstGeom>
          <a:noFill/>
          <a:ln w="12700">
            <a:solidFill>
              <a:srgbClr val="808080"/>
            </a:solidFill>
            <a:round/>
            <a:headEnd type="none" w="sm" len="sm"/>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43031" name="Line 23"/>
          <p:cNvSpPr>
            <a:spLocks noChangeShapeType="1"/>
          </p:cNvSpPr>
          <p:nvPr/>
        </p:nvSpPr>
        <p:spPr bwMode="auto">
          <a:xfrm flipH="1" flipV="1">
            <a:off x="4495800" y="2514600"/>
            <a:ext cx="152400" cy="381000"/>
          </a:xfrm>
          <a:prstGeom prst="line">
            <a:avLst/>
          </a:prstGeom>
          <a:noFill/>
          <a:ln w="12700">
            <a:solidFill>
              <a:srgbClr val="808080"/>
            </a:solidFill>
            <a:round/>
            <a:headEnd type="none" w="sm" len="sm"/>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230424" name="Line 24"/>
          <p:cNvSpPr>
            <a:spLocks noChangeShapeType="1"/>
          </p:cNvSpPr>
          <p:nvPr/>
        </p:nvSpPr>
        <p:spPr bwMode="auto">
          <a:xfrm flipH="1">
            <a:off x="1981200" y="2971800"/>
            <a:ext cx="2667000" cy="457200"/>
          </a:xfrm>
          <a:prstGeom prst="line">
            <a:avLst/>
          </a:prstGeom>
          <a:noFill/>
          <a:ln w="25400">
            <a:solidFill>
              <a:srgbClr val="FF9900"/>
            </a:solidFill>
            <a:round/>
            <a:headEnd type="none" w="sm" len="sm"/>
            <a:tailEnd type="triangle" w="med" len="me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43033" name="Line 25"/>
          <p:cNvSpPr>
            <a:spLocks noChangeShapeType="1"/>
          </p:cNvSpPr>
          <p:nvPr/>
        </p:nvSpPr>
        <p:spPr bwMode="auto">
          <a:xfrm>
            <a:off x="1828800" y="3200400"/>
            <a:ext cx="152400" cy="0"/>
          </a:xfrm>
          <a:prstGeom prst="line">
            <a:avLst/>
          </a:prstGeom>
          <a:noFill/>
          <a:ln w="25400">
            <a:solidFill>
              <a:srgbClr val="808080"/>
            </a:solidFill>
            <a:round/>
            <a:headEnd type="none" w="sm" len="sm"/>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43034" name="Line 26"/>
          <p:cNvSpPr>
            <a:spLocks noChangeShapeType="1"/>
          </p:cNvSpPr>
          <p:nvPr/>
        </p:nvSpPr>
        <p:spPr bwMode="auto">
          <a:xfrm>
            <a:off x="1803400" y="3421063"/>
            <a:ext cx="152400" cy="0"/>
          </a:xfrm>
          <a:prstGeom prst="line">
            <a:avLst/>
          </a:prstGeom>
          <a:noFill/>
          <a:ln w="25400">
            <a:solidFill>
              <a:srgbClr val="808080"/>
            </a:solidFill>
            <a:round/>
            <a:headEnd type="none" w="sm" len="sm"/>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43035" name="Line 27"/>
          <p:cNvSpPr>
            <a:spLocks noChangeShapeType="1"/>
          </p:cNvSpPr>
          <p:nvPr/>
        </p:nvSpPr>
        <p:spPr bwMode="auto">
          <a:xfrm>
            <a:off x="1828800" y="2362200"/>
            <a:ext cx="152400" cy="0"/>
          </a:xfrm>
          <a:prstGeom prst="line">
            <a:avLst/>
          </a:prstGeom>
          <a:noFill/>
          <a:ln w="25400">
            <a:solidFill>
              <a:srgbClr val="808080"/>
            </a:solidFill>
            <a:round/>
            <a:headEnd type="none" w="sm" len="sm"/>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230428" name="Text Box 28"/>
          <p:cNvSpPr txBox="1">
            <a:spLocks noChangeArrowheads="1"/>
          </p:cNvSpPr>
          <p:nvPr/>
        </p:nvSpPr>
        <p:spPr bwMode="auto">
          <a:xfrm>
            <a:off x="5029200" y="1890713"/>
            <a:ext cx="5334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type="none" w="sm" len="sm"/>
                <a:tailEnd/>
              </a14:hiddenLine>
            </a:ext>
          </a:extLst>
        </p:spPr>
        <p:txBody>
          <a:bodyPr lIns="90000" tIns="46800" rIns="90000" bIns="46800" anchor="ctr">
            <a:spAutoFit/>
          </a:bodyPr>
          <a:lstStyle>
            <a:lvl1pPr algn="l" defTabSz="762000" eaLnBrk="0" fontAlgn="b" hangingPunct="0">
              <a:spcBef>
                <a:spcPct val="20000"/>
              </a:spcBef>
              <a:buClr>
                <a:srgbClr val="FF6600"/>
              </a:buClr>
              <a:buSzPct val="110000"/>
              <a:buFont typeface="Wingdings" pitchFamily="2" charset="2"/>
              <a:buChar char="n"/>
              <a:defRPr sz="2800">
                <a:solidFill>
                  <a:srgbClr val="000099"/>
                </a:solidFill>
                <a:latin typeface="Verdana" pitchFamily="34" charset="0"/>
              </a:defRPr>
            </a:lvl1pPr>
            <a:lvl2pPr marL="742950" indent="-285750" algn="l" defTabSz="762000" eaLnBrk="0" hangingPunct="0">
              <a:spcBef>
                <a:spcPct val="20000"/>
              </a:spcBef>
              <a:buClr>
                <a:srgbClr val="009900"/>
              </a:buClr>
              <a:buSzPct val="110000"/>
              <a:buFont typeface="Wingdings" pitchFamily="2" charset="2"/>
              <a:buChar char="u"/>
              <a:defRPr sz="2400">
                <a:solidFill>
                  <a:schemeClr val="tx1"/>
                </a:solidFill>
                <a:latin typeface="Verdana" pitchFamily="34" charset="0"/>
              </a:defRPr>
            </a:lvl2pPr>
            <a:lvl3pPr marL="1143000" indent="-228600" algn="l" defTabSz="762000" eaLnBrk="0" hangingPunct="0">
              <a:spcBef>
                <a:spcPct val="20000"/>
              </a:spcBef>
              <a:buClr>
                <a:srgbClr val="0000FF"/>
              </a:buClr>
              <a:buSzPct val="110000"/>
              <a:buFont typeface="Wingdings" pitchFamily="2" charset="2"/>
              <a:buChar char="Ø"/>
              <a:defRPr sz="2400">
                <a:solidFill>
                  <a:schemeClr val="tx1"/>
                </a:solidFill>
                <a:latin typeface="Verdana" pitchFamily="34" charset="0"/>
              </a:defRPr>
            </a:lvl3pPr>
            <a:lvl4pPr marL="1600200" indent="-228600" algn="l" defTabSz="762000" eaLnBrk="0" hangingPunct="0">
              <a:spcBef>
                <a:spcPct val="20000"/>
              </a:spcBef>
              <a:buClr>
                <a:schemeClr val="accent2"/>
              </a:buClr>
              <a:buSzPct val="110000"/>
              <a:buChar char="–"/>
              <a:defRPr sz="2000">
                <a:solidFill>
                  <a:schemeClr val="tx1"/>
                </a:solidFill>
                <a:latin typeface="Times New Roman" pitchFamily="18" charset="0"/>
              </a:defRPr>
            </a:lvl4pPr>
            <a:lvl5pPr marL="2057400" indent="-228600" algn="l" defTabSz="762000" eaLnBrk="0" hangingPunct="0">
              <a:spcBef>
                <a:spcPct val="20000"/>
              </a:spcBef>
              <a:buClr>
                <a:schemeClr val="accent2"/>
              </a:buClr>
              <a:buSzPct val="110000"/>
              <a:buChar char="»"/>
              <a:defRPr sz="2000">
                <a:solidFill>
                  <a:schemeClr val="tx1"/>
                </a:solidFill>
                <a:latin typeface="Times New Roman" pitchFamily="18" charset="0"/>
              </a:defRPr>
            </a:lvl5pPr>
            <a:lvl6pPr marL="25146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6pPr>
            <a:lvl7pPr marL="29718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7pPr>
            <a:lvl8pPr marL="34290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8pPr>
            <a:lvl9pPr marL="38862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9pPr>
          </a:lstStyle>
          <a:p>
            <a:pPr algn="ctr" fontAlgn="base">
              <a:spcBef>
                <a:spcPct val="50000"/>
              </a:spcBef>
              <a:buClrTx/>
              <a:buSzTx/>
              <a:buFontTx/>
              <a:buNone/>
            </a:pPr>
            <a:r>
              <a:rPr lang="en-US" altLang="zh-CN" sz="1800" b="1">
                <a:solidFill>
                  <a:schemeClr val="tx1"/>
                </a:solidFill>
                <a:latin typeface="CordiaUPC" pitchFamily="34" charset="-34"/>
                <a:ea typeface="宋体" pitchFamily="2" charset="-122"/>
              </a:rPr>
              <a:t>T</a:t>
            </a:r>
            <a:r>
              <a:rPr lang="en-US" altLang="zh-CN" sz="1800" b="1" baseline="-25000">
                <a:solidFill>
                  <a:schemeClr val="tx1"/>
                </a:solidFill>
                <a:latin typeface="CordiaUPC" pitchFamily="34" charset="-34"/>
                <a:ea typeface="宋体" pitchFamily="2" charset="-122"/>
              </a:rPr>
              <a:t>B</a:t>
            </a:r>
            <a:endParaRPr lang="en-US" altLang="zh-CN" sz="1800" b="1">
              <a:solidFill>
                <a:schemeClr val="tx1"/>
              </a:solidFill>
              <a:latin typeface="CordiaUPC" pitchFamily="34" charset="-34"/>
              <a:ea typeface="宋体" pitchFamily="2" charset="-122"/>
            </a:endParaRPr>
          </a:p>
        </p:txBody>
      </p:sp>
      <p:sp>
        <p:nvSpPr>
          <p:cNvPr id="230429" name="Line 29"/>
          <p:cNvSpPr>
            <a:spLocks noChangeShapeType="1"/>
          </p:cNvSpPr>
          <p:nvPr/>
        </p:nvSpPr>
        <p:spPr bwMode="auto">
          <a:xfrm flipH="1">
            <a:off x="4724400" y="2209800"/>
            <a:ext cx="457200" cy="304800"/>
          </a:xfrm>
          <a:prstGeom prst="line">
            <a:avLst/>
          </a:prstGeom>
          <a:noFill/>
          <a:ln w="12700">
            <a:solidFill>
              <a:srgbClr val="FF00FF"/>
            </a:solidFill>
            <a:round/>
            <a:headEnd type="none" w="sm" len="sm"/>
            <a:tailEnd type="triangle" w="med" len="me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230430" name="Rectangle 30"/>
          <p:cNvSpPr>
            <a:spLocks noChangeArrowheads="1"/>
          </p:cNvSpPr>
          <p:nvPr/>
        </p:nvSpPr>
        <p:spPr bwMode="auto">
          <a:xfrm>
            <a:off x="7021513" y="5041900"/>
            <a:ext cx="4730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type="none" w="sm" len="sm"/>
                <a:tailEnd/>
              </a14:hiddenLine>
            </a:ext>
          </a:extLst>
        </p:spPr>
        <p:txBody>
          <a:bodyPr wrap="none" lIns="90000" tIns="46800" rIns="90000" bIns="46800" anchor="ctr">
            <a:spAutoFit/>
          </a:bodyPr>
          <a:lstStyle>
            <a:lvl1pPr algn="l" defTabSz="762000" eaLnBrk="0" fontAlgn="b" hangingPunct="0">
              <a:spcBef>
                <a:spcPct val="20000"/>
              </a:spcBef>
              <a:buClr>
                <a:srgbClr val="FF6600"/>
              </a:buClr>
              <a:buSzPct val="110000"/>
              <a:buFont typeface="Wingdings" pitchFamily="2" charset="2"/>
              <a:buChar char="n"/>
              <a:defRPr sz="2800">
                <a:solidFill>
                  <a:srgbClr val="000099"/>
                </a:solidFill>
                <a:latin typeface="Verdana" pitchFamily="34" charset="0"/>
              </a:defRPr>
            </a:lvl1pPr>
            <a:lvl2pPr marL="742950" indent="-285750" algn="l" defTabSz="762000" eaLnBrk="0" hangingPunct="0">
              <a:spcBef>
                <a:spcPct val="20000"/>
              </a:spcBef>
              <a:buClr>
                <a:srgbClr val="009900"/>
              </a:buClr>
              <a:buSzPct val="110000"/>
              <a:buFont typeface="Wingdings" pitchFamily="2" charset="2"/>
              <a:buChar char="u"/>
              <a:defRPr sz="2400">
                <a:solidFill>
                  <a:schemeClr val="tx1"/>
                </a:solidFill>
                <a:latin typeface="Verdana" pitchFamily="34" charset="0"/>
              </a:defRPr>
            </a:lvl2pPr>
            <a:lvl3pPr marL="1143000" indent="-228600" algn="l" defTabSz="762000" eaLnBrk="0" hangingPunct="0">
              <a:spcBef>
                <a:spcPct val="20000"/>
              </a:spcBef>
              <a:buClr>
                <a:srgbClr val="0000FF"/>
              </a:buClr>
              <a:buSzPct val="110000"/>
              <a:buFont typeface="Wingdings" pitchFamily="2" charset="2"/>
              <a:buChar char="Ø"/>
              <a:defRPr sz="2400">
                <a:solidFill>
                  <a:schemeClr val="tx1"/>
                </a:solidFill>
                <a:latin typeface="Verdana" pitchFamily="34" charset="0"/>
              </a:defRPr>
            </a:lvl3pPr>
            <a:lvl4pPr marL="1600200" indent="-228600" algn="l" defTabSz="762000" eaLnBrk="0" hangingPunct="0">
              <a:spcBef>
                <a:spcPct val="20000"/>
              </a:spcBef>
              <a:buClr>
                <a:schemeClr val="accent2"/>
              </a:buClr>
              <a:buSzPct val="110000"/>
              <a:buChar char="–"/>
              <a:defRPr sz="2000">
                <a:solidFill>
                  <a:schemeClr val="tx1"/>
                </a:solidFill>
                <a:latin typeface="Times New Roman" pitchFamily="18" charset="0"/>
              </a:defRPr>
            </a:lvl4pPr>
            <a:lvl5pPr marL="2057400" indent="-228600" algn="l" defTabSz="762000" eaLnBrk="0" hangingPunct="0">
              <a:spcBef>
                <a:spcPct val="20000"/>
              </a:spcBef>
              <a:buClr>
                <a:schemeClr val="accent2"/>
              </a:buClr>
              <a:buSzPct val="110000"/>
              <a:buChar char="»"/>
              <a:defRPr sz="2000">
                <a:solidFill>
                  <a:schemeClr val="tx1"/>
                </a:solidFill>
                <a:latin typeface="Times New Roman" pitchFamily="18" charset="0"/>
              </a:defRPr>
            </a:lvl5pPr>
            <a:lvl6pPr marL="25146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6pPr>
            <a:lvl7pPr marL="29718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7pPr>
            <a:lvl8pPr marL="34290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8pPr>
            <a:lvl9pPr marL="38862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9pPr>
          </a:lstStyle>
          <a:p>
            <a:pPr algn="ctr" fontAlgn="base">
              <a:spcBef>
                <a:spcPct val="0"/>
              </a:spcBef>
              <a:buClrTx/>
              <a:buSzTx/>
              <a:buFontTx/>
              <a:buNone/>
            </a:pPr>
            <a:r>
              <a:rPr lang="en-US" altLang="zh-CN" sz="1600" b="1">
                <a:solidFill>
                  <a:schemeClr val="tx1"/>
                </a:solidFill>
                <a:latin typeface="CordiaUPC" pitchFamily="34" charset="-34"/>
                <a:ea typeface="宋体" pitchFamily="2" charset="-122"/>
              </a:rPr>
              <a:t>2 </a:t>
            </a:r>
            <a:r>
              <a:rPr lang="en-US" altLang="zh-CN" sz="1600" b="1">
                <a:solidFill>
                  <a:schemeClr val="tx1"/>
                </a:solidFill>
                <a:latin typeface="CordiaUPC" pitchFamily="34" charset="-34"/>
                <a:ea typeface="宋体" pitchFamily="2" charset="-122"/>
                <a:sym typeface="Symbol" pitchFamily="18" charset="2"/>
              </a:rPr>
              <a:t> </a:t>
            </a:r>
            <a:endParaRPr lang="en-US" altLang="zh-CN" sz="1600" b="1" baseline="-25000">
              <a:solidFill>
                <a:schemeClr val="tx1"/>
              </a:solidFill>
              <a:latin typeface="CordiaUPC" pitchFamily="34" charset="-34"/>
              <a:ea typeface="宋体" pitchFamily="2" charset="-122"/>
            </a:endParaRPr>
          </a:p>
        </p:txBody>
      </p:sp>
      <p:sp>
        <p:nvSpPr>
          <p:cNvPr id="43039" name="Line 31"/>
          <p:cNvSpPr>
            <a:spLocks noChangeShapeType="1"/>
          </p:cNvSpPr>
          <p:nvPr/>
        </p:nvSpPr>
        <p:spPr bwMode="auto">
          <a:xfrm>
            <a:off x="4648200" y="2667000"/>
            <a:ext cx="304800" cy="609600"/>
          </a:xfrm>
          <a:prstGeom prst="line">
            <a:avLst/>
          </a:prstGeom>
          <a:noFill/>
          <a:ln w="12700">
            <a:solidFill>
              <a:schemeClr val="bg1"/>
            </a:solidFill>
            <a:round/>
            <a:headEnd type="none" w="sm" len="sm"/>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43040" name="Line 32"/>
          <p:cNvSpPr>
            <a:spLocks noChangeShapeType="1"/>
          </p:cNvSpPr>
          <p:nvPr/>
        </p:nvSpPr>
        <p:spPr bwMode="auto">
          <a:xfrm flipH="1">
            <a:off x="4648200" y="3429000"/>
            <a:ext cx="304800" cy="304800"/>
          </a:xfrm>
          <a:prstGeom prst="line">
            <a:avLst/>
          </a:prstGeom>
          <a:noFill/>
          <a:ln w="12700">
            <a:solidFill>
              <a:schemeClr val="bg1"/>
            </a:solidFill>
            <a:round/>
            <a:headEnd type="none" w="sm" len="sm"/>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43041" name="Text Box 33"/>
          <p:cNvSpPr txBox="1">
            <a:spLocks noChangeArrowheads="1"/>
          </p:cNvSpPr>
          <p:nvPr/>
        </p:nvSpPr>
        <p:spPr bwMode="auto">
          <a:xfrm>
            <a:off x="4953000" y="3154363"/>
            <a:ext cx="56832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type="none" w="sm" len="sm"/>
                <a:tailEnd/>
              </a14:hiddenLine>
            </a:ext>
          </a:extLst>
        </p:spPr>
        <p:txBody>
          <a:bodyPr lIns="90000" tIns="46800" rIns="90000" bIns="46800" anchor="ctr">
            <a:spAutoFit/>
          </a:bodyPr>
          <a:lstStyle>
            <a:lvl1pPr algn="l" defTabSz="762000" eaLnBrk="0" fontAlgn="b" hangingPunct="0">
              <a:spcBef>
                <a:spcPct val="20000"/>
              </a:spcBef>
              <a:buClr>
                <a:srgbClr val="FF6600"/>
              </a:buClr>
              <a:buSzPct val="110000"/>
              <a:buFont typeface="Wingdings" pitchFamily="2" charset="2"/>
              <a:buChar char="n"/>
              <a:defRPr sz="2800">
                <a:solidFill>
                  <a:srgbClr val="000099"/>
                </a:solidFill>
                <a:latin typeface="Verdana" pitchFamily="34" charset="0"/>
              </a:defRPr>
            </a:lvl1pPr>
            <a:lvl2pPr marL="742950" indent="-285750" algn="l" defTabSz="762000" eaLnBrk="0" hangingPunct="0">
              <a:spcBef>
                <a:spcPct val="20000"/>
              </a:spcBef>
              <a:buClr>
                <a:srgbClr val="009900"/>
              </a:buClr>
              <a:buSzPct val="110000"/>
              <a:buFont typeface="Wingdings" pitchFamily="2" charset="2"/>
              <a:buChar char="u"/>
              <a:defRPr sz="2400">
                <a:solidFill>
                  <a:schemeClr val="tx1"/>
                </a:solidFill>
                <a:latin typeface="Verdana" pitchFamily="34" charset="0"/>
              </a:defRPr>
            </a:lvl2pPr>
            <a:lvl3pPr marL="1143000" indent="-228600" algn="l" defTabSz="762000" eaLnBrk="0" hangingPunct="0">
              <a:spcBef>
                <a:spcPct val="20000"/>
              </a:spcBef>
              <a:buClr>
                <a:srgbClr val="0000FF"/>
              </a:buClr>
              <a:buSzPct val="110000"/>
              <a:buFont typeface="Wingdings" pitchFamily="2" charset="2"/>
              <a:buChar char="Ø"/>
              <a:defRPr sz="2400">
                <a:solidFill>
                  <a:schemeClr val="tx1"/>
                </a:solidFill>
                <a:latin typeface="Verdana" pitchFamily="34" charset="0"/>
              </a:defRPr>
            </a:lvl3pPr>
            <a:lvl4pPr marL="1600200" indent="-228600" algn="l" defTabSz="762000" eaLnBrk="0" hangingPunct="0">
              <a:spcBef>
                <a:spcPct val="20000"/>
              </a:spcBef>
              <a:buClr>
                <a:schemeClr val="accent2"/>
              </a:buClr>
              <a:buSzPct val="110000"/>
              <a:buChar char="–"/>
              <a:defRPr sz="2000">
                <a:solidFill>
                  <a:schemeClr val="tx1"/>
                </a:solidFill>
                <a:latin typeface="Times New Roman" pitchFamily="18" charset="0"/>
              </a:defRPr>
            </a:lvl4pPr>
            <a:lvl5pPr marL="2057400" indent="-228600" algn="l" defTabSz="762000" eaLnBrk="0" hangingPunct="0">
              <a:spcBef>
                <a:spcPct val="20000"/>
              </a:spcBef>
              <a:buClr>
                <a:schemeClr val="accent2"/>
              </a:buClr>
              <a:buSzPct val="110000"/>
              <a:buChar char="»"/>
              <a:defRPr sz="2000">
                <a:solidFill>
                  <a:schemeClr val="tx1"/>
                </a:solidFill>
                <a:latin typeface="Times New Roman" pitchFamily="18" charset="0"/>
              </a:defRPr>
            </a:lvl5pPr>
            <a:lvl6pPr marL="25146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6pPr>
            <a:lvl7pPr marL="29718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7pPr>
            <a:lvl8pPr marL="34290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8pPr>
            <a:lvl9pPr marL="38862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9pPr>
          </a:lstStyle>
          <a:p>
            <a:pPr algn="ctr" fontAlgn="base">
              <a:spcBef>
                <a:spcPct val="50000"/>
              </a:spcBef>
              <a:buClrTx/>
              <a:buSzTx/>
              <a:buFontTx/>
              <a:buNone/>
            </a:pPr>
            <a:r>
              <a:rPr lang="en-US" altLang="zh-CN" sz="1800" b="1">
                <a:solidFill>
                  <a:schemeClr val="tx1"/>
                </a:solidFill>
                <a:latin typeface="CordiaUPC" pitchFamily="34" charset="-34"/>
                <a:ea typeface="宋体" pitchFamily="2" charset="-122"/>
                <a:sym typeface="Symbol" pitchFamily="18" charset="2"/>
              </a:rPr>
              <a:t>2</a:t>
            </a:r>
            <a:endParaRPr lang="en-US" altLang="zh-CN" sz="1800" b="1">
              <a:solidFill>
                <a:schemeClr val="tx1"/>
              </a:solidFill>
              <a:latin typeface="CordiaUPC" pitchFamily="34" charset="-34"/>
              <a:ea typeface="宋体" pitchFamily="2" charset="-122"/>
            </a:endParaRPr>
          </a:p>
        </p:txBody>
      </p:sp>
      <p:sp>
        <p:nvSpPr>
          <p:cNvPr id="43042" name="Rectangle 34"/>
          <p:cNvSpPr>
            <a:spLocks noChangeArrowheads="1"/>
          </p:cNvSpPr>
          <p:nvPr/>
        </p:nvSpPr>
        <p:spPr bwMode="auto">
          <a:xfrm>
            <a:off x="4730750" y="5046663"/>
            <a:ext cx="230822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rnd" algn="ctr">
                <a:solidFill>
                  <a:srgbClr val="000000"/>
                </a:solidFill>
                <a:prstDash val="sysDot"/>
                <a:miter lim="800000"/>
                <a:headEnd type="none" w="sm" len="sm"/>
                <a:tailEnd/>
              </a14:hiddenLine>
            </a:ext>
          </a:extLst>
        </p:spPr>
        <p:txBody>
          <a:bodyPr wrap="none" lIns="90000" tIns="46800" rIns="90000" bIns="46800">
            <a:spAutoFit/>
          </a:bodyPr>
          <a:lstStyle>
            <a:lvl1pPr algn="l" eaLnBrk="0" fontAlgn="b" hangingPunct="0">
              <a:spcBef>
                <a:spcPct val="20000"/>
              </a:spcBef>
              <a:buClr>
                <a:srgbClr val="FF6600"/>
              </a:buClr>
              <a:buSzPct val="110000"/>
              <a:buFont typeface="Wingdings" pitchFamily="2" charset="2"/>
              <a:buChar char="n"/>
              <a:defRPr sz="2800">
                <a:solidFill>
                  <a:srgbClr val="000099"/>
                </a:solidFill>
                <a:latin typeface="Verdana" pitchFamily="34" charset="0"/>
              </a:defRPr>
            </a:lvl1pPr>
            <a:lvl2pPr marL="742950" indent="-285750" algn="l" eaLnBrk="0" hangingPunct="0">
              <a:spcBef>
                <a:spcPct val="20000"/>
              </a:spcBef>
              <a:buClr>
                <a:srgbClr val="009900"/>
              </a:buClr>
              <a:buSzPct val="110000"/>
              <a:buFont typeface="Wingdings" pitchFamily="2" charset="2"/>
              <a:buChar char="u"/>
              <a:defRPr sz="2400">
                <a:solidFill>
                  <a:schemeClr val="tx1"/>
                </a:solidFill>
                <a:latin typeface="Verdana" pitchFamily="34" charset="0"/>
              </a:defRPr>
            </a:lvl2pPr>
            <a:lvl3pPr marL="1143000" indent="-228600" algn="l" eaLnBrk="0" hangingPunct="0">
              <a:spcBef>
                <a:spcPct val="20000"/>
              </a:spcBef>
              <a:buClr>
                <a:srgbClr val="0000FF"/>
              </a:buClr>
              <a:buSzPct val="110000"/>
              <a:buFont typeface="Wingdings" pitchFamily="2" charset="2"/>
              <a:buChar char="Ø"/>
              <a:defRPr sz="2400">
                <a:solidFill>
                  <a:schemeClr val="tx1"/>
                </a:solidFill>
                <a:latin typeface="Verdana" pitchFamily="34" charset="0"/>
              </a:defRPr>
            </a:lvl3pPr>
            <a:lvl4pPr marL="1600200" indent="-228600" algn="l" eaLnBrk="0" hangingPunct="0">
              <a:spcBef>
                <a:spcPct val="20000"/>
              </a:spcBef>
              <a:buClr>
                <a:schemeClr val="accent2"/>
              </a:buClr>
              <a:buSzPct val="110000"/>
              <a:buChar char="–"/>
              <a:defRPr sz="2000">
                <a:solidFill>
                  <a:schemeClr val="tx1"/>
                </a:solidFill>
                <a:latin typeface="Times New Roman" pitchFamily="18" charset="0"/>
              </a:defRPr>
            </a:lvl4pPr>
            <a:lvl5pPr marL="2057400" indent="-228600" algn="l" eaLnBrk="0" hangingPunct="0">
              <a:spcBef>
                <a:spcPct val="20000"/>
              </a:spcBef>
              <a:buClr>
                <a:schemeClr val="accent2"/>
              </a:buClr>
              <a:buSzPct val="110000"/>
              <a:buChar char="»"/>
              <a:defRPr sz="2000">
                <a:solidFill>
                  <a:schemeClr val="tx1"/>
                </a:solidFill>
                <a:latin typeface="Times New Roman" pitchFamily="18" charset="0"/>
              </a:defRPr>
            </a:lvl5pPr>
            <a:lvl6pPr marL="25146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6pPr>
            <a:lvl7pPr marL="29718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7pPr>
            <a:lvl8pPr marL="34290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8pPr>
            <a:lvl9pPr marL="38862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9pPr>
          </a:lstStyle>
          <a:p>
            <a:pPr algn="ctr" fontAlgn="base">
              <a:spcBef>
                <a:spcPct val="50000"/>
              </a:spcBef>
              <a:buClrTx/>
              <a:buSzTx/>
              <a:buFontTx/>
              <a:buNone/>
            </a:pPr>
            <a:r>
              <a:rPr lang="en-US" altLang="zh-CN" sz="1800" b="1">
                <a:solidFill>
                  <a:schemeClr val="tx1"/>
                </a:solidFill>
                <a:latin typeface="Arial" pitchFamily="34" charset="0"/>
                <a:ea typeface="宋体" pitchFamily="2" charset="-122"/>
              </a:rPr>
              <a:t>contention period =</a:t>
            </a:r>
          </a:p>
        </p:txBody>
      </p:sp>
      <p:sp>
        <p:nvSpPr>
          <p:cNvPr id="43043" name="Line 35"/>
          <p:cNvSpPr>
            <a:spLocks noChangeShapeType="1"/>
          </p:cNvSpPr>
          <p:nvPr/>
        </p:nvSpPr>
        <p:spPr bwMode="auto">
          <a:xfrm>
            <a:off x="4678363" y="2698750"/>
            <a:ext cx="304800" cy="609600"/>
          </a:xfrm>
          <a:prstGeom prst="line">
            <a:avLst/>
          </a:prstGeom>
          <a:noFill/>
          <a:ln w="12700">
            <a:solidFill>
              <a:srgbClr val="808080"/>
            </a:solidFill>
            <a:round/>
            <a:headEnd type="none" w="sm" len="sm"/>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43044" name="Line 36"/>
          <p:cNvSpPr>
            <a:spLocks noChangeShapeType="1"/>
          </p:cNvSpPr>
          <p:nvPr/>
        </p:nvSpPr>
        <p:spPr bwMode="auto">
          <a:xfrm flipH="1">
            <a:off x="4652963" y="3362325"/>
            <a:ext cx="304800" cy="304800"/>
          </a:xfrm>
          <a:prstGeom prst="line">
            <a:avLst/>
          </a:prstGeom>
          <a:noFill/>
          <a:ln w="12700">
            <a:solidFill>
              <a:srgbClr val="808080"/>
            </a:solidFill>
            <a:round/>
            <a:headEnd type="none" w="sm" len="sm"/>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43045" name="Rectangle 37"/>
          <p:cNvSpPr>
            <a:spLocks noChangeArrowheads="1"/>
          </p:cNvSpPr>
          <p:nvPr/>
        </p:nvSpPr>
        <p:spPr bwMode="auto">
          <a:xfrm>
            <a:off x="4840288" y="3671888"/>
            <a:ext cx="3887787"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rnd" algn="ctr">
                <a:solidFill>
                  <a:srgbClr val="000000"/>
                </a:solidFill>
                <a:prstDash val="sysDot"/>
                <a:miter lim="800000"/>
                <a:headEnd type="none" w="sm" len="sm"/>
                <a:tailEnd/>
              </a14:hiddenLine>
            </a:ext>
          </a:extLst>
        </p:spPr>
        <p:txBody>
          <a:bodyPr lIns="90000" tIns="46800" rIns="90000" bIns="46800">
            <a:spAutoFit/>
          </a:bodyPr>
          <a:lstStyle>
            <a:lvl1pPr algn="l" eaLnBrk="0" fontAlgn="b" hangingPunct="0">
              <a:spcBef>
                <a:spcPct val="20000"/>
              </a:spcBef>
              <a:buClr>
                <a:srgbClr val="FF6600"/>
              </a:buClr>
              <a:buSzPct val="110000"/>
              <a:buFont typeface="Wingdings" pitchFamily="2" charset="2"/>
              <a:buChar char="n"/>
              <a:defRPr sz="2800">
                <a:solidFill>
                  <a:srgbClr val="000099"/>
                </a:solidFill>
                <a:latin typeface="Verdana" pitchFamily="34" charset="0"/>
              </a:defRPr>
            </a:lvl1pPr>
            <a:lvl2pPr marL="742950" indent="-285750" algn="l" eaLnBrk="0" hangingPunct="0">
              <a:spcBef>
                <a:spcPct val="20000"/>
              </a:spcBef>
              <a:buClr>
                <a:srgbClr val="009900"/>
              </a:buClr>
              <a:buSzPct val="110000"/>
              <a:buFont typeface="Wingdings" pitchFamily="2" charset="2"/>
              <a:buChar char="u"/>
              <a:defRPr sz="2400">
                <a:solidFill>
                  <a:schemeClr val="tx1"/>
                </a:solidFill>
                <a:latin typeface="Verdana" pitchFamily="34" charset="0"/>
              </a:defRPr>
            </a:lvl2pPr>
            <a:lvl3pPr marL="1143000" indent="-228600" algn="l" eaLnBrk="0" hangingPunct="0">
              <a:spcBef>
                <a:spcPct val="20000"/>
              </a:spcBef>
              <a:buClr>
                <a:srgbClr val="0000FF"/>
              </a:buClr>
              <a:buSzPct val="110000"/>
              <a:buFont typeface="Wingdings" pitchFamily="2" charset="2"/>
              <a:buChar char="Ø"/>
              <a:defRPr sz="2400">
                <a:solidFill>
                  <a:schemeClr val="tx1"/>
                </a:solidFill>
                <a:latin typeface="Verdana" pitchFamily="34" charset="0"/>
              </a:defRPr>
            </a:lvl3pPr>
            <a:lvl4pPr marL="1600200" indent="-228600" algn="l" eaLnBrk="0" hangingPunct="0">
              <a:spcBef>
                <a:spcPct val="20000"/>
              </a:spcBef>
              <a:buClr>
                <a:schemeClr val="accent2"/>
              </a:buClr>
              <a:buSzPct val="110000"/>
              <a:buChar char="–"/>
              <a:defRPr sz="2000">
                <a:solidFill>
                  <a:schemeClr val="tx1"/>
                </a:solidFill>
                <a:latin typeface="Times New Roman" pitchFamily="18" charset="0"/>
              </a:defRPr>
            </a:lvl4pPr>
            <a:lvl5pPr marL="2057400" indent="-228600" algn="l" eaLnBrk="0" hangingPunct="0">
              <a:spcBef>
                <a:spcPct val="20000"/>
              </a:spcBef>
              <a:buClr>
                <a:schemeClr val="accent2"/>
              </a:buClr>
              <a:buSzPct val="110000"/>
              <a:buChar char="»"/>
              <a:defRPr sz="2000">
                <a:solidFill>
                  <a:schemeClr val="tx1"/>
                </a:solidFill>
                <a:latin typeface="Times New Roman" pitchFamily="18" charset="0"/>
              </a:defRPr>
            </a:lvl5pPr>
            <a:lvl6pPr marL="25146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6pPr>
            <a:lvl7pPr marL="29718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7pPr>
            <a:lvl8pPr marL="34290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8pPr>
            <a:lvl9pPr marL="38862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9pPr>
          </a:lstStyle>
          <a:p>
            <a:pPr eaLnBrk="1" fontAlgn="base" hangingPunct="1">
              <a:spcBef>
                <a:spcPct val="0"/>
              </a:spcBef>
              <a:buClrTx/>
              <a:buSzTx/>
              <a:buFontTx/>
              <a:buNone/>
            </a:pPr>
            <a:r>
              <a:rPr lang="en-US" altLang="zh-CN" sz="1800" b="1">
                <a:solidFill>
                  <a:schemeClr val="tx1"/>
                </a:solidFill>
                <a:latin typeface="Arial" pitchFamily="34" charset="0"/>
                <a:ea typeface="宋体" pitchFamily="2" charset="-122"/>
              </a:rPr>
              <a:t>T</a:t>
            </a:r>
            <a:r>
              <a:rPr lang="en-US" altLang="zh-CN" sz="1800" b="1" baseline="-25000">
                <a:solidFill>
                  <a:schemeClr val="tx1"/>
                </a:solidFill>
                <a:latin typeface="Arial" pitchFamily="34" charset="0"/>
                <a:ea typeface="宋体" pitchFamily="2" charset="-122"/>
              </a:rPr>
              <a:t>B</a:t>
            </a:r>
            <a:r>
              <a:rPr lang="en-US" altLang="zh-CN" sz="1800" b="1">
                <a:solidFill>
                  <a:schemeClr val="tx1"/>
                </a:solidFill>
                <a:latin typeface="Arial" pitchFamily="34" charset="0"/>
                <a:ea typeface="宋体" pitchFamily="2" charset="-122"/>
              </a:rPr>
              <a:t>&lt;= </a:t>
            </a:r>
            <a:r>
              <a:rPr lang="zh-CN" altLang="en-US" sz="1800" b="1">
                <a:solidFill>
                  <a:schemeClr val="tx1"/>
                </a:solidFill>
                <a:latin typeface="Arial" pitchFamily="34" charset="0"/>
                <a:ea typeface="宋体" pitchFamily="2" charset="-122"/>
                <a:sym typeface="Symbol" pitchFamily="18" charset="2"/>
              </a:rPr>
              <a:t></a:t>
            </a:r>
            <a:endParaRPr lang="en-US" altLang="zh-CN" sz="1800" b="1">
              <a:solidFill>
                <a:schemeClr val="tx1"/>
              </a:solidFill>
              <a:latin typeface="Arial" pitchFamily="34" charset="0"/>
              <a:ea typeface="宋体" pitchFamily="2" charset="-122"/>
            </a:endParaRPr>
          </a:p>
          <a:p>
            <a:pPr eaLnBrk="1" fontAlgn="base" hangingPunct="1">
              <a:spcBef>
                <a:spcPct val="0"/>
              </a:spcBef>
              <a:buClrTx/>
              <a:buSzTx/>
              <a:buFontTx/>
              <a:buNone/>
            </a:pPr>
            <a:r>
              <a:rPr lang="zh-CN" altLang="en-US" sz="1800" b="1">
                <a:solidFill>
                  <a:schemeClr val="tx1"/>
                </a:solidFill>
                <a:latin typeface="Arial" pitchFamily="34" charset="0"/>
                <a:ea typeface="宋体" pitchFamily="2" charset="-122"/>
                <a:sym typeface="Symbol" pitchFamily="18" charset="2"/>
              </a:rPr>
              <a:t></a:t>
            </a:r>
            <a:r>
              <a:rPr lang="en-US" altLang="zh-CN" sz="1800" b="1">
                <a:solidFill>
                  <a:schemeClr val="tx1"/>
                </a:solidFill>
                <a:latin typeface="Arial" pitchFamily="34" charset="0"/>
                <a:ea typeface="宋体" pitchFamily="2" charset="-122"/>
                <a:sym typeface="Symbol" pitchFamily="18" charset="2"/>
              </a:rPr>
              <a:t>: single trip propagation</a:t>
            </a:r>
          </a:p>
        </p:txBody>
      </p:sp>
      <p:sp>
        <p:nvSpPr>
          <p:cNvPr id="43046" name="AutoShape 38"/>
          <p:cNvSpPr>
            <a:spLocks/>
          </p:cNvSpPr>
          <p:nvPr/>
        </p:nvSpPr>
        <p:spPr bwMode="auto">
          <a:xfrm>
            <a:off x="1557338" y="2371725"/>
            <a:ext cx="382587" cy="1038225"/>
          </a:xfrm>
          <a:prstGeom prst="leftBrace">
            <a:avLst>
              <a:gd name="adj1" fmla="val 22614"/>
              <a:gd name="adj2" fmla="val 50000"/>
            </a:avLst>
          </a:prstGeom>
          <a:noFill/>
          <a:ln w="25400">
            <a:solidFill>
              <a:schemeClr val="tx1"/>
            </a:solidFill>
            <a:round/>
            <a:headEnd type="none" w="sm" len="sm"/>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lgn="l" eaLnBrk="0" fontAlgn="b" hangingPunct="0">
              <a:spcBef>
                <a:spcPct val="20000"/>
              </a:spcBef>
              <a:buClr>
                <a:srgbClr val="FF6600"/>
              </a:buClr>
              <a:buSzPct val="110000"/>
              <a:buFont typeface="Wingdings" pitchFamily="2" charset="2"/>
              <a:buChar char="n"/>
              <a:defRPr sz="2800">
                <a:solidFill>
                  <a:srgbClr val="000099"/>
                </a:solidFill>
                <a:latin typeface="Verdana" pitchFamily="34" charset="0"/>
              </a:defRPr>
            </a:lvl1pPr>
            <a:lvl2pPr marL="742950" indent="-285750" algn="l" eaLnBrk="0" hangingPunct="0">
              <a:spcBef>
                <a:spcPct val="20000"/>
              </a:spcBef>
              <a:buClr>
                <a:srgbClr val="009900"/>
              </a:buClr>
              <a:buSzPct val="110000"/>
              <a:buFont typeface="Wingdings" pitchFamily="2" charset="2"/>
              <a:buChar char="u"/>
              <a:defRPr sz="2400">
                <a:solidFill>
                  <a:schemeClr val="tx1"/>
                </a:solidFill>
                <a:latin typeface="Verdana" pitchFamily="34" charset="0"/>
              </a:defRPr>
            </a:lvl2pPr>
            <a:lvl3pPr marL="1143000" indent="-228600" algn="l" eaLnBrk="0" hangingPunct="0">
              <a:spcBef>
                <a:spcPct val="20000"/>
              </a:spcBef>
              <a:buClr>
                <a:srgbClr val="0000FF"/>
              </a:buClr>
              <a:buSzPct val="110000"/>
              <a:buFont typeface="Wingdings" pitchFamily="2" charset="2"/>
              <a:buChar char="Ø"/>
              <a:defRPr sz="2400">
                <a:solidFill>
                  <a:schemeClr val="tx1"/>
                </a:solidFill>
                <a:latin typeface="Verdana" pitchFamily="34" charset="0"/>
              </a:defRPr>
            </a:lvl3pPr>
            <a:lvl4pPr marL="1600200" indent="-228600" algn="l" eaLnBrk="0" hangingPunct="0">
              <a:spcBef>
                <a:spcPct val="20000"/>
              </a:spcBef>
              <a:buClr>
                <a:schemeClr val="accent2"/>
              </a:buClr>
              <a:buSzPct val="110000"/>
              <a:buChar char="–"/>
              <a:defRPr sz="2000">
                <a:solidFill>
                  <a:schemeClr val="tx1"/>
                </a:solidFill>
                <a:latin typeface="Times New Roman" pitchFamily="18" charset="0"/>
              </a:defRPr>
            </a:lvl4pPr>
            <a:lvl5pPr marL="2057400" indent="-228600" algn="l" eaLnBrk="0" hangingPunct="0">
              <a:spcBef>
                <a:spcPct val="20000"/>
              </a:spcBef>
              <a:buClr>
                <a:schemeClr val="accent2"/>
              </a:buClr>
              <a:buSzPct val="110000"/>
              <a:buChar char="»"/>
              <a:defRPr sz="2000">
                <a:solidFill>
                  <a:schemeClr val="tx1"/>
                </a:solidFill>
                <a:latin typeface="Times New Roman" pitchFamily="18" charset="0"/>
              </a:defRPr>
            </a:lvl5pPr>
            <a:lvl6pPr marL="25146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6pPr>
            <a:lvl7pPr marL="29718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7pPr>
            <a:lvl8pPr marL="34290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8pPr>
            <a:lvl9pPr marL="38862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9pPr>
          </a:lstStyle>
          <a:p>
            <a:pPr algn="ctr" eaLnBrk="1" fontAlgn="base" hangingPunct="1">
              <a:spcBef>
                <a:spcPct val="0"/>
              </a:spcBef>
              <a:buClrTx/>
              <a:buSzTx/>
              <a:buFontTx/>
              <a:buNone/>
            </a:pPr>
            <a:endParaRPr lang="zh-CN" altLang="en-US" sz="5400">
              <a:solidFill>
                <a:schemeClr val="tx1"/>
              </a:solidFill>
              <a:latin typeface="Arial" pitchFamily="34" charset="0"/>
              <a:ea typeface="宋体" pitchFamily="2" charset="-122"/>
            </a:endParaRPr>
          </a:p>
        </p:txBody>
      </p:sp>
      <p:sp>
        <p:nvSpPr>
          <p:cNvPr id="43047" name="Text Box 39"/>
          <p:cNvSpPr txBox="1">
            <a:spLocks noChangeArrowheads="1"/>
          </p:cNvSpPr>
          <p:nvPr/>
        </p:nvSpPr>
        <p:spPr bwMode="auto">
          <a:xfrm>
            <a:off x="1311275" y="2516188"/>
            <a:ext cx="56832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type="none" w="sm" len="sm"/>
                <a:tailEnd/>
              </a14:hiddenLine>
            </a:ext>
          </a:extLst>
        </p:spPr>
        <p:txBody>
          <a:bodyPr lIns="90000" tIns="46800" rIns="90000" bIns="46800" anchor="ctr">
            <a:spAutoFit/>
          </a:bodyPr>
          <a:lstStyle>
            <a:lvl1pPr algn="l" defTabSz="762000" eaLnBrk="0" fontAlgn="b" hangingPunct="0">
              <a:spcBef>
                <a:spcPct val="20000"/>
              </a:spcBef>
              <a:buClr>
                <a:srgbClr val="FF6600"/>
              </a:buClr>
              <a:buSzPct val="110000"/>
              <a:buFont typeface="Wingdings" pitchFamily="2" charset="2"/>
              <a:buChar char="n"/>
              <a:defRPr sz="2800">
                <a:solidFill>
                  <a:srgbClr val="000099"/>
                </a:solidFill>
                <a:latin typeface="Verdana" pitchFamily="34" charset="0"/>
              </a:defRPr>
            </a:lvl1pPr>
            <a:lvl2pPr marL="742950" indent="-285750" algn="l" defTabSz="762000" eaLnBrk="0" hangingPunct="0">
              <a:spcBef>
                <a:spcPct val="20000"/>
              </a:spcBef>
              <a:buClr>
                <a:srgbClr val="009900"/>
              </a:buClr>
              <a:buSzPct val="110000"/>
              <a:buFont typeface="Wingdings" pitchFamily="2" charset="2"/>
              <a:buChar char="u"/>
              <a:defRPr sz="2400">
                <a:solidFill>
                  <a:schemeClr val="tx1"/>
                </a:solidFill>
                <a:latin typeface="Verdana" pitchFamily="34" charset="0"/>
              </a:defRPr>
            </a:lvl2pPr>
            <a:lvl3pPr marL="1143000" indent="-228600" algn="l" defTabSz="762000" eaLnBrk="0" hangingPunct="0">
              <a:spcBef>
                <a:spcPct val="20000"/>
              </a:spcBef>
              <a:buClr>
                <a:srgbClr val="0000FF"/>
              </a:buClr>
              <a:buSzPct val="110000"/>
              <a:buFont typeface="Wingdings" pitchFamily="2" charset="2"/>
              <a:buChar char="Ø"/>
              <a:defRPr sz="2400">
                <a:solidFill>
                  <a:schemeClr val="tx1"/>
                </a:solidFill>
                <a:latin typeface="Verdana" pitchFamily="34" charset="0"/>
              </a:defRPr>
            </a:lvl3pPr>
            <a:lvl4pPr marL="1600200" indent="-228600" algn="l" defTabSz="762000" eaLnBrk="0" hangingPunct="0">
              <a:spcBef>
                <a:spcPct val="20000"/>
              </a:spcBef>
              <a:buClr>
                <a:schemeClr val="accent2"/>
              </a:buClr>
              <a:buSzPct val="110000"/>
              <a:buChar char="–"/>
              <a:defRPr sz="2000">
                <a:solidFill>
                  <a:schemeClr val="tx1"/>
                </a:solidFill>
                <a:latin typeface="Times New Roman" pitchFamily="18" charset="0"/>
              </a:defRPr>
            </a:lvl4pPr>
            <a:lvl5pPr marL="2057400" indent="-228600" algn="l" defTabSz="762000" eaLnBrk="0" hangingPunct="0">
              <a:spcBef>
                <a:spcPct val="20000"/>
              </a:spcBef>
              <a:buClr>
                <a:schemeClr val="accent2"/>
              </a:buClr>
              <a:buSzPct val="110000"/>
              <a:buChar char="»"/>
              <a:defRPr sz="2000">
                <a:solidFill>
                  <a:schemeClr val="tx1"/>
                </a:solidFill>
                <a:latin typeface="Times New Roman" pitchFamily="18" charset="0"/>
              </a:defRPr>
            </a:lvl5pPr>
            <a:lvl6pPr marL="25146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6pPr>
            <a:lvl7pPr marL="29718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7pPr>
            <a:lvl8pPr marL="34290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8pPr>
            <a:lvl9pPr marL="38862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9pPr>
          </a:lstStyle>
          <a:p>
            <a:pPr algn="ctr" fontAlgn="base">
              <a:spcBef>
                <a:spcPct val="50000"/>
              </a:spcBef>
              <a:buClrTx/>
              <a:buSzTx/>
              <a:buFontTx/>
              <a:buNone/>
            </a:pPr>
            <a:r>
              <a:rPr lang="en-US" altLang="zh-CN" sz="1800" b="1">
                <a:solidFill>
                  <a:schemeClr val="tx1"/>
                </a:solidFill>
                <a:latin typeface="CordiaUPC" pitchFamily="34" charset="-34"/>
                <a:ea typeface="宋体" pitchFamily="2" charset="-122"/>
                <a:sym typeface="Symbol" pitchFamily="18" charset="2"/>
              </a:rPr>
              <a:t>2</a:t>
            </a:r>
            <a:endParaRPr lang="en-US" altLang="zh-CN" sz="1800" b="1">
              <a:solidFill>
                <a:schemeClr val="tx1"/>
              </a:solidFill>
              <a:latin typeface="CordiaUPC" pitchFamily="34" charset="-34"/>
              <a:ea typeface="宋体"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30408"/>
                                        </p:tgtEl>
                                        <p:attrNameLst>
                                          <p:attrName>style.visibility</p:attrName>
                                        </p:attrNameLst>
                                      </p:cBhvr>
                                      <p:to>
                                        <p:strVal val="visible"/>
                                      </p:to>
                                    </p:set>
                                  </p:childTnLst>
                                </p:cTn>
                              </p:par>
                            </p:childTnLst>
                          </p:cTn>
                        </p:par>
                        <p:par>
                          <p:cTn id="7" fill="hold" nodeType="afterGroup">
                            <p:stCondLst>
                              <p:cond delay="500"/>
                            </p:stCondLst>
                            <p:childTnLst>
                              <p:par>
                                <p:cTn id="8" presetID="1" presetClass="entr" presetSubtype="0" fill="hold" grpId="0" nodeType="afterEffect">
                                  <p:stCondLst>
                                    <p:cond delay="0"/>
                                  </p:stCondLst>
                                  <p:childTnLst>
                                    <p:set>
                                      <p:cBhvr>
                                        <p:cTn id="9" dur="1" fill="hold">
                                          <p:stCondLst>
                                            <p:cond delay="499"/>
                                          </p:stCondLst>
                                        </p:cTn>
                                        <p:tgtEl>
                                          <p:spTgt spid="230418"/>
                                        </p:tgtEl>
                                        <p:attrNameLst>
                                          <p:attrName>style.visibility</p:attrName>
                                        </p:attrNameLst>
                                      </p:cBhvr>
                                      <p:to>
                                        <p:strVal val="visible"/>
                                      </p:to>
                                    </p:set>
                                  </p:childTnLst>
                                </p:cTn>
                              </p:par>
                            </p:childTnLst>
                          </p:cTn>
                        </p:par>
                      </p:childTnLst>
                    </p:cTn>
                  </p:par>
                  <p:par>
                    <p:cTn id="10" fill="hold" nodeType="clickPar">
                      <p:stCondLst>
                        <p:cond delay="indefinite"/>
                      </p:stCondLst>
                      <p:childTnLst>
                        <p:par>
                          <p:cTn id="11" fill="hold" nodeType="withGroup">
                            <p:stCondLst>
                              <p:cond delay="0"/>
                            </p:stCondLst>
                            <p:childTnLst>
                              <p:par>
                                <p:cTn id="12" presetID="1" presetClass="entr" presetSubtype="0" fill="hold" grpId="0" nodeType="clickEffect">
                                  <p:stCondLst>
                                    <p:cond delay="0"/>
                                  </p:stCondLst>
                                  <p:childTnLst>
                                    <p:set>
                                      <p:cBhvr>
                                        <p:cTn id="13" dur="1" fill="hold">
                                          <p:stCondLst>
                                            <p:cond delay="499"/>
                                          </p:stCondLst>
                                        </p:cTn>
                                        <p:tgtEl>
                                          <p:spTgt spid="230420"/>
                                        </p:tgtEl>
                                        <p:attrNameLst>
                                          <p:attrName>style.visibility</p:attrName>
                                        </p:attrNameLst>
                                      </p:cBhvr>
                                      <p:to>
                                        <p:strVal val="visible"/>
                                      </p:to>
                                    </p:set>
                                  </p:childTnLst>
                                </p:cTn>
                              </p:par>
                            </p:childTnLst>
                          </p:cTn>
                        </p:par>
                        <p:par>
                          <p:cTn id="14" fill="hold" nodeType="afterGroup">
                            <p:stCondLst>
                              <p:cond delay="500"/>
                            </p:stCondLst>
                            <p:childTnLst>
                              <p:par>
                                <p:cTn id="15" presetID="1" presetClass="entr" presetSubtype="0" fill="hold" grpId="0" nodeType="afterEffect">
                                  <p:stCondLst>
                                    <p:cond delay="0"/>
                                  </p:stCondLst>
                                  <p:childTnLst>
                                    <p:set>
                                      <p:cBhvr>
                                        <p:cTn id="16" dur="1" fill="hold">
                                          <p:stCondLst>
                                            <p:cond delay="499"/>
                                          </p:stCondLst>
                                        </p:cTn>
                                        <p:tgtEl>
                                          <p:spTgt spid="230421"/>
                                        </p:tgtEl>
                                        <p:attrNameLst>
                                          <p:attrName>style.visibility</p:attrName>
                                        </p:attrNameLst>
                                      </p:cBhvr>
                                      <p:to>
                                        <p:strVal val="visible"/>
                                      </p:to>
                                    </p:set>
                                  </p:childTnLst>
                                </p:cTn>
                              </p:par>
                            </p:childTnLst>
                          </p:cTn>
                        </p:par>
                        <p:par>
                          <p:cTn id="17" fill="hold" nodeType="afterGroup">
                            <p:stCondLst>
                              <p:cond delay="1000"/>
                            </p:stCondLst>
                            <p:childTnLst>
                              <p:par>
                                <p:cTn id="18" presetID="1" presetClass="entr" presetSubtype="0" fill="hold" grpId="0" nodeType="afterEffect">
                                  <p:stCondLst>
                                    <p:cond delay="0"/>
                                  </p:stCondLst>
                                  <p:childTnLst>
                                    <p:set>
                                      <p:cBhvr>
                                        <p:cTn id="19" dur="1" fill="hold">
                                          <p:stCondLst>
                                            <p:cond delay="499"/>
                                          </p:stCondLst>
                                        </p:cTn>
                                        <p:tgtEl>
                                          <p:spTgt spid="230429"/>
                                        </p:tgtEl>
                                        <p:attrNameLst>
                                          <p:attrName>style.visibility</p:attrName>
                                        </p:attrNameLst>
                                      </p:cBhvr>
                                      <p:to>
                                        <p:strVal val="visible"/>
                                      </p:to>
                                    </p:set>
                                  </p:childTnLst>
                                </p:cTn>
                              </p:par>
                            </p:childTnLst>
                          </p:cTn>
                        </p:par>
                        <p:par>
                          <p:cTn id="20" fill="hold" nodeType="afterGroup">
                            <p:stCondLst>
                              <p:cond delay="1500"/>
                            </p:stCondLst>
                            <p:childTnLst>
                              <p:par>
                                <p:cTn id="21" presetID="1" presetClass="entr" presetSubtype="0" fill="hold" grpId="0" nodeType="afterEffect">
                                  <p:stCondLst>
                                    <p:cond delay="0"/>
                                  </p:stCondLst>
                                  <p:childTnLst>
                                    <p:set>
                                      <p:cBhvr>
                                        <p:cTn id="22" dur="1" fill="hold">
                                          <p:stCondLst>
                                            <p:cond delay="499"/>
                                          </p:stCondLst>
                                        </p:cTn>
                                        <p:tgtEl>
                                          <p:spTgt spid="230428"/>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230411"/>
                                        </p:tgtEl>
                                        <p:attrNameLst>
                                          <p:attrName>style.visibility</p:attrName>
                                        </p:attrNameLst>
                                      </p:cBhvr>
                                      <p:to>
                                        <p:strVal val="visible"/>
                                      </p:to>
                                    </p:set>
                                  </p:childTnLst>
                                </p:cTn>
                              </p:par>
                            </p:childTnLst>
                          </p:cTn>
                        </p:par>
                        <p:par>
                          <p:cTn id="27" fill="hold" nodeType="afterGroup">
                            <p:stCondLst>
                              <p:cond delay="500"/>
                            </p:stCondLst>
                            <p:childTnLst>
                              <p:par>
                                <p:cTn id="28" presetID="1" presetClass="entr" presetSubtype="0" fill="hold" grpId="0" nodeType="afterEffect">
                                  <p:stCondLst>
                                    <p:cond delay="0"/>
                                  </p:stCondLst>
                                  <p:childTnLst>
                                    <p:set>
                                      <p:cBhvr>
                                        <p:cTn id="29" dur="1" fill="hold">
                                          <p:stCondLst>
                                            <p:cond delay="499"/>
                                          </p:stCondLst>
                                        </p:cTn>
                                        <p:tgtEl>
                                          <p:spTgt spid="230419"/>
                                        </p:tgtEl>
                                        <p:attrNameLst>
                                          <p:attrName>style.visibility</p:attrName>
                                        </p:attrNameLst>
                                      </p:cBhvr>
                                      <p:to>
                                        <p:strVal val="visible"/>
                                      </p:to>
                                    </p:set>
                                  </p:childTnLst>
                                </p:cTn>
                              </p:par>
                            </p:childTnLst>
                          </p:cTn>
                        </p:par>
                      </p:childTnLst>
                    </p:cTn>
                  </p:par>
                  <p:par>
                    <p:cTn id="30" fill="hold" nodeType="clickPar">
                      <p:stCondLst>
                        <p:cond delay="indefinite"/>
                      </p:stCondLst>
                      <p:childTnLst>
                        <p:par>
                          <p:cTn id="31" fill="hold" nodeType="withGroup">
                            <p:stCondLst>
                              <p:cond delay="0"/>
                            </p:stCondLst>
                            <p:childTnLst>
                              <p:par>
                                <p:cTn id="32" presetID="1" presetClass="entr" presetSubtype="0" fill="hold" grpId="0" nodeType="clickEffect">
                                  <p:stCondLst>
                                    <p:cond delay="0"/>
                                  </p:stCondLst>
                                  <p:childTnLst>
                                    <p:set>
                                      <p:cBhvr>
                                        <p:cTn id="33" dur="1" fill="hold">
                                          <p:stCondLst>
                                            <p:cond delay="499"/>
                                          </p:stCondLst>
                                        </p:cTn>
                                        <p:tgtEl>
                                          <p:spTgt spid="230413"/>
                                        </p:tgtEl>
                                        <p:attrNameLst>
                                          <p:attrName>style.visibility</p:attrName>
                                        </p:attrNameLst>
                                      </p:cBhvr>
                                      <p:to>
                                        <p:strVal val="visible"/>
                                      </p:to>
                                    </p:set>
                                  </p:childTnLst>
                                </p:cTn>
                              </p:par>
                            </p:childTnLst>
                          </p:cTn>
                        </p:par>
                        <p:par>
                          <p:cTn id="34" fill="hold" nodeType="afterGroup">
                            <p:stCondLst>
                              <p:cond delay="500"/>
                            </p:stCondLst>
                            <p:childTnLst>
                              <p:par>
                                <p:cTn id="35" presetID="1" presetClass="entr" presetSubtype="0" fill="hold" grpId="0" nodeType="afterEffect">
                                  <p:stCondLst>
                                    <p:cond delay="0"/>
                                  </p:stCondLst>
                                  <p:childTnLst>
                                    <p:set>
                                      <p:cBhvr>
                                        <p:cTn id="36" dur="1" fill="hold">
                                          <p:stCondLst>
                                            <p:cond delay="499"/>
                                          </p:stCondLst>
                                        </p:cTn>
                                        <p:tgtEl>
                                          <p:spTgt spid="230414"/>
                                        </p:tgtEl>
                                        <p:attrNameLst>
                                          <p:attrName>style.visibility</p:attrName>
                                        </p:attrNameLst>
                                      </p:cBhvr>
                                      <p:to>
                                        <p:strVal val="visible"/>
                                      </p:to>
                                    </p:set>
                                  </p:childTnLst>
                                </p:cTn>
                              </p:par>
                            </p:childTnLst>
                          </p:cTn>
                        </p:par>
                        <p:par>
                          <p:cTn id="37" fill="hold" nodeType="afterGroup">
                            <p:stCondLst>
                              <p:cond delay="1000"/>
                            </p:stCondLst>
                            <p:childTnLst>
                              <p:par>
                                <p:cTn id="38" presetID="1" presetClass="entr" presetSubtype="0" fill="hold" nodeType="afterEffect">
                                  <p:stCondLst>
                                    <p:cond delay="1000"/>
                                  </p:stCondLst>
                                  <p:childTnLst>
                                    <p:set>
                                      <p:cBhvr>
                                        <p:cTn id="39" dur="1" fill="hold">
                                          <p:stCondLst>
                                            <p:cond delay="499"/>
                                          </p:stCondLst>
                                        </p:cTn>
                                        <p:tgtEl>
                                          <p:spTgt spid="230412"/>
                                        </p:tgtEl>
                                        <p:attrNameLst>
                                          <p:attrName>style.visibility</p:attrName>
                                        </p:attrNameLst>
                                      </p:cBhvr>
                                      <p:to>
                                        <p:strVal val="visible"/>
                                      </p:to>
                                    </p:set>
                                  </p:childTnLst>
                                </p:cTn>
                              </p:par>
                            </p:childTnLst>
                          </p:cTn>
                        </p:par>
                      </p:childTnLst>
                    </p:cTn>
                  </p:par>
                  <p:par>
                    <p:cTn id="40" fill="hold" nodeType="clickPar">
                      <p:stCondLst>
                        <p:cond delay="indefinite"/>
                      </p:stCondLst>
                      <p:childTnLst>
                        <p:par>
                          <p:cTn id="41" fill="hold" nodeType="withGroup">
                            <p:stCondLst>
                              <p:cond delay="0"/>
                            </p:stCondLst>
                            <p:childTnLst>
                              <p:par>
                                <p:cTn id="42" presetID="1" presetClass="entr" presetSubtype="0" fill="hold" grpId="0" nodeType="clickEffect">
                                  <p:stCondLst>
                                    <p:cond delay="0"/>
                                  </p:stCondLst>
                                  <p:childTnLst>
                                    <p:set>
                                      <p:cBhvr>
                                        <p:cTn id="43" dur="1" fill="hold">
                                          <p:stCondLst>
                                            <p:cond delay="499"/>
                                          </p:stCondLst>
                                        </p:cTn>
                                        <p:tgtEl>
                                          <p:spTgt spid="230424"/>
                                        </p:tgtEl>
                                        <p:attrNameLst>
                                          <p:attrName>style.visibility</p:attrName>
                                        </p:attrNameLst>
                                      </p:cBhvr>
                                      <p:to>
                                        <p:strVal val="visible"/>
                                      </p:to>
                                    </p:set>
                                  </p:childTnLst>
                                </p:cTn>
                              </p:par>
                            </p:childTnLst>
                          </p:cTn>
                        </p:par>
                      </p:childTnLst>
                    </p:cTn>
                  </p:par>
                  <p:par>
                    <p:cTn id="44" fill="hold" nodeType="clickPar">
                      <p:stCondLst>
                        <p:cond delay="indefinite"/>
                      </p:stCondLst>
                      <p:childTnLst>
                        <p:par>
                          <p:cTn id="45" fill="hold" nodeType="withGroup">
                            <p:stCondLst>
                              <p:cond delay="0"/>
                            </p:stCondLst>
                            <p:childTnLst>
                              <p:par>
                                <p:cTn id="46" presetID="1" presetClass="entr" presetSubtype="0" fill="hold" grpId="0" nodeType="clickEffect">
                                  <p:stCondLst>
                                    <p:cond delay="0"/>
                                  </p:stCondLst>
                                  <p:childTnLst>
                                    <p:set>
                                      <p:cBhvr>
                                        <p:cTn id="47" dur="1" fill="hold">
                                          <p:stCondLst>
                                            <p:cond delay="499"/>
                                          </p:stCondLst>
                                        </p:cTn>
                                        <p:tgtEl>
                                          <p:spTgt spid="230417"/>
                                        </p:tgtEl>
                                        <p:attrNameLst>
                                          <p:attrName>style.visibility</p:attrName>
                                        </p:attrNameLst>
                                      </p:cBhvr>
                                      <p:to>
                                        <p:strVal val="visible"/>
                                      </p:to>
                                    </p:set>
                                  </p:childTnLst>
                                </p:cTn>
                              </p:par>
                            </p:childTnLst>
                          </p:cTn>
                        </p:par>
                        <p:par>
                          <p:cTn id="48" fill="hold" nodeType="afterGroup">
                            <p:stCondLst>
                              <p:cond delay="500"/>
                            </p:stCondLst>
                            <p:childTnLst>
                              <p:par>
                                <p:cTn id="49" presetID="1" presetClass="entr" presetSubtype="0" fill="hold" grpId="0" nodeType="afterEffect">
                                  <p:stCondLst>
                                    <p:cond delay="0"/>
                                  </p:stCondLst>
                                  <p:childTnLst>
                                    <p:set>
                                      <p:cBhvr>
                                        <p:cTn id="50" dur="1" fill="hold">
                                          <p:stCondLst>
                                            <p:cond delay="499"/>
                                          </p:stCondLst>
                                        </p:cTn>
                                        <p:tgtEl>
                                          <p:spTgt spid="230415"/>
                                        </p:tgtEl>
                                        <p:attrNameLst>
                                          <p:attrName>style.visibility</p:attrName>
                                        </p:attrNameLst>
                                      </p:cBhvr>
                                      <p:to>
                                        <p:strVal val="visible"/>
                                      </p:to>
                                    </p:set>
                                  </p:childTnLst>
                                </p:cTn>
                              </p:par>
                            </p:childTnLst>
                          </p:cTn>
                        </p:par>
                      </p:childTnLst>
                    </p:cTn>
                  </p:par>
                  <p:par>
                    <p:cTn id="51" fill="hold" nodeType="clickPar">
                      <p:stCondLst>
                        <p:cond delay="indefinite"/>
                      </p:stCondLst>
                      <p:childTnLst>
                        <p:par>
                          <p:cTn id="52" fill="hold" nodeType="withGroup">
                            <p:stCondLst>
                              <p:cond delay="0"/>
                            </p:stCondLst>
                            <p:childTnLst>
                              <p:par>
                                <p:cTn id="53" presetID="1" presetClass="entr" presetSubtype="0" fill="hold" grpId="0" nodeType="clickEffect">
                                  <p:stCondLst>
                                    <p:cond delay="0"/>
                                  </p:stCondLst>
                                  <p:childTnLst>
                                    <p:set>
                                      <p:cBhvr>
                                        <p:cTn id="54" dur="1" fill="hold">
                                          <p:stCondLst>
                                            <p:cond delay="499"/>
                                          </p:stCondLst>
                                        </p:cTn>
                                        <p:tgtEl>
                                          <p:spTgt spid="230416"/>
                                        </p:tgtEl>
                                        <p:attrNameLst>
                                          <p:attrName>style.visibility</p:attrName>
                                        </p:attrNameLst>
                                      </p:cBhvr>
                                      <p:to>
                                        <p:strVal val="visible"/>
                                      </p:to>
                                    </p:set>
                                  </p:childTnLst>
                                </p:cTn>
                              </p:par>
                            </p:childTnLst>
                          </p:cTn>
                        </p:par>
                      </p:childTnLst>
                    </p:cTn>
                  </p:par>
                  <p:par>
                    <p:cTn id="55" fill="hold" nodeType="clickPar">
                      <p:stCondLst>
                        <p:cond delay="indefinite"/>
                      </p:stCondLst>
                      <p:childTnLst>
                        <p:par>
                          <p:cTn id="56" fill="hold" nodeType="withGroup">
                            <p:stCondLst>
                              <p:cond delay="0"/>
                            </p:stCondLst>
                            <p:childTnLst>
                              <p:par>
                                <p:cTn id="57" presetID="1" presetClass="entr" presetSubtype="0" fill="hold" grpId="0" nodeType="clickEffect">
                                  <p:stCondLst>
                                    <p:cond delay="0"/>
                                  </p:stCondLst>
                                  <p:childTnLst>
                                    <p:set>
                                      <p:cBhvr>
                                        <p:cTn id="58" dur="1" fill="hold">
                                          <p:stCondLst>
                                            <p:cond delay="499"/>
                                          </p:stCondLst>
                                        </p:cTn>
                                        <p:tgtEl>
                                          <p:spTgt spid="2304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0408" grpId="0" animBg="1"/>
      <p:bldP spid="230411" grpId="0" animBg="1"/>
      <p:bldP spid="230413" grpId="0" animBg="1"/>
      <p:bldP spid="230414" grpId="0" autoUpdateAnimBg="0"/>
      <p:bldP spid="230415" grpId="0" animBg="1"/>
      <p:bldP spid="230416" grpId="0" animBg="1"/>
      <p:bldP spid="230417" grpId="0" autoUpdateAnimBg="0"/>
      <p:bldP spid="230418" grpId="0" animBg="1"/>
      <p:bldP spid="230419" grpId="0" animBg="1"/>
      <p:bldP spid="230420" grpId="0" animBg="1"/>
      <p:bldP spid="230421" grpId="0" autoUpdateAnimBg="0"/>
      <p:bldP spid="230424" grpId="0" animBg="1"/>
      <p:bldP spid="230428" grpId="0" autoUpdateAnimBg="0"/>
      <p:bldP spid="230429" grpId="0" animBg="1"/>
      <p:bldP spid="230430" grpId="0" autoUpdateAnimBg="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a:xfrm>
            <a:off x="157163" y="157163"/>
            <a:ext cx="8794750" cy="696912"/>
          </a:xfrm>
        </p:spPr>
        <p:txBody>
          <a:bodyPr/>
          <a:lstStyle/>
          <a:p>
            <a:pPr eaLnBrk="1" hangingPunct="1"/>
            <a:r>
              <a:rPr lang="en-US" altLang="zh-CN">
                <a:ea typeface="宋体" pitchFamily="2" charset="-122"/>
              </a:rPr>
              <a:t>CSMA/CD: Contention period(2)</a:t>
            </a:r>
          </a:p>
        </p:txBody>
      </p:sp>
      <p:sp>
        <p:nvSpPr>
          <p:cNvPr id="44035" name="Rectangle 3"/>
          <p:cNvSpPr>
            <a:spLocks noGrp="1" noChangeArrowheads="1"/>
          </p:cNvSpPr>
          <p:nvPr>
            <p:ph type="body" idx="1"/>
          </p:nvPr>
        </p:nvSpPr>
        <p:spPr>
          <a:xfrm>
            <a:off x="666750" y="1328738"/>
            <a:ext cx="7785100" cy="5224462"/>
          </a:xfrm>
        </p:spPr>
        <p:txBody>
          <a:bodyPr/>
          <a:lstStyle/>
          <a:p>
            <a:pPr eaLnBrk="1" hangingPunct="1">
              <a:buFont typeface="Wingdings" pitchFamily="2" charset="2"/>
              <a:buNone/>
            </a:pPr>
            <a:r>
              <a:rPr lang="en-US" altLang="zh-CN">
                <a:ea typeface="宋体" pitchFamily="2" charset="-122"/>
              </a:rPr>
              <a:t>     CSMA/CD with a single channel is inherently a </a:t>
            </a:r>
            <a:r>
              <a:rPr lang="en-US" altLang="zh-CN" sz="3200" b="1">
                <a:ea typeface="宋体" pitchFamily="2" charset="-122"/>
              </a:rPr>
              <a:t>half-duplex</a:t>
            </a:r>
            <a:r>
              <a:rPr lang="en-US" altLang="zh-CN">
                <a:ea typeface="宋体" pitchFamily="2" charset="-122"/>
              </a:rPr>
              <a:t> system</a:t>
            </a:r>
          </a:p>
          <a:p>
            <a:pPr eaLnBrk="1" hangingPunct="1"/>
            <a:endParaRPr lang="zh-CN" altLang="en-US">
              <a:ea typeface="宋体" pitchFamily="2" charset="-122"/>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subTitle" idx="1"/>
          </p:nvPr>
        </p:nvSpPr>
        <p:spPr>
          <a:xfrm>
            <a:off x="120650" y="2466975"/>
            <a:ext cx="8577263" cy="2906713"/>
          </a:xfrm>
        </p:spPr>
        <p:txBody>
          <a:bodyPr/>
          <a:lstStyle/>
          <a:p>
            <a:pPr eaLnBrk="1" hangingPunct="1">
              <a:lnSpc>
                <a:spcPct val="80000"/>
              </a:lnSpc>
              <a:buFontTx/>
              <a:buNone/>
            </a:pPr>
            <a:r>
              <a:rPr lang="en-US" altLang="zh-CN" sz="5400">
                <a:solidFill>
                  <a:srgbClr val="0000FF"/>
                </a:solidFill>
                <a:latin typeface="Times New Roman" pitchFamily="18" charset="0"/>
                <a:ea typeface="宋体" pitchFamily="2" charset="-122"/>
              </a:rPr>
              <a:t>Collision-Free Protocols</a:t>
            </a:r>
          </a:p>
          <a:p>
            <a:pPr eaLnBrk="1" hangingPunct="1">
              <a:lnSpc>
                <a:spcPct val="80000"/>
              </a:lnSpc>
              <a:buFontTx/>
              <a:buNone/>
            </a:pPr>
            <a:endParaRPr lang="en-US" altLang="zh-CN" sz="5400">
              <a:solidFill>
                <a:srgbClr val="0000FF"/>
              </a:solidFill>
              <a:latin typeface="Times New Roman" pitchFamily="18" charset="0"/>
              <a:ea typeface="宋体" pitchFamily="2" charset="-122"/>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a:xfrm>
            <a:off x="157163" y="157163"/>
            <a:ext cx="8794750" cy="696912"/>
          </a:xfrm>
        </p:spPr>
        <p:txBody>
          <a:bodyPr/>
          <a:lstStyle/>
          <a:p>
            <a:pPr eaLnBrk="1" hangingPunct="1"/>
            <a:r>
              <a:rPr lang="en-US" altLang="zh-CN" strike="sngStrike" dirty="0">
                <a:ea typeface="宋体" pitchFamily="2" charset="-122"/>
              </a:rPr>
              <a:t>Basic bit-map protocol</a:t>
            </a:r>
          </a:p>
        </p:txBody>
      </p:sp>
      <p:pic>
        <p:nvPicPr>
          <p:cNvPr id="46083" name="Picture 4" descr="4-0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3250" y="3586163"/>
            <a:ext cx="8243888" cy="146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084" name="Text Box 5"/>
          <p:cNvSpPr txBox="1">
            <a:spLocks noChangeArrowheads="1"/>
          </p:cNvSpPr>
          <p:nvPr/>
        </p:nvSpPr>
        <p:spPr bwMode="auto">
          <a:xfrm>
            <a:off x="0" y="1263650"/>
            <a:ext cx="91440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rnd" algn="ctr">
                <a:solidFill>
                  <a:srgbClr val="000000"/>
                </a:solidFill>
                <a:prstDash val="sysDot"/>
                <a:miter lim="800000"/>
                <a:headEnd type="none" w="sm" len="sm"/>
                <a:tailEnd/>
              </a14:hiddenLine>
            </a:ext>
          </a:extLst>
        </p:spPr>
        <p:txBody>
          <a:bodyPr lIns="90000" tIns="46800" rIns="90000" bIns="46800">
            <a:spAutoFit/>
          </a:bodyPr>
          <a:lstStyle>
            <a:lvl1pPr algn="l" eaLnBrk="0" fontAlgn="b" hangingPunct="0">
              <a:spcBef>
                <a:spcPct val="20000"/>
              </a:spcBef>
              <a:buClr>
                <a:srgbClr val="FF6600"/>
              </a:buClr>
              <a:buSzPct val="110000"/>
              <a:buFont typeface="Wingdings" pitchFamily="2" charset="2"/>
              <a:buChar char="n"/>
              <a:defRPr sz="2800">
                <a:solidFill>
                  <a:srgbClr val="000099"/>
                </a:solidFill>
                <a:latin typeface="Verdana" pitchFamily="34" charset="0"/>
              </a:defRPr>
            </a:lvl1pPr>
            <a:lvl2pPr marL="742950" indent="-285750" algn="l" eaLnBrk="0" hangingPunct="0">
              <a:spcBef>
                <a:spcPct val="20000"/>
              </a:spcBef>
              <a:buClr>
                <a:srgbClr val="009900"/>
              </a:buClr>
              <a:buSzPct val="110000"/>
              <a:buFont typeface="Wingdings" pitchFamily="2" charset="2"/>
              <a:buChar char="u"/>
              <a:defRPr sz="2400">
                <a:solidFill>
                  <a:schemeClr val="tx1"/>
                </a:solidFill>
                <a:latin typeface="Verdana" pitchFamily="34" charset="0"/>
              </a:defRPr>
            </a:lvl2pPr>
            <a:lvl3pPr marL="1143000" indent="-228600" algn="l" eaLnBrk="0" hangingPunct="0">
              <a:spcBef>
                <a:spcPct val="20000"/>
              </a:spcBef>
              <a:buClr>
                <a:srgbClr val="0000FF"/>
              </a:buClr>
              <a:buSzPct val="110000"/>
              <a:buFont typeface="Wingdings" pitchFamily="2" charset="2"/>
              <a:buChar char="Ø"/>
              <a:defRPr sz="2400">
                <a:solidFill>
                  <a:schemeClr val="tx1"/>
                </a:solidFill>
                <a:latin typeface="Verdana" pitchFamily="34" charset="0"/>
              </a:defRPr>
            </a:lvl3pPr>
            <a:lvl4pPr marL="1600200" indent="-228600" algn="l" eaLnBrk="0" hangingPunct="0">
              <a:spcBef>
                <a:spcPct val="20000"/>
              </a:spcBef>
              <a:buClr>
                <a:schemeClr val="accent2"/>
              </a:buClr>
              <a:buSzPct val="110000"/>
              <a:buChar char="–"/>
              <a:defRPr sz="2000">
                <a:solidFill>
                  <a:schemeClr val="tx1"/>
                </a:solidFill>
                <a:latin typeface="Times New Roman" pitchFamily="18" charset="0"/>
              </a:defRPr>
            </a:lvl4pPr>
            <a:lvl5pPr marL="2057400" indent="-228600" algn="l" eaLnBrk="0" hangingPunct="0">
              <a:spcBef>
                <a:spcPct val="20000"/>
              </a:spcBef>
              <a:buClr>
                <a:schemeClr val="accent2"/>
              </a:buClr>
              <a:buSzPct val="110000"/>
              <a:buChar char="»"/>
              <a:defRPr sz="2000">
                <a:solidFill>
                  <a:schemeClr val="tx1"/>
                </a:solidFill>
                <a:latin typeface="Times New Roman" pitchFamily="18" charset="0"/>
              </a:defRPr>
            </a:lvl5pPr>
            <a:lvl6pPr marL="25146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6pPr>
            <a:lvl7pPr marL="29718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7pPr>
            <a:lvl8pPr marL="34290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8pPr>
            <a:lvl9pPr marL="38862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9pPr>
          </a:lstStyle>
          <a:p>
            <a:pPr algn="ctr" eaLnBrk="1" fontAlgn="base" hangingPunct="1">
              <a:spcBef>
                <a:spcPct val="50000"/>
              </a:spcBef>
              <a:buClrTx/>
              <a:buSzTx/>
              <a:buFontTx/>
              <a:buNone/>
            </a:pPr>
            <a:endParaRPr lang="zh-CN" altLang="en-US" sz="1800">
              <a:solidFill>
                <a:schemeClr val="tx1"/>
              </a:solidFill>
              <a:latin typeface="Arial" pitchFamily="34" charset="0"/>
              <a:ea typeface="宋体" pitchFamily="2" charset="-122"/>
            </a:endParaRPr>
          </a:p>
        </p:txBody>
      </p:sp>
      <p:sp>
        <p:nvSpPr>
          <p:cNvPr id="46085" name="Text Box 6"/>
          <p:cNvSpPr txBox="1">
            <a:spLocks noChangeArrowheads="1"/>
          </p:cNvSpPr>
          <p:nvPr/>
        </p:nvSpPr>
        <p:spPr bwMode="auto">
          <a:xfrm>
            <a:off x="682625" y="1087438"/>
            <a:ext cx="7816850" cy="2371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rnd" algn="ctr">
                <a:solidFill>
                  <a:srgbClr val="000000"/>
                </a:solidFill>
                <a:prstDash val="sysDot"/>
                <a:miter lim="800000"/>
                <a:headEnd type="none" w="sm" len="sm"/>
                <a:tailEnd/>
              </a14:hiddenLine>
            </a:ext>
          </a:extLst>
        </p:spPr>
        <p:txBody>
          <a:bodyPr lIns="90000" tIns="46800" rIns="90000" bIns="46800">
            <a:spAutoFit/>
          </a:bodyPr>
          <a:lstStyle>
            <a:lvl1pPr algn="l" eaLnBrk="0" fontAlgn="b" hangingPunct="0">
              <a:spcBef>
                <a:spcPct val="20000"/>
              </a:spcBef>
              <a:buClr>
                <a:srgbClr val="FF6600"/>
              </a:buClr>
              <a:buSzPct val="110000"/>
              <a:buFont typeface="Wingdings" pitchFamily="2" charset="2"/>
              <a:buChar char="n"/>
              <a:defRPr sz="2800">
                <a:solidFill>
                  <a:srgbClr val="000099"/>
                </a:solidFill>
                <a:latin typeface="Verdana" pitchFamily="34" charset="0"/>
              </a:defRPr>
            </a:lvl1pPr>
            <a:lvl2pPr algn="l" eaLnBrk="0" hangingPunct="0">
              <a:spcBef>
                <a:spcPct val="20000"/>
              </a:spcBef>
              <a:buClr>
                <a:srgbClr val="009900"/>
              </a:buClr>
              <a:buSzPct val="110000"/>
              <a:buFont typeface="Wingdings" pitchFamily="2" charset="2"/>
              <a:buChar char="u"/>
              <a:defRPr sz="2400">
                <a:solidFill>
                  <a:schemeClr val="tx1"/>
                </a:solidFill>
                <a:latin typeface="Verdana" pitchFamily="34" charset="0"/>
              </a:defRPr>
            </a:lvl2pPr>
            <a:lvl3pPr marL="1143000" indent="-228600" algn="l" eaLnBrk="0" hangingPunct="0">
              <a:spcBef>
                <a:spcPct val="20000"/>
              </a:spcBef>
              <a:buClr>
                <a:srgbClr val="0000FF"/>
              </a:buClr>
              <a:buSzPct val="110000"/>
              <a:buFont typeface="Wingdings" pitchFamily="2" charset="2"/>
              <a:buChar char="Ø"/>
              <a:defRPr sz="2400">
                <a:solidFill>
                  <a:schemeClr val="tx1"/>
                </a:solidFill>
                <a:latin typeface="Verdana" pitchFamily="34" charset="0"/>
              </a:defRPr>
            </a:lvl3pPr>
            <a:lvl4pPr marL="1600200" indent="-228600" algn="l" eaLnBrk="0" hangingPunct="0">
              <a:spcBef>
                <a:spcPct val="20000"/>
              </a:spcBef>
              <a:buClr>
                <a:schemeClr val="accent2"/>
              </a:buClr>
              <a:buSzPct val="110000"/>
              <a:buChar char="–"/>
              <a:defRPr sz="2000">
                <a:solidFill>
                  <a:schemeClr val="tx1"/>
                </a:solidFill>
                <a:latin typeface="Times New Roman" pitchFamily="18" charset="0"/>
              </a:defRPr>
            </a:lvl4pPr>
            <a:lvl5pPr marL="2057400" indent="-228600" algn="l" eaLnBrk="0" hangingPunct="0">
              <a:spcBef>
                <a:spcPct val="20000"/>
              </a:spcBef>
              <a:buClr>
                <a:schemeClr val="accent2"/>
              </a:buClr>
              <a:buSzPct val="110000"/>
              <a:buChar char="»"/>
              <a:defRPr sz="2000">
                <a:solidFill>
                  <a:schemeClr val="tx1"/>
                </a:solidFill>
                <a:latin typeface="Times New Roman" pitchFamily="18" charset="0"/>
              </a:defRPr>
            </a:lvl5pPr>
            <a:lvl6pPr marL="25146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6pPr>
            <a:lvl7pPr marL="29718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7pPr>
            <a:lvl8pPr marL="34290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8pPr>
            <a:lvl9pPr marL="38862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9pPr>
          </a:lstStyle>
          <a:p>
            <a:pPr eaLnBrk="1" fontAlgn="base" hangingPunct="1">
              <a:spcBef>
                <a:spcPct val="50000"/>
              </a:spcBef>
              <a:buSzTx/>
            </a:pPr>
            <a:r>
              <a:rPr lang="en-US" altLang="zh-CN">
                <a:solidFill>
                  <a:srgbClr val="0000FF"/>
                </a:solidFill>
                <a:latin typeface="Arial" pitchFamily="34" charset="0"/>
                <a:ea typeface="宋体" pitchFamily="2" charset="-122"/>
              </a:rPr>
              <a:t>Principle</a:t>
            </a:r>
          </a:p>
          <a:p>
            <a:pPr lvl="1" eaLnBrk="1" hangingPunct="1">
              <a:spcBef>
                <a:spcPct val="50000"/>
              </a:spcBef>
              <a:buSzTx/>
            </a:pPr>
            <a:r>
              <a:rPr lang="en-US" altLang="zh-CN">
                <a:latin typeface="Arial" pitchFamily="34" charset="0"/>
                <a:ea typeface="宋体" pitchFamily="2" charset="-122"/>
              </a:rPr>
              <a:t>Each contention period consists of N slots (bits), with each station use one slot</a:t>
            </a:r>
          </a:p>
          <a:p>
            <a:pPr lvl="1" eaLnBrk="1" hangingPunct="1">
              <a:spcBef>
                <a:spcPct val="50000"/>
              </a:spcBef>
              <a:buSzTx/>
            </a:pPr>
            <a:r>
              <a:rPr lang="en-US" altLang="zh-CN">
                <a:latin typeface="Arial" pitchFamily="34" charset="0"/>
                <a:ea typeface="宋体" pitchFamily="2" charset="-122"/>
              </a:rPr>
              <a:t>If station have frames to send, it reserve it by fill ‘1’ in its slot, (</a:t>
            </a:r>
            <a:r>
              <a:rPr lang="en-US" altLang="zh-CN" b="1">
                <a:latin typeface="Arial" pitchFamily="34" charset="0"/>
                <a:ea typeface="宋体" pitchFamily="2" charset="-122"/>
              </a:rPr>
              <a:t>reservation protocols)</a:t>
            </a:r>
            <a:endParaRPr lang="zh-CN" altLang="en-US" b="1">
              <a:latin typeface="Arial" pitchFamily="34" charset="0"/>
              <a:ea typeface="宋体" pitchFamily="2" charset="-122"/>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a:xfrm>
            <a:off x="157163" y="157163"/>
            <a:ext cx="8794750" cy="696912"/>
          </a:xfrm>
        </p:spPr>
        <p:txBody>
          <a:bodyPr/>
          <a:lstStyle/>
          <a:p>
            <a:pPr eaLnBrk="1" hangingPunct="1"/>
            <a:r>
              <a:rPr lang="en-US" altLang="zh-CN" sz="3600" strike="sngStrike" dirty="0">
                <a:ea typeface="宋体" pitchFamily="2" charset="-122"/>
              </a:rPr>
              <a:t>Bit-map protocol: Performance</a:t>
            </a:r>
            <a:endParaRPr lang="zh-CN" altLang="en-US" sz="3600" strike="sngStrike" dirty="0">
              <a:ea typeface="宋体" pitchFamily="2" charset="-122"/>
            </a:endParaRPr>
          </a:p>
        </p:txBody>
      </p:sp>
      <p:sp>
        <p:nvSpPr>
          <p:cNvPr id="47107" name="Rectangle 3"/>
          <p:cNvSpPr>
            <a:spLocks noGrp="1" noChangeArrowheads="1"/>
          </p:cNvSpPr>
          <p:nvPr>
            <p:ph type="body" idx="1"/>
          </p:nvPr>
        </p:nvSpPr>
        <p:spPr>
          <a:xfrm>
            <a:off x="444500" y="962025"/>
            <a:ext cx="8378825" cy="3562350"/>
          </a:xfrm>
        </p:spPr>
        <p:txBody>
          <a:bodyPr/>
          <a:lstStyle/>
          <a:p>
            <a:pPr eaLnBrk="1" hangingPunct="1">
              <a:spcBef>
                <a:spcPct val="0"/>
              </a:spcBef>
            </a:pPr>
            <a:r>
              <a:rPr lang="en-US" altLang="zh-CN" sz="2400">
                <a:ea typeface="宋体" pitchFamily="2" charset="-122"/>
              </a:rPr>
              <a:t>N station, contention time is N</a:t>
            </a:r>
          </a:p>
          <a:p>
            <a:pPr eaLnBrk="1" hangingPunct="1">
              <a:spcBef>
                <a:spcPct val="0"/>
              </a:spcBef>
            </a:pPr>
            <a:r>
              <a:rPr lang="en-US" altLang="zh-CN" sz="2400">
                <a:ea typeface="宋体" pitchFamily="2" charset="-122"/>
              </a:rPr>
              <a:t>One data frame is d bits, so time is d </a:t>
            </a:r>
          </a:p>
          <a:p>
            <a:pPr eaLnBrk="1" hangingPunct="1">
              <a:spcBef>
                <a:spcPct val="0"/>
              </a:spcBef>
            </a:pPr>
            <a:r>
              <a:rPr lang="en-US" altLang="zh-CN" sz="2400">
                <a:ea typeface="宋体" pitchFamily="2" charset="-122"/>
              </a:rPr>
              <a:t>Low load</a:t>
            </a:r>
          </a:p>
          <a:p>
            <a:pPr lvl="1" eaLnBrk="1" hangingPunct="1">
              <a:spcBef>
                <a:spcPct val="0"/>
              </a:spcBef>
              <a:buFontTx/>
              <a:buNone/>
            </a:pPr>
            <a:r>
              <a:rPr lang="en-US" altLang="zh-CN" sz="1800">
                <a:solidFill>
                  <a:srgbClr val="993300"/>
                </a:solidFill>
                <a:ea typeface="宋体" pitchFamily="2" charset="-122"/>
              </a:rPr>
              <a:t>         Efficiency=</a:t>
            </a:r>
            <a:r>
              <a:rPr lang="zh-CN" altLang="en-US" sz="1800">
                <a:solidFill>
                  <a:srgbClr val="993300"/>
                </a:solidFill>
                <a:ea typeface="宋体" pitchFamily="2" charset="-122"/>
              </a:rPr>
              <a:t> </a:t>
            </a:r>
            <a:r>
              <a:rPr lang="en-US" altLang="zh-CN" sz="1800">
                <a:solidFill>
                  <a:srgbClr val="993300"/>
                </a:solidFill>
                <a:ea typeface="宋体" pitchFamily="2" charset="-122"/>
              </a:rPr>
              <a:t>d/(N+d)</a:t>
            </a:r>
          </a:p>
          <a:p>
            <a:pPr eaLnBrk="1" hangingPunct="1">
              <a:spcBef>
                <a:spcPct val="0"/>
              </a:spcBef>
            </a:pPr>
            <a:r>
              <a:rPr lang="en-US" altLang="zh-CN" sz="2400">
                <a:ea typeface="宋体" pitchFamily="2" charset="-122"/>
              </a:rPr>
              <a:t>High load</a:t>
            </a:r>
          </a:p>
          <a:p>
            <a:pPr lvl="1" eaLnBrk="1" hangingPunct="1">
              <a:spcBef>
                <a:spcPct val="0"/>
              </a:spcBef>
              <a:buFontTx/>
              <a:buNone/>
            </a:pPr>
            <a:r>
              <a:rPr lang="en-US" altLang="zh-CN" sz="2000">
                <a:ea typeface="宋体" pitchFamily="2" charset="-122"/>
              </a:rPr>
              <a:t>        All stations have frames to send, so the N bits contention period prorated over N frames, yielding an 1 bit overhead per frame</a:t>
            </a:r>
          </a:p>
          <a:p>
            <a:pPr lvl="1" eaLnBrk="1" hangingPunct="1">
              <a:spcBef>
                <a:spcPct val="0"/>
              </a:spcBef>
              <a:buFontTx/>
              <a:buNone/>
            </a:pPr>
            <a:r>
              <a:rPr lang="en-US" altLang="zh-CN" sz="1800">
                <a:ea typeface="宋体" pitchFamily="2" charset="-122"/>
              </a:rPr>
              <a:t>	</a:t>
            </a:r>
            <a:r>
              <a:rPr lang="en-US" altLang="zh-CN" sz="1800">
                <a:solidFill>
                  <a:srgbClr val="993300"/>
                </a:solidFill>
                <a:ea typeface="宋体" pitchFamily="2" charset="-122"/>
              </a:rPr>
              <a:t>Efficiency=d/(d+1)</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9490" name="Rectangle 2"/>
          <p:cNvSpPr>
            <a:spLocks noGrp="1" noChangeArrowheads="1"/>
          </p:cNvSpPr>
          <p:nvPr>
            <p:ph type="title"/>
          </p:nvPr>
        </p:nvSpPr>
        <p:spPr>
          <a:xfrm>
            <a:off x="104775" y="157163"/>
            <a:ext cx="8794750" cy="749300"/>
          </a:xfrm>
        </p:spPr>
        <p:txBody>
          <a:bodyPr/>
          <a:lstStyle/>
          <a:p>
            <a:pPr eaLnBrk="1" hangingPunct="1">
              <a:defRPr/>
            </a:pPr>
            <a:r>
              <a:rPr lang="en-US" altLang="zh-CN" dirty="0">
                <a:solidFill>
                  <a:srgbClr val="993300"/>
                </a:solidFill>
                <a:effectLst>
                  <a:outerShdw blurRad="38100" dist="38100" dir="2700000" algn="tl">
                    <a:srgbClr val="C0C0C0"/>
                  </a:outerShdw>
                </a:effectLst>
                <a:ea typeface="宋体" pitchFamily="2" charset="-122"/>
              </a:rPr>
              <a:t>Token Ring</a:t>
            </a:r>
            <a:endParaRPr lang="zh-CN" altLang="en-US" dirty="0">
              <a:solidFill>
                <a:srgbClr val="993300"/>
              </a:solidFill>
              <a:effectLst>
                <a:outerShdw blurRad="38100" dist="38100" dir="2700000" algn="tl">
                  <a:srgbClr val="C0C0C0"/>
                </a:outerShdw>
              </a:effectLst>
              <a:ea typeface="宋体" pitchFamily="2" charset="-122"/>
            </a:endParaRPr>
          </a:p>
        </p:txBody>
      </p:sp>
      <p:pic>
        <p:nvPicPr>
          <p:cNvPr id="4813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5838" y="1524000"/>
            <a:ext cx="6332537" cy="33639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rnd" algn="ctr">
                <a:solidFill>
                  <a:srgbClr val="FFFF00"/>
                </a:solidFill>
                <a:prstDash val="sysDot"/>
                <a:miter lim="800000"/>
                <a:headEnd type="none" w="sm" len="sm"/>
                <a:tailEnd/>
              </a14:hiddenLine>
            </a:ext>
          </a:extLst>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685800" y="0"/>
            <a:ext cx="7772400" cy="1143000"/>
          </a:xfrm>
        </p:spPr>
        <p:txBody>
          <a:bodyPr/>
          <a:lstStyle/>
          <a:p>
            <a:pPr eaLnBrk="1" hangingPunct="1"/>
            <a:r>
              <a:rPr lang="en-US" altLang="zh-CN">
                <a:ea typeface="宋体" pitchFamily="2" charset="-122"/>
              </a:rPr>
              <a:t>Properties</a:t>
            </a:r>
          </a:p>
        </p:txBody>
      </p:sp>
      <p:pic>
        <p:nvPicPr>
          <p:cNvPr id="49155" name="Picture 3" descr="02x29"/>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7200" y="1143000"/>
            <a:ext cx="2590800" cy="2522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156" name="Text Box 4"/>
          <p:cNvSpPr txBox="1">
            <a:spLocks noChangeArrowheads="1"/>
          </p:cNvSpPr>
          <p:nvPr/>
        </p:nvSpPr>
        <p:spPr bwMode="auto">
          <a:xfrm>
            <a:off x="3543300" y="766763"/>
            <a:ext cx="5334000" cy="3022600"/>
          </a:xfrm>
          <a:prstGeom prst="rect">
            <a:avLst/>
          </a:prstGeom>
          <a:solidFill>
            <a:srgbClr val="FFFFCC"/>
          </a:solidFill>
          <a:ln w="9525">
            <a:solidFill>
              <a:schemeClr val="tx1"/>
            </a:solidFill>
            <a:miter lim="800000"/>
            <a:headEnd/>
            <a:tailEnd/>
          </a:ln>
        </p:spPr>
        <p:txBody>
          <a:bodyPr>
            <a:spAutoFit/>
          </a:bodyPr>
          <a:lstStyle>
            <a:lvl1pPr algn="l" eaLnBrk="0" fontAlgn="b" hangingPunct="0">
              <a:spcBef>
                <a:spcPct val="20000"/>
              </a:spcBef>
              <a:buClr>
                <a:srgbClr val="FF6600"/>
              </a:buClr>
              <a:buSzPct val="110000"/>
              <a:buFont typeface="Wingdings" pitchFamily="2" charset="2"/>
              <a:buChar char="n"/>
              <a:defRPr sz="2800">
                <a:solidFill>
                  <a:srgbClr val="000099"/>
                </a:solidFill>
                <a:latin typeface="Verdana" pitchFamily="34" charset="0"/>
              </a:defRPr>
            </a:lvl1pPr>
            <a:lvl2pPr marL="742950" indent="-285750" algn="l" eaLnBrk="0" hangingPunct="0">
              <a:spcBef>
                <a:spcPct val="20000"/>
              </a:spcBef>
              <a:buClr>
                <a:srgbClr val="009900"/>
              </a:buClr>
              <a:buSzPct val="110000"/>
              <a:buFont typeface="Wingdings" pitchFamily="2" charset="2"/>
              <a:buChar char="u"/>
              <a:defRPr sz="2400">
                <a:solidFill>
                  <a:schemeClr val="tx1"/>
                </a:solidFill>
                <a:latin typeface="Verdana" pitchFamily="34" charset="0"/>
              </a:defRPr>
            </a:lvl2pPr>
            <a:lvl3pPr marL="1143000" indent="-228600" algn="l" eaLnBrk="0" hangingPunct="0">
              <a:spcBef>
                <a:spcPct val="20000"/>
              </a:spcBef>
              <a:buClr>
                <a:srgbClr val="0000FF"/>
              </a:buClr>
              <a:buSzPct val="110000"/>
              <a:buFont typeface="Wingdings" pitchFamily="2" charset="2"/>
              <a:buChar char="Ø"/>
              <a:defRPr sz="2400">
                <a:solidFill>
                  <a:schemeClr val="tx1"/>
                </a:solidFill>
                <a:latin typeface="Verdana" pitchFamily="34" charset="0"/>
              </a:defRPr>
            </a:lvl3pPr>
            <a:lvl4pPr marL="1600200" indent="-228600" algn="l" eaLnBrk="0" hangingPunct="0">
              <a:spcBef>
                <a:spcPct val="20000"/>
              </a:spcBef>
              <a:buClr>
                <a:schemeClr val="accent2"/>
              </a:buClr>
              <a:buSzPct val="110000"/>
              <a:buChar char="–"/>
              <a:defRPr sz="2000">
                <a:solidFill>
                  <a:schemeClr val="tx1"/>
                </a:solidFill>
                <a:latin typeface="Times New Roman" pitchFamily="18" charset="0"/>
              </a:defRPr>
            </a:lvl4pPr>
            <a:lvl5pPr marL="2057400" indent="-228600" algn="l" eaLnBrk="0" hangingPunct="0">
              <a:spcBef>
                <a:spcPct val="20000"/>
              </a:spcBef>
              <a:buClr>
                <a:schemeClr val="accent2"/>
              </a:buClr>
              <a:buSzPct val="110000"/>
              <a:buChar char="»"/>
              <a:defRPr sz="2000">
                <a:solidFill>
                  <a:schemeClr val="tx1"/>
                </a:solidFill>
                <a:latin typeface="Times New Roman" pitchFamily="18" charset="0"/>
              </a:defRPr>
            </a:lvl5pPr>
            <a:lvl6pPr marL="25146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6pPr>
            <a:lvl7pPr marL="29718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7pPr>
            <a:lvl8pPr marL="34290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8pPr>
            <a:lvl9pPr marL="38862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9pPr>
          </a:lstStyle>
          <a:p>
            <a:pPr eaLnBrk="1" fontAlgn="base" hangingPunct="1">
              <a:spcBef>
                <a:spcPct val="50000"/>
              </a:spcBef>
              <a:buClrTx/>
              <a:buSzTx/>
              <a:buFontTx/>
              <a:buChar char="•"/>
            </a:pPr>
            <a:r>
              <a:rPr lang="zh-CN" altLang="en-US" sz="2400">
                <a:solidFill>
                  <a:schemeClr val="tx1"/>
                </a:solidFill>
                <a:latin typeface="Times New Roman" pitchFamily="18" charset="0"/>
                <a:ea typeface="宋体" pitchFamily="2" charset="-122"/>
              </a:rPr>
              <a:t> </a:t>
            </a:r>
            <a:r>
              <a:rPr lang="en-US" altLang="zh-CN" sz="2400">
                <a:solidFill>
                  <a:schemeClr val="tx1"/>
                </a:solidFill>
                <a:ea typeface="宋体" pitchFamily="2" charset="-122"/>
              </a:rPr>
              <a:t>The ring is a single, shared medium All nodes see all frames.</a:t>
            </a:r>
          </a:p>
          <a:p>
            <a:pPr eaLnBrk="1" fontAlgn="base" hangingPunct="1">
              <a:spcBef>
                <a:spcPct val="50000"/>
              </a:spcBef>
              <a:buClrTx/>
              <a:buSzTx/>
              <a:buFontTx/>
              <a:buChar char="•"/>
            </a:pPr>
            <a:r>
              <a:rPr lang="en-US" altLang="zh-CN" sz="2400">
                <a:solidFill>
                  <a:schemeClr val="tx1"/>
                </a:solidFill>
                <a:ea typeface="宋体" pitchFamily="2" charset="-122"/>
              </a:rPr>
              <a:t> A distributed algorithm determines when a node can transmit.</a:t>
            </a:r>
          </a:p>
          <a:p>
            <a:pPr eaLnBrk="1" fontAlgn="base" hangingPunct="1">
              <a:spcBef>
                <a:spcPct val="50000"/>
              </a:spcBef>
              <a:buClrTx/>
              <a:buSzTx/>
              <a:buFontTx/>
              <a:buChar char="•"/>
            </a:pPr>
            <a:r>
              <a:rPr lang="en-US" altLang="zh-CN" sz="2400">
                <a:solidFill>
                  <a:schemeClr val="tx1"/>
                </a:solidFill>
                <a:ea typeface="宋体" pitchFamily="2" charset="-122"/>
              </a:rPr>
              <a:t> Data always flows in one direction</a:t>
            </a:r>
            <a:r>
              <a:rPr lang="en-US" altLang="zh-CN" sz="2400">
                <a:solidFill>
                  <a:schemeClr val="tx1"/>
                </a:solidFill>
                <a:latin typeface="Times New Roman" pitchFamily="18" charset="0"/>
                <a:ea typeface="宋体" pitchFamily="2" charset="-122"/>
              </a:rPr>
              <a:t>.</a:t>
            </a:r>
          </a:p>
        </p:txBody>
      </p:sp>
      <p:sp>
        <p:nvSpPr>
          <p:cNvPr id="49157" name="Rectangle 5"/>
          <p:cNvSpPr>
            <a:spLocks noChangeArrowheads="1"/>
          </p:cNvSpPr>
          <p:nvPr/>
        </p:nvSpPr>
        <p:spPr bwMode="auto">
          <a:xfrm>
            <a:off x="381000" y="3965575"/>
            <a:ext cx="8382000" cy="264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l" eaLnBrk="0" fontAlgn="b" hangingPunct="0">
              <a:spcBef>
                <a:spcPct val="20000"/>
              </a:spcBef>
              <a:buClr>
                <a:srgbClr val="FF6600"/>
              </a:buClr>
              <a:buSzPct val="110000"/>
              <a:buFont typeface="Wingdings" pitchFamily="2" charset="2"/>
              <a:buChar char="n"/>
              <a:defRPr sz="2800">
                <a:solidFill>
                  <a:srgbClr val="000099"/>
                </a:solidFill>
                <a:latin typeface="Verdana" pitchFamily="34" charset="0"/>
              </a:defRPr>
            </a:lvl1pPr>
            <a:lvl2pPr marL="742950" indent="-285750" algn="l" eaLnBrk="0" hangingPunct="0">
              <a:spcBef>
                <a:spcPct val="20000"/>
              </a:spcBef>
              <a:buClr>
                <a:srgbClr val="009900"/>
              </a:buClr>
              <a:buSzPct val="110000"/>
              <a:buFont typeface="Wingdings" pitchFamily="2" charset="2"/>
              <a:buChar char="u"/>
              <a:defRPr sz="2400">
                <a:solidFill>
                  <a:schemeClr val="tx1"/>
                </a:solidFill>
                <a:latin typeface="Verdana" pitchFamily="34" charset="0"/>
              </a:defRPr>
            </a:lvl2pPr>
            <a:lvl3pPr marL="1143000" indent="-228600" algn="l" eaLnBrk="0" hangingPunct="0">
              <a:spcBef>
                <a:spcPct val="20000"/>
              </a:spcBef>
              <a:buClr>
                <a:srgbClr val="0000FF"/>
              </a:buClr>
              <a:buSzPct val="110000"/>
              <a:buFont typeface="Wingdings" pitchFamily="2" charset="2"/>
              <a:buChar char="Ø"/>
              <a:defRPr sz="2400">
                <a:solidFill>
                  <a:schemeClr val="tx1"/>
                </a:solidFill>
                <a:latin typeface="Verdana" pitchFamily="34" charset="0"/>
              </a:defRPr>
            </a:lvl3pPr>
            <a:lvl4pPr marL="1600200" indent="-228600" algn="l" eaLnBrk="0" hangingPunct="0">
              <a:spcBef>
                <a:spcPct val="20000"/>
              </a:spcBef>
              <a:buClr>
                <a:schemeClr val="accent2"/>
              </a:buClr>
              <a:buSzPct val="110000"/>
              <a:buChar char="–"/>
              <a:defRPr sz="2000">
                <a:solidFill>
                  <a:schemeClr val="tx1"/>
                </a:solidFill>
                <a:latin typeface="Times New Roman" pitchFamily="18" charset="0"/>
              </a:defRPr>
            </a:lvl4pPr>
            <a:lvl5pPr marL="2057400" indent="-228600" algn="l" eaLnBrk="0" hangingPunct="0">
              <a:spcBef>
                <a:spcPct val="20000"/>
              </a:spcBef>
              <a:buClr>
                <a:schemeClr val="accent2"/>
              </a:buClr>
              <a:buSzPct val="110000"/>
              <a:buChar char="»"/>
              <a:defRPr sz="2000">
                <a:solidFill>
                  <a:schemeClr val="tx1"/>
                </a:solidFill>
                <a:latin typeface="Times New Roman" pitchFamily="18" charset="0"/>
              </a:defRPr>
            </a:lvl5pPr>
            <a:lvl6pPr marL="25146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6pPr>
            <a:lvl7pPr marL="29718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7pPr>
            <a:lvl8pPr marL="34290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8pPr>
            <a:lvl9pPr marL="38862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9pPr>
          </a:lstStyle>
          <a:p>
            <a:pPr eaLnBrk="1" fontAlgn="base" hangingPunct="1">
              <a:spcBef>
                <a:spcPct val="50000"/>
              </a:spcBef>
              <a:buClrTx/>
              <a:buSzTx/>
              <a:buFontTx/>
              <a:buNone/>
            </a:pPr>
            <a:r>
              <a:rPr lang="en-US" altLang="zh-CN" sz="2400" b="1" u="sng">
                <a:ea typeface="宋体" pitchFamily="2" charset="-122"/>
              </a:rPr>
              <a:t>Basic idea:</a:t>
            </a:r>
            <a:r>
              <a:rPr lang="en-US" altLang="zh-CN" sz="2400">
                <a:ea typeface="宋体" pitchFamily="2" charset="-122"/>
              </a:rPr>
              <a:t> A </a:t>
            </a:r>
            <a:r>
              <a:rPr lang="en-US" altLang="zh-CN" sz="2400" b="1" i="1">
                <a:solidFill>
                  <a:srgbClr val="993300"/>
                </a:solidFill>
                <a:ea typeface="宋体" pitchFamily="2" charset="-122"/>
              </a:rPr>
              <a:t>token</a:t>
            </a:r>
            <a:r>
              <a:rPr lang="en-US" altLang="zh-CN" sz="2400">
                <a:ea typeface="宋体" pitchFamily="2" charset="-122"/>
              </a:rPr>
              <a:t> circulates around the ring. When a host has a frame to transmit, it seizes the token and injects the frame on the medium. The frame is forwarded by intermediate nodes until arriving at the destination. The destination puts the frame back after receiving it, but with a </a:t>
            </a:r>
            <a:r>
              <a:rPr lang="en-US" altLang="zh-CN" sz="2400" i="1">
                <a:ea typeface="宋体" pitchFamily="2" charset="-122"/>
              </a:rPr>
              <a:t>“special mark”</a:t>
            </a:r>
            <a:r>
              <a:rPr lang="en-US" altLang="zh-CN" sz="2400">
                <a:ea typeface="宋体" pitchFamily="2" charset="-122"/>
              </a:rPr>
              <a:t>. The frame circulates </a:t>
            </a:r>
            <a:r>
              <a:rPr lang="en-US" altLang="zh-CN" sz="2400">
                <a:solidFill>
                  <a:srgbClr val="FF0000"/>
                </a:solidFill>
                <a:ea typeface="宋体" pitchFamily="2" charset="-122"/>
              </a:rPr>
              <a:t>back to the sender</a:t>
            </a:r>
            <a:r>
              <a:rPr lang="en-US" altLang="zh-CN" sz="2400">
                <a:ea typeface="宋体" pitchFamily="2" charset="-122"/>
              </a:rPr>
              <a:t>.</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0514" name="Oval 2"/>
          <p:cNvSpPr>
            <a:spLocks noChangeArrowheads="1"/>
          </p:cNvSpPr>
          <p:nvPr/>
        </p:nvSpPr>
        <p:spPr bwMode="auto">
          <a:xfrm>
            <a:off x="3838575" y="4129088"/>
            <a:ext cx="1574800" cy="1574800"/>
          </a:xfrm>
          <a:prstGeom prst="ellipse">
            <a:avLst/>
          </a:prstGeom>
          <a:noFill/>
          <a:ln w="25400">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lgn="l" eaLnBrk="0" fontAlgn="b" hangingPunct="0">
              <a:spcBef>
                <a:spcPct val="20000"/>
              </a:spcBef>
              <a:buClr>
                <a:srgbClr val="FF6600"/>
              </a:buClr>
              <a:buSzPct val="110000"/>
              <a:buFont typeface="Wingdings" pitchFamily="2" charset="2"/>
              <a:buChar char="n"/>
              <a:defRPr sz="2800">
                <a:solidFill>
                  <a:srgbClr val="000099"/>
                </a:solidFill>
                <a:latin typeface="Verdana" pitchFamily="34" charset="0"/>
              </a:defRPr>
            </a:lvl1pPr>
            <a:lvl2pPr marL="742950" indent="-285750" algn="l" eaLnBrk="0" hangingPunct="0">
              <a:spcBef>
                <a:spcPct val="20000"/>
              </a:spcBef>
              <a:buClr>
                <a:srgbClr val="009900"/>
              </a:buClr>
              <a:buSzPct val="110000"/>
              <a:buFont typeface="Wingdings" pitchFamily="2" charset="2"/>
              <a:buChar char="u"/>
              <a:defRPr sz="2400">
                <a:solidFill>
                  <a:schemeClr val="tx1"/>
                </a:solidFill>
                <a:latin typeface="Verdana" pitchFamily="34" charset="0"/>
              </a:defRPr>
            </a:lvl2pPr>
            <a:lvl3pPr marL="1143000" indent="-228600" algn="l" eaLnBrk="0" hangingPunct="0">
              <a:spcBef>
                <a:spcPct val="20000"/>
              </a:spcBef>
              <a:buClr>
                <a:srgbClr val="0000FF"/>
              </a:buClr>
              <a:buSzPct val="110000"/>
              <a:buFont typeface="Wingdings" pitchFamily="2" charset="2"/>
              <a:buChar char="Ø"/>
              <a:defRPr sz="2400">
                <a:solidFill>
                  <a:schemeClr val="tx1"/>
                </a:solidFill>
                <a:latin typeface="Verdana" pitchFamily="34" charset="0"/>
              </a:defRPr>
            </a:lvl3pPr>
            <a:lvl4pPr marL="1600200" indent="-228600" algn="l" eaLnBrk="0" hangingPunct="0">
              <a:spcBef>
                <a:spcPct val="20000"/>
              </a:spcBef>
              <a:buClr>
                <a:schemeClr val="accent2"/>
              </a:buClr>
              <a:buSzPct val="110000"/>
              <a:buChar char="–"/>
              <a:defRPr sz="2000">
                <a:solidFill>
                  <a:schemeClr val="tx1"/>
                </a:solidFill>
                <a:latin typeface="Times New Roman" pitchFamily="18" charset="0"/>
              </a:defRPr>
            </a:lvl4pPr>
            <a:lvl5pPr marL="2057400" indent="-228600" algn="l" eaLnBrk="0" hangingPunct="0">
              <a:spcBef>
                <a:spcPct val="20000"/>
              </a:spcBef>
              <a:buClr>
                <a:schemeClr val="accent2"/>
              </a:buClr>
              <a:buSzPct val="110000"/>
              <a:buChar char="»"/>
              <a:defRPr sz="2000">
                <a:solidFill>
                  <a:schemeClr val="tx1"/>
                </a:solidFill>
                <a:latin typeface="Times New Roman" pitchFamily="18" charset="0"/>
              </a:defRPr>
            </a:lvl5pPr>
            <a:lvl6pPr marL="25146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6pPr>
            <a:lvl7pPr marL="29718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7pPr>
            <a:lvl8pPr marL="34290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8pPr>
            <a:lvl9pPr marL="38862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9pPr>
          </a:lstStyle>
          <a:p>
            <a:pPr algn="ctr" eaLnBrk="1" fontAlgn="base" hangingPunct="1">
              <a:spcBef>
                <a:spcPct val="0"/>
              </a:spcBef>
              <a:buClrTx/>
              <a:buSzTx/>
              <a:buFontTx/>
              <a:buNone/>
            </a:pPr>
            <a:endParaRPr lang="zh-CN" altLang="en-US" sz="5400">
              <a:solidFill>
                <a:schemeClr val="tx1"/>
              </a:solidFill>
              <a:latin typeface="Arial" pitchFamily="34" charset="0"/>
              <a:ea typeface="宋体" pitchFamily="2" charset="-122"/>
            </a:endParaRPr>
          </a:p>
        </p:txBody>
      </p:sp>
      <p:sp>
        <p:nvSpPr>
          <p:cNvPr id="320515" name="Line 3"/>
          <p:cNvSpPr>
            <a:spLocks noChangeShapeType="1"/>
          </p:cNvSpPr>
          <p:nvPr/>
        </p:nvSpPr>
        <p:spPr bwMode="auto">
          <a:xfrm flipH="1">
            <a:off x="6273800" y="2870200"/>
            <a:ext cx="381000" cy="0"/>
          </a:xfrm>
          <a:prstGeom prst="line">
            <a:avLst/>
          </a:prstGeom>
          <a:noFill/>
          <a:ln w="25399">
            <a:solidFill>
              <a:schemeClr val="bg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320516" name="Picture 4"/>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927725" y="2625725"/>
            <a:ext cx="531813" cy="487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181" name="Rectangle 5"/>
          <p:cNvSpPr>
            <a:spLocks noChangeArrowheads="1"/>
          </p:cNvSpPr>
          <p:nvPr/>
        </p:nvSpPr>
        <p:spPr bwMode="auto">
          <a:xfrm>
            <a:off x="720725" y="338138"/>
            <a:ext cx="73152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lgn="l" eaLnBrk="0" fontAlgn="b" hangingPunct="0">
              <a:spcBef>
                <a:spcPct val="20000"/>
              </a:spcBef>
              <a:buClr>
                <a:srgbClr val="FF6600"/>
              </a:buClr>
              <a:buSzPct val="110000"/>
              <a:buFont typeface="Wingdings" pitchFamily="2" charset="2"/>
              <a:buChar char="n"/>
              <a:defRPr sz="2800">
                <a:solidFill>
                  <a:srgbClr val="000099"/>
                </a:solidFill>
                <a:latin typeface="Verdana" pitchFamily="34" charset="0"/>
              </a:defRPr>
            </a:lvl1pPr>
            <a:lvl2pPr marL="742950" indent="-285750" algn="l" eaLnBrk="0" hangingPunct="0">
              <a:spcBef>
                <a:spcPct val="20000"/>
              </a:spcBef>
              <a:buClr>
                <a:srgbClr val="009900"/>
              </a:buClr>
              <a:buSzPct val="110000"/>
              <a:buFont typeface="Wingdings" pitchFamily="2" charset="2"/>
              <a:buChar char="u"/>
              <a:defRPr sz="2400">
                <a:solidFill>
                  <a:schemeClr val="tx1"/>
                </a:solidFill>
                <a:latin typeface="Verdana" pitchFamily="34" charset="0"/>
              </a:defRPr>
            </a:lvl2pPr>
            <a:lvl3pPr marL="1143000" indent="-228600" algn="l" eaLnBrk="0" hangingPunct="0">
              <a:spcBef>
                <a:spcPct val="20000"/>
              </a:spcBef>
              <a:buClr>
                <a:srgbClr val="0000FF"/>
              </a:buClr>
              <a:buSzPct val="110000"/>
              <a:buFont typeface="Wingdings" pitchFamily="2" charset="2"/>
              <a:buChar char="Ø"/>
              <a:defRPr sz="2400">
                <a:solidFill>
                  <a:schemeClr val="tx1"/>
                </a:solidFill>
                <a:latin typeface="Verdana" pitchFamily="34" charset="0"/>
              </a:defRPr>
            </a:lvl3pPr>
            <a:lvl4pPr marL="1600200" indent="-228600" algn="l" eaLnBrk="0" hangingPunct="0">
              <a:spcBef>
                <a:spcPct val="20000"/>
              </a:spcBef>
              <a:buClr>
                <a:schemeClr val="accent2"/>
              </a:buClr>
              <a:buSzPct val="110000"/>
              <a:buChar char="–"/>
              <a:defRPr sz="2000">
                <a:solidFill>
                  <a:schemeClr val="tx1"/>
                </a:solidFill>
                <a:latin typeface="Times New Roman" pitchFamily="18" charset="0"/>
              </a:defRPr>
            </a:lvl4pPr>
            <a:lvl5pPr marL="2057400" indent="-228600" algn="l" eaLnBrk="0" hangingPunct="0">
              <a:spcBef>
                <a:spcPct val="20000"/>
              </a:spcBef>
              <a:buClr>
                <a:schemeClr val="accent2"/>
              </a:buClr>
              <a:buSzPct val="110000"/>
              <a:buChar char="»"/>
              <a:defRPr sz="2000">
                <a:solidFill>
                  <a:schemeClr val="tx1"/>
                </a:solidFill>
                <a:latin typeface="Times New Roman" pitchFamily="18" charset="0"/>
              </a:defRPr>
            </a:lvl5pPr>
            <a:lvl6pPr marL="25146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6pPr>
            <a:lvl7pPr marL="29718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7pPr>
            <a:lvl8pPr marL="34290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8pPr>
            <a:lvl9pPr marL="38862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9pPr>
          </a:lstStyle>
          <a:p>
            <a:pPr algn="ctr" eaLnBrk="1" fontAlgn="base" hangingPunct="1">
              <a:spcBef>
                <a:spcPct val="0"/>
              </a:spcBef>
              <a:buClrTx/>
              <a:buSzTx/>
              <a:buFontTx/>
              <a:buNone/>
            </a:pPr>
            <a:r>
              <a:rPr lang="zh-CN" altLang="en-US" sz="4000">
                <a:solidFill>
                  <a:srgbClr val="FF0000"/>
                </a:solidFill>
                <a:latin typeface="Times New Roman" pitchFamily="18" charset="0"/>
                <a:ea typeface="宋体" pitchFamily="2" charset="-122"/>
              </a:rPr>
              <a:t>令牌环 操作</a:t>
            </a:r>
          </a:p>
        </p:txBody>
      </p:sp>
      <p:sp>
        <p:nvSpPr>
          <p:cNvPr id="320518" name="Line 6"/>
          <p:cNvSpPr>
            <a:spLocks noChangeShapeType="1"/>
          </p:cNvSpPr>
          <p:nvPr/>
        </p:nvSpPr>
        <p:spPr bwMode="auto">
          <a:xfrm flipV="1">
            <a:off x="7112000" y="3098800"/>
            <a:ext cx="0" cy="381000"/>
          </a:xfrm>
          <a:prstGeom prst="line">
            <a:avLst/>
          </a:prstGeom>
          <a:noFill/>
          <a:ln w="25399">
            <a:solidFill>
              <a:schemeClr val="bg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0519" name="Oval 7"/>
          <p:cNvSpPr>
            <a:spLocks noChangeArrowheads="1"/>
          </p:cNvSpPr>
          <p:nvPr/>
        </p:nvSpPr>
        <p:spPr bwMode="auto">
          <a:xfrm>
            <a:off x="6629400" y="2362200"/>
            <a:ext cx="762000" cy="711200"/>
          </a:xfrm>
          <a:prstGeom prst="ellipse">
            <a:avLst/>
          </a:prstGeom>
          <a:noFill/>
          <a:ln w="50799">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lgn="l" eaLnBrk="0" fontAlgn="b" hangingPunct="0">
              <a:spcBef>
                <a:spcPct val="20000"/>
              </a:spcBef>
              <a:buClr>
                <a:srgbClr val="FF6600"/>
              </a:buClr>
              <a:buSzPct val="110000"/>
              <a:buFont typeface="Wingdings" pitchFamily="2" charset="2"/>
              <a:buChar char="n"/>
              <a:defRPr sz="2800">
                <a:solidFill>
                  <a:srgbClr val="000099"/>
                </a:solidFill>
                <a:latin typeface="Verdana" pitchFamily="34" charset="0"/>
              </a:defRPr>
            </a:lvl1pPr>
            <a:lvl2pPr marL="742950" indent="-285750" algn="l" eaLnBrk="0" hangingPunct="0">
              <a:spcBef>
                <a:spcPct val="20000"/>
              </a:spcBef>
              <a:buClr>
                <a:srgbClr val="009900"/>
              </a:buClr>
              <a:buSzPct val="110000"/>
              <a:buFont typeface="Wingdings" pitchFamily="2" charset="2"/>
              <a:buChar char="u"/>
              <a:defRPr sz="2400">
                <a:solidFill>
                  <a:schemeClr val="tx1"/>
                </a:solidFill>
                <a:latin typeface="Verdana" pitchFamily="34" charset="0"/>
              </a:defRPr>
            </a:lvl2pPr>
            <a:lvl3pPr marL="1143000" indent="-228600" algn="l" eaLnBrk="0" hangingPunct="0">
              <a:spcBef>
                <a:spcPct val="20000"/>
              </a:spcBef>
              <a:buClr>
                <a:srgbClr val="0000FF"/>
              </a:buClr>
              <a:buSzPct val="110000"/>
              <a:buFont typeface="Wingdings" pitchFamily="2" charset="2"/>
              <a:buChar char="Ø"/>
              <a:defRPr sz="2400">
                <a:solidFill>
                  <a:schemeClr val="tx1"/>
                </a:solidFill>
                <a:latin typeface="Verdana" pitchFamily="34" charset="0"/>
              </a:defRPr>
            </a:lvl3pPr>
            <a:lvl4pPr marL="1600200" indent="-228600" algn="l" eaLnBrk="0" hangingPunct="0">
              <a:spcBef>
                <a:spcPct val="20000"/>
              </a:spcBef>
              <a:buClr>
                <a:schemeClr val="accent2"/>
              </a:buClr>
              <a:buSzPct val="110000"/>
              <a:buChar char="–"/>
              <a:defRPr sz="2000">
                <a:solidFill>
                  <a:schemeClr val="tx1"/>
                </a:solidFill>
                <a:latin typeface="Times New Roman" pitchFamily="18" charset="0"/>
              </a:defRPr>
            </a:lvl4pPr>
            <a:lvl5pPr marL="2057400" indent="-228600" algn="l" eaLnBrk="0" hangingPunct="0">
              <a:spcBef>
                <a:spcPct val="20000"/>
              </a:spcBef>
              <a:buClr>
                <a:schemeClr val="accent2"/>
              </a:buClr>
              <a:buSzPct val="110000"/>
              <a:buChar char="»"/>
              <a:defRPr sz="2000">
                <a:solidFill>
                  <a:schemeClr val="tx1"/>
                </a:solidFill>
                <a:latin typeface="Times New Roman" pitchFamily="18" charset="0"/>
              </a:defRPr>
            </a:lvl5pPr>
            <a:lvl6pPr marL="25146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6pPr>
            <a:lvl7pPr marL="29718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7pPr>
            <a:lvl8pPr marL="34290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8pPr>
            <a:lvl9pPr marL="38862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9pPr>
          </a:lstStyle>
          <a:p>
            <a:pPr algn="ctr" eaLnBrk="1" fontAlgn="base" hangingPunct="1">
              <a:spcBef>
                <a:spcPct val="0"/>
              </a:spcBef>
              <a:buClrTx/>
              <a:buSzTx/>
              <a:buFontTx/>
              <a:buNone/>
            </a:pPr>
            <a:endParaRPr lang="zh-CN" altLang="en-US" sz="5400">
              <a:solidFill>
                <a:schemeClr val="tx1"/>
              </a:solidFill>
              <a:latin typeface="Arial" pitchFamily="34" charset="0"/>
              <a:ea typeface="宋体" pitchFamily="2" charset="-122"/>
            </a:endParaRPr>
          </a:p>
        </p:txBody>
      </p:sp>
      <p:sp>
        <p:nvSpPr>
          <p:cNvPr id="320520" name="Line 8"/>
          <p:cNvSpPr>
            <a:spLocks noChangeShapeType="1"/>
          </p:cNvSpPr>
          <p:nvPr/>
        </p:nvSpPr>
        <p:spPr bwMode="auto">
          <a:xfrm flipH="1">
            <a:off x="7416800" y="2717800"/>
            <a:ext cx="381000" cy="0"/>
          </a:xfrm>
          <a:prstGeom prst="line">
            <a:avLst/>
          </a:prstGeom>
          <a:noFill/>
          <a:ln w="25399">
            <a:solidFill>
              <a:schemeClr val="bg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0521" name="Line 9"/>
          <p:cNvSpPr>
            <a:spLocks noChangeShapeType="1"/>
          </p:cNvSpPr>
          <p:nvPr/>
        </p:nvSpPr>
        <p:spPr bwMode="auto">
          <a:xfrm flipV="1">
            <a:off x="6959600" y="1955800"/>
            <a:ext cx="0" cy="381000"/>
          </a:xfrm>
          <a:prstGeom prst="line">
            <a:avLst/>
          </a:prstGeom>
          <a:noFill/>
          <a:ln w="25399">
            <a:solidFill>
              <a:schemeClr val="bg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0522" name="Rectangle 10"/>
          <p:cNvSpPr>
            <a:spLocks noChangeArrowheads="1"/>
          </p:cNvSpPr>
          <p:nvPr/>
        </p:nvSpPr>
        <p:spPr bwMode="auto">
          <a:xfrm>
            <a:off x="5664200" y="2641600"/>
            <a:ext cx="2936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lgn="l" defTabSz="762000" eaLnBrk="0" fontAlgn="b" hangingPunct="0">
              <a:spcBef>
                <a:spcPct val="20000"/>
              </a:spcBef>
              <a:buClr>
                <a:srgbClr val="FF6600"/>
              </a:buClr>
              <a:buSzPct val="110000"/>
              <a:buFont typeface="Wingdings" pitchFamily="2" charset="2"/>
              <a:buChar char="n"/>
              <a:defRPr sz="2800">
                <a:solidFill>
                  <a:srgbClr val="000099"/>
                </a:solidFill>
                <a:latin typeface="Verdana" pitchFamily="34" charset="0"/>
              </a:defRPr>
            </a:lvl1pPr>
            <a:lvl2pPr marL="742950" indent="-285750" algn="l" defTabSz="762000" eaLnBrk="0" hangingPunct="0">
              <a:spcBef>
                <a:spcPct val="20000"/>
              </a:spcBef>
              <a:buClr>
                <a:srgbClr val="009900"/>
              </a:buClr>
              <a:buSzPct val="110000"/>
              <a:buFont typeface="Wingdings" pitchFamily="2" charset="2"/>
              <a:buChar char="u"/>
              <a:defRPr sz="2400">
                <a:solidFill>
                  <a:schemeClr val="tx1"/>
                </a:solidFill>
                <a:latin typeface="Verdana" pitchFamily="34" charset="0"/>
              </a:defRPr>
            </a:lvl2pPr>
            <a:lvl3pPr marL="1143000" indent="-228600" algn="l" defTabSz="762000" eaLnBrk="0" hangingPunct="0">
              <a:spcBef>
                <a:spcPct val="20000"/>
              </a:spcBef>
              <a:buClr>
                <a:srgbClr val="0000FF"/>
              </a:buClr>
              <a:buSzPct val="110000"/>
              <a:buFont typeface="Wingdings" pitchFamily="2" charset="2"/>
              <a:buChar char="Ø"/>
              <a:defRPr sz="2400">
                <a:solidFill>
                  <a:schemeClr val="tx1"/>
                </a:solidFill>
                <a:latin typeface="Verdana" pitchFamily="34" charset="0"/>
              </a:defRPr>
            </a:lvl3pPr>
            <a:lvl4pPr marL="1600200" indent="-228600" algn="l" defTabSz="762000" eaLnBrk="0" hangingPunct="0">
              <a:spcBef>
                <a:spcPct val="20000"/>
              </a:spcBef>
              <a:buClr>
                <a:schemeClr val="accent2"/>
              </a:buClr>
              <a:buSzPct val="110000"/>
              <a:buChar char="–"/>
              <a:defRPr sz="2000">
                <a:solidFill>
                  <a:schemeClr val="tx1"/>
                </a:solidFill>
                <a:latin typeface="Times New Roman" pitchFamily="18" charset="0"/>
              </a:defRPr>
            </a:lvl4pPr>
            <a:lvl5pPr marL="2057400" indent="-228600" algn="l" defTabSz="762000" eaLnBrk="0" hangingPunct="0">
              <a:spcBef>
                <a:spcPct val="20000"/>
              </a:spcBef>
              <a:buClr>
                <a:schemeClr val="accent2"/>
              </a:buClr>
              <a:buSzPct val="110000"/>
              <a:buChar char="»"/>
              <a:defRPr sz="2000">
                <a:solidFill>
                  <a:schemeClr val="tx1"/>
                </a:solidFill>
                <a:latin typeface="Times New Roman" pitchFamily="18" charset="0"/>
              </a:defRPr>
            </a:lvl5pPr>
            <a:lvl6pPr marL="25146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6pPr>
            <a:lvl7pPr marL="29718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7pPr>
            <a:lvl8pPr marL="34290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8pPr>
            <a:lvl9pPr marL="38862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9pPr>
          </a:lstStyle>
          <a:p>
            <a:pPr fontAlgn="base">
              <a:spcBef>
                <a:spcPct val="0"/>
              </a:spcBef>
              <a:buClrTx/>
              <a:buSzTx/>
              <a:buFontTx/>
              <a:buNone/>
            </a:pPr>
            <a:r>
              <a:rPr kumimoji="1" lang="en-US" altLang="zh-CN" sz="1200" b="1">
                <a:solidFill>
                  <a:schemeClr val="bg1"/>
                </a:solidFill>
                <a:latin typeface="Arial" pitchFamily="34" charset="0"/>
                <a:ea typeface="宋体" pitchFamily="2" charset="-122"/>
              </a:rPr>
              <a:t>A</a:t>
            </a:r>
            <a:endParaRPr kumimoji="1" lang="en-US" altLang="zh-CN" sz="1200" b="1">
              <a:solidFill>
                <a:schemeClr val="tx1"/>
              </a:solidFill>
              <a:latin typeface="Arial" pitchFamily="34" charset="0"/>
              <a:ea typeface="宋体" pitchFamily="2" charset="-122"/>
            </a:endParaRPr>
          </a:p>
          <a:p>
            <a:pPr fontAlgn="base">
              <a:spcBef>
                <a:spcPct val="0"/>
              </a:spcBef>
              <a:buClrTx/>
              <a:buSzTx/>
              <a:buFontTx/>
              <a:buNone/>
            </a:pPr>
            <a:endParaRPr kumimoji="1" lang="zh-CN" altLang="en-US" sz="1200" b="1">
              <a:solidFill>
                <a:schemeClr val="tx1"/>
              </a:solidFill>
              <a:latin typeface="Arial" pitchFamily="34" charset="0"/>
              <a:ea typeface="宋体" pitchFamily="2" charset="-122"/>
            </a:endParaRPr>
          </a:p>
        </p:txBody>
      </p:sp>
      <p:sp>
        <p:nvSpPr>
          <p:cNvPr id="320525" name="Arc 13"/>
          <p:cNvSpPr>
            <a:spLocks/>
          </p:cNvSpPr>
          <p:nvPr/>
        </p:nvSpPr>
        <p:spPr bwMode="auto">
          <a:xfrm rot="10800000">
            <a:off x="6073775" y="3508375"/>
            <a:ext cx="612775" cy="392113"/>
          </a:xfrm>
          <a:custGeom>
            <a:avLst/>
            <a:gdLst>
              <a:gd name="T0" fmla="*/ 2147483647 w 21600"/>
              <a:gd name="T1" fmla="*/ 0 h 21521"/>
              <a:gd name="T2" fmla="*/ 2147483647 w 21600"/>
              <a:gd name="T3" fmla="*/ 2147483647 h 21521"/>
              <a:gd name="T4" fmla="*/ 0 w 21600"/>
              <a:gd name="T5" fmla="*/ 2147483647 h 21521"/>
              <a:gd name="T6" fmla="*/ 0 60000 65536"/>
              <a:gd name="T7" fmla="*/ 0 60000 65536"/>
              <a:gd name="T8" fmla="*/ 0 60000 65536"/>
              <a:gd name="T9" fmla="*/ 0 w 21600"/>
              <a:gd name="T10" fmla="*/ 0 h 21521"/>
              <a:gd name="T11" fmla="*/ 21600 w 21600"/>
              <a:gd name="T12" fmla="*/ 21521 h 21521"/>
            </a:gdLst>
            <a:ahLst/>
            <a:cxnLst>
              <a:cxn ang="T6">
                <a:pos x="T0" y="T1"/>
              </a:cxn>
              <a:cxn ang="T7">
                <a:pos x="T2" y="T3"/>
              </a:cxn>
              <a:cxn ang="T8">
                <a:pos x="T4" y="T5"/>
              </a:cxn>
            </a:cxnLst>
            <a:rect l="T9" t="T10" r="T11" b="T12"/>
            <a:pathLst>
              <a:path w="21600" h="21521" fill="none" extrusionOk="0">
                <a:moveTo>
                  <a:pt x="1840" y="-1"/>
                </a:moveTo>
                <a:cubicBezTo>
                  <a:pt x="13015" y="954"/>
                  <a:pt x="21600" y="10304"/>
                  <a:pt x="21600" y="21521"/>
                </a:cubicBezTo>
              </a:path>
              <a:path w="21600" h="21521" stroke="0" extrusionOk="0">
                <a:moveTo>
                  <a:pt x="1840" y="-1"/>
                </a:moveTo>
                <a:cubicBezTo>
                  <a:pt x="13015" y="954"/>
                  <a:pt x="21600" y="10304"/>
                  <a:pt x="21600" y="21521"/>
                </a:cubicBezTo>
                <a:lnTo>
                  <a:pt x="0" y="21521"/>
                </a:lnTo>
                <a:lnTo>
                  <a:pt x="1840" y="-1"/>
                </a:lnTo>
                <a:close/>
              </a:path>
            </a:pathLst>
          </a:custGeom>
          <a:noFill/>
          <a:ln w="25400" cap="rnd">
            <a:solidFill>
              <a:schemeClr val="tx1"/>
            </a:solidFill>
            <a:round/>
            <a:headEnd type="stealth" w="med" len="lg"/>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320526" name="Rectangle 14"/>
          <p:cNvSpPr>
            <a:spLocks noChangeArrowheads="1"/>
          </p:cNvSpPr>
          <p:nvPr/>
        </p:nvSpPr>
        <p:spPr bwMode="auto">
          <a:xfrm>
            <a:off x="5969000" y="3251200"/>
            <a:ext cx="244475" cy="257175"/>
          </a:xfrm>
          <a:prstGeom prst="rect">
            <a:avLst/>
          </a:prstGeom>
          <a:solidFill>
            <a:srgbClr val="FFFF00"/>
          </a:solidFill>
          <a:ln w="12700">
            <a:solidFill>
              <a:schemeClr val="tx1"/>
            </a:solidFill>
            <a:miter lim="800000"/>
            <a:headEnd/>
            <a:tailEnd/>
          </a:ln>
        </p:spPr>
        <p:txBody>
          <a:bodyPr lIns="92075" tIns="46038" rIns="92075" bIns="46038">
            <a:spAutoFit/>
          </a:bodyPr>
          <a:lstStyle>
            <a:lvl1pPr algn="l" defTabSz="762000" eaLnBrk="0" fontAlgn="b" hangingPunct="0">
              <a:spcBef>
                <a:spcPct val="20000"/>
              </a:spcBef>
              <a:buClr>
                <a:srgbClr val="FF6600"/>
              </a:buClr>
              <a:buSzPct val="110000"/>
              <a:buFont typeface="Wingdings" pitchFamily="2" charset="2"/>
              <a:buChar char="n"/>
              <a:defRPr sz="2800">
                <a:solidFill>
                  <a:srgbClr val="000099"/>
                </a:solidFill>
                <a:latin typeface="Verdana" pitchFamily="34" charset="0"/>
              </a:defRPr>
            </a:lvl1pPr>
            <a:lvl2pPr marL="742950" indent="-285750" algn="l" defTabSz="762000" eaLnBrk="0" hangingPunct="0">
              <a:spcBef>
                <a:spcPct val="20000"/>
              </a:spcBef>
              <a:buClr>
                <a:srgbClr val="009900"/>
              </a:buClr>
              <a:buSzPct val="110000"/>
              <a:buFont typeface="Wingdings" pitchFamily="2" charset="2"/>
              <a:buChar char="u"/>
              <a:defRPr sz="2400">
                <a:solidFill>
                  <a:schemeClr val="tx1"/>
                </a:solidFill>
                <a:latin typeface="Verdana" pitchFamily="34" charset="0"/>
              </a:defRPr>
            </a:lvl2pPr>
            <a:lvl3pPr marL="1143000" indent="-228600" algn="l" defTabSz="762000" eaLnBrk="0" hangingPunct="0">
              <a:spcBef>
                <a:spcPct val="20000"/>
              </a:spcBef>
              <a:buClr>
                <a:srgbClr val="0000FF"/>
              </a:buClr>
              <a:buSzPct val="110000"/>
              <a:buFont typeface="Wingdings" pitchFamily="2" charset="2"/>
              <a:buChar char="Ø"/>
              <a:defRPr sz="2400">
                <a:solidFill>
                  <a:schemeClr val="tx1"/>
                </a:solidFill>
                <a:latin typeface="Verdana" pitchFamily="34" charset="0"/>
              </a:defRPr>
            </a:lvl3pPr>
            <a:lvl4pPr marL="1600200" indent="-228600" algn="l" defTabSz="762000" eaLnBrk="0" hangingPunct="0">
              <a:spcBef>
                <a:spcPct val="20000"/>
              </a:spcBef>
              <a:buClr>
                <a:schemeClr val="accent2"/>
              </a:buClr>
              <a:buSzPct val="110000"/>
              <a:buChar char="–"/>
              <a:defRPr sz="2000">
                <a:solidFill>
                  <a:schemeClr val="tx1"/>
                </a:solidFill>
                <a:latin typeface="Times New Roman" pitchFamily="18" charset="0"/>
              </a:defRPr>
            </a:lvl4pPr>
            <a:lvl5pPr marL="2057400" indent="-228600" algn="l" defTabSz="762000" eaLnBrk="0" hangingPunct="0">
              <a:spcBef>
                <a:spcPct val="20000"/>
              </a:spcBef>
              <a:buClr>
                <a:schemeClr val="accent2"/>
              </a:buClr>
              <a:buSzPct val="110000"/>
              <a:buChar char="»"/>
              <a:defRPr sz="2000">
                <a:solidFill>
                  <a:schemeClr val="tx1"/>
                </a:solidFill>
                <a:latin typeface="Times New Roman" pitchFamily="18" charset="0"/>
              </a:defRPr>
            </a:lvl5pPr>
            <a:lvl6pPr marL="25146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6pPr>
            <a:lvl7pPr marL="29718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7pPr>
            <a:lvl8pPr marL="34290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8pPr>
            <a:lvl9pPr marL="38862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9pPr>
          </a:lstStyle>
          <a:p>
            <a:pPr algn="ctr" fontAlgn="base">
              <a:spcBef>
                <a:spcPct val="0"/>
              </a:spcBef>
              <a:buClrTx/>
              <a:buSzTx/>
              <a:buFontTx/>
              <a:buNone/>
            </a:pPr>
            <a:r>
              <a:rPr kumimoji="1" lang="en-US" altLang="zh-CN" sz="1000" b="1">
                <a:solidFill>
                  <a:schemeClr val="tx1"/>
                </a:solidFill>
                <a:latin typeface="Arial" pitchFamily="34" charset="0"/>
                <a:ea typeface="宋体" pitchFamily="2" charset="-122"/>
              </a:rPr>
              <a:t>T</a:t>
            </a:r>
          </a:p>
        </p:txBody>
      </p:sp>
      <p:sp>
        <p:nvSpPr>
          <p:cNvPr id="50189" name="Line 15"/>
          <p:cNvSpPr>
            <a:spLocks noChangeShapeType="1"/>
          </p:cNvSpPr>
          <p:nvPr/>
        </p:nvSpPr>
        <p:spPr bwMode="auto">
          <a:xfrm flipH="1">
            <a:off x="1387475" y="3049588"/>
            <a:ext cx="381000" cy="0"/>
          </a:xfrm>
          <a:prstGeom prst="line">
            <a:avLst/>
          </a:prstGeom>
          <a:noFill/>
          <a:ln w="25399">
            <a:solidFill>
              <a:schemeClr val="bg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50190" name="Picture 16"/>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74738" y="2828925"/>
            <a:ext cx="531812" cy="487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191" name="Line 17"/>
          <p:cNvSpPr>
            <a:spLocks noChangeShapeType="1"/>
          </p:cNvSpPr>
          <p:nvPr/>
        </p:nvSpPr>
        <p:spPr bwMode="auto">
          <a:xfrm flipV="1">
            <a:off x="2225675" y="3278188"/>
            <a:ext cx="0" cy="381000"/>
          </a:xfrm>
          <a:prstGeom prst="line">
            <a:avLst/>
          </a:prstGeom>
          <a:noFill/>
          <a:ln w="25399">
            <a:solidFill>
              <a:schemeClr val="bg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192" name="Oval 18"/>
          <p:cNvSpPr>
            <a:spLocks noChangeArrowheads="1"/>
          </p:cNvSpPr>
          <p:nvPr/>
        </p:nvSpPr>
        <p:spPr bwMode="auto">
          <a:xfrm>
            <a:off x="1743075" y="2541588"/>
            <a:ext cx="762000" cy="711200"/>
          </a:xfrm>
          <a:prstGeom prst="ellipse">
            <a:avLst/>
          </a:prstGeom>
          <a:noFill/>
          <a:ln w="50799">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lgn="l" eaLnBrk="0" fontAlgn="b" hangingPunct="0">
              <a:spcBef>
                <a:spcPct val="20000"/>
              </a:spcBef>
              <a:buClr>
                <a:srgbClr val="FF6600"/>
              </a:buClr>
              <a:buSzPct val="110000"/>
              <a:buFont typeface="Wingdings" pitchFamily="2" charset="2"/>
              <a:buChar char="n"/>
              <a:defRPr sz="2800">
                <a:solidFill>
                  <a:srgbClr val="000099"/>
                </a:solidFill>
                <a:latin typeface="Verdana" pitchFamily="34" charset="0"/>
              </a:defRPr>
            </a:lvl1pPr>
            <a:lvl2pPr marL="742950" indent="-285750" algn="l" eaLnBrk="0" hangingPunct="0">
              <a:spcBef>
                <a:spcPct val="20000"/>
              </a:spcBef>
              <a:buClr>
                <a:srgbClr val="009900"/>
              </a:buClr>
              <a:buSzPct val="110000"/>
              <a:buFont typeface="Wingdings" pitchFamily="2" charset="2"/>
              <a:buChar char="u"/>
              <a:defRPr sz="2400">
                <a:solidFill>
                  <a:schemeClr val="tx1"/>
                </a:solidFill>
                <a:latin typeface="Verdana" pitchFamily="34" charset="0"/>
              </a:defRPr>
            </a:lvl2pPr>
            <a:lvl3pPr marL="1143000" indent="-228600" algn="l" eaLnBrk="0" hangingPunct="0">
              <a:spcBef>
                <a:spcPct val="20000"/>
              </a:spcBef>
              <a:buClr>
                <a:srgbClr val="0000FF"/>
              </a:buClr>
              <a:buSzPct val="110000"/>
              <a:buFont typeface="Wingdings" pitchFamily="2" charset="2"/>
              <a:buChar char="Ø"/>
              <a:defRPr sz="2400">
                <a:solidFill>
                  <a:schemeClr val="tx1"/>
                </a:solidFill>
                <a:latin typeface="Verdana" pitchFamily="34" charset="0"/>
              </a:defRPr>
            </a:lvl3pPr>
            <a:lvl4pPr marL="1600200" indent="-228600" algn="l" eaLnBrk="0" hangingPunct="0">
              <a:spcBef>
                <a:spcPct val="20000"/>
              </a:spcBef>
              <a:buClr>
                <a:schemeClr val="accent2"/>
              </a:buClr>
              <a:buSzPct val="110000"/>
              <a:buChar char="–"/>
              <a:defRPr sz="2000">
                <a:solidFill>
                  <a:schemeClr val="tx1"/>
                </a:solidFill>
                <a:latin typeface="Times New Roman" pitchFamily="18" charset="0"/>
              </a:defRPr>
            </a:lvl4pPr>
            <a:lvl5pPr marL="2057400" indent="-228600" algn="l" eaLnBrk="0" hangingPunct="0">
              <a:spcBef>
                <a:spcPct val="20000"/>
              </a:spcBef>
              <a:buClr>
                <a:schemeClr val="accent2"/>
              </a:buClr>
              <a:buSzPct val="110000"/>
              <a:buChar char="»"/>
              <a:defRPr sz="2000">
                <a:solidFill>
                  <a:schemeClr val="tx1"/>
                </a:solidFill>
                <a:latin typeface="Times New Roman" pitchFamily="18" charset="0"/>
              </a:defRPr>
            </a:lvl5pPr>
            <a:lvl6pPr marL="25146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6pPr>
            <a:lvl7pPr marL="29718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7pPr>
            <a:lvl8pPr marL="34290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8pPr>
            <a:lvl9pPr marL="38862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9pPr>
          </a:lstStyle>
          <a:p>
            <a:pPr algn="ctr" eaLnBrk="1" fontAlgn="base" hangingPunct="1">
              <a:spcBef>
                <a:spcPct val="0"/>
              </a:spcBef>
              <a:buClrTx/>
              <a:buSzTx/>
              <a:buFontTx/>
              <a:buNone/>
            </a:pPr>
            <a:endParaRPr lang="zh-CN" altLang="en-US" sz="5400">
              <a:solidFill>
                <a:schemeClr val="tx1"/>
              </a:solidFill>
              <a:latin typeface="Arial" pitchFamily="34" charset="0"/>
              <a:ea typeface="宋体" pitchFamily="2" charset="-122"/>
            </a:endParaRPr>
          </a:p>
        </p:txBody>
      </p:sp>
      <p:sp>
        <p:nvSpPr>
          <p:cNvPr id="50193" name="Line 19"/>
          <p:cNvSpPr>
            <a:spLocks noChangeShapeType="1"/>
          </p:cNvSpPr>
          <p:nvPr/>
        </p:nvSpPr>
        <p:spPr bwMode="auto">
          <a:xfrm flipH="1">
            <a:off x="2530475" y="2897188"/>
            <a:ext cx="381000" cy="0"/>
          </a:xfrm>
          <a:prstGeom prst="line">
            <a:avLst/>
          </a:prstGeom>
          <a:noFill/>
          <a:ln w="25399">
            <a:solidFill>
              <a:schemeClr val="bg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194" name="Line 20"/>
          <p:cNvSpPr>
            <a:spLocks noChangeShapeType="1"/>
          </p:cNvSpPr>
          <p:nvPr/>
        </p:nvSpPr>
        <p:spPr bwMode="auto">
          <a:xfrm flipV="1">
            <a:off x="2073275" y="2135188"/>
            <a:ext cx="0" cy="381000"/>
          </a:xfrm>
          <a:prstGeom prst="line">
            <a:avLst/>
          </a:prstGeom>
          <a:noFill/>
          <a:ln w="25399">
            <a:solidFill>
              <a:schemeClr val="bg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0533" name="Rectangle 21"/>
          <p:cNvSpPr>
            <a:spLocks noChangeArrowheads="1"/>
          </p:cNvSpPr>
          <p:nvPr/>
        </p:nvSpPr>
        <p:spPr bwMode="auto">
          <a:xfrm>
            <a:off x="1828800" y="2743200"/>
            <a:ext cx="654050" cy="336550"/>
          </a:xfrm>
          <a:prstGeom prst="rect">
            <a:avLst/>
          </a:prstGeom>
          <a:noFill/>
          <a:ln w="9525">
            <a:noFill/>
            <a:miter lim="800000"/>
            <a:headEnd/>
            <a:tailEnd/>
          </a:ln>
          <a:effectLst/>
        </p:spPr>
        <p:txBody>
          <a:bodyPr wrap="none" lIns="92075" tIns="46038" rIns="92075" bIns="46038">
            <a:spAutoFit/>
          </a:bodyPr>
          <a:lstStyle/>
          <a:p>
            <a:pPr algn="l" defTabSz="762000" eaLnBrk="0" hangingPunct="0">
              <a:defRPr/>
            </a:pPr>
            <a:r>
              <a:rPr kumimoji="1" lang="en-US" altLang="zh-CN" sz="1600">
                <a:solidFill>
                  <a:srgbClr val="000099"/>
                </a:solidFill>
                <a:effectLst>
                  <a:outerShdw blurRad="38100" dist="38100" dir="2700000" algn="tl">
                    <a:srgbClr val="C0C0C0"/>
                  </a:outerShdw>
                </a:effectLst>
                <a:ea typeface="宋体" pitchFamily="2" charset="-122"/>
              </a:rPr>
              <a:t>T = 0</a:t>
            </a:r>
          </a:p>
        </p:txBody>
      </p:sp>
      <p:sp>
        <p:nvSpPr>
          <p:cNvPr id="50196" name="Arc 23"/>
          <p:cNvSpPr>
            <a:spLocks/>
          </p:cNvSpPr>
          <p:nvPr/>
        </p:nvSpPr>
        <p:spPr bwMode="auto">
          <a:xfrm>
            <a:off x="1006475" y="2087563"/>
            <a:ext cx="611188" cy="496887"/>
          </a:xfrm>
          <a:custGeom>
            <a:avLst/>
            <a:gdLst>
              <a:gd name="T0" fmla="*/ 0 w 21600"/>
              <a:gd name="T1" fmla="*/ 2147483647 h 21516"/>
              <a:gd name="T2" fmla="*/ 2147483647 w 21600"/>
              <a:gd name="T3" fmla="*/ 0 h 21516"/>
              <a:gd name="T4" fmla="*/ 2147483647 w 21600"/>
              <a:gd name="T5" fmla="*/ 2147483647 h 21516"/>
              <a:gd name="T6" fmla="*/ 0 60000 65536"/>
              <a:gd name="T7" fmla="*/ 0 60000 65536"/>
              <a:gd name="T8" fmla="*/ 0 60000 65536"/>
              <a:gd name="T9" fmla="*/ 0 w 21600"/>
              <a:gd name="T10" fmla="*/ 0 h 21516"/>
              <a:gd name="T11" fmla="*/ 21600 w 21600"/>
              <a:gd name="T12" fmla="*/ 21516 h 21516"/>
            </a:gdLst>
            <a:ahLst/>
            <a:cxnLst>
              <a:cxn ang="T6">
                <a:pos x="T0" y="T1"/>
              </a:cxn>
              <a:cxn ang="T7">
                <a:pos x="T2" y="T3"/>
              </a:cxn>
              <a:cxn ang="T8">
                <a:pos x="T4" y="T5"/>
              </a:cxn>
            </a:cxnLst>
            <a:rect l="T9" t="T10" r="T11" b="T12"/>
            <a:pathLst>
              <a:path w="21600" h="21516" fill="none" extrusionOk="0">
                <a:moveTo>
                  <a:pt x="0" y="21516"/>
                </a:moveTo>
                <a:cubicBezTo>
                  <a:pt x="0" y="10325"/>
                  <a:pt x="8546" y="987"/>
                  <a:pt x="19694" y="0"/>
                </a:cubicBezTo>
              </a:path>
              <a:path w="21600" h="21516" stroke="0" extrusionOk="0">
                <a:moveTo>
                  <a:pt x="0" y="21516"/>
                </a:moveTo>
                <a:cubicBezTo>
                  <a:pt x="0" y="10325"/>
                  <a:pt x="8546" y="987"/>
                  <a:pt x="19694" y="0"/>
                </a:cubicBezTo>
                <a:lnTo>
                  <a:pt x="21600" y="21516"/>
                </a:lnTo>
                <a:lnTo>
                  <a:pt x="0" y="21516"/>
                </a:lnTo>
                <a:close/>
              </a:path>
            </a:pathLst>
          </a:custGeom>
          <a:noFill/>
          <a:ln w="25400" cap="rnd">
            <a:solidFill>
              <a:schemeClr val="tx1"/>
            </a:solidFill>
            <a:round/>
            <a:headEnd type="stealth" w="med" len="lg"/>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50197" name="Rectangle 24"/>
          <p:cNvSpPr>
            <a:spLocks noChangeArrowheads="1"/>
          </p:cNvSpPr>
          <p:nvPr/>
        </p:nvSpPr>
        <p:spPr bwMode="auto">
          <a:xfrm>
            <a:off x="1441450" y="1870075"/>
            <a:ext cx="244475" cy="257175"/>
          </a:xfrm>
          <a:prstGeom prst="rect">
            <a:avLst/>
          </a:prstGeom>
          <a:solidFill>
            <a:srgbClr val="FFFF00"/>
          </a:solidFill>
          <a:ln w="12700">
            <a:solidFill>
              <a:schemeClr val="tx1"/>
            </a:solidFill>
            <a:miter lim="800000"/>
            <a:headEnd/>
            <a:tailEnd/>
          </a:ln>
        </p:spPr>
        <p:txBody>
          <a:bodyPr lIns="92075" tIns="46038" rIns="92075" bIns="46038">
            <a:spAutoFit/>
          </a:bodyPr>
          <a:lstStyle>
            <a:lvl1pPr algn="l" defTabSz="762000" eaLnBrk="0" fontAlgn="b" hangingPunct="0">
              <a:spcBef>
                <a:spcPct val="20000"/>
              </a:spcBef>
              <a:buClr>
                <a:srgbClr val="FF6600"/>
              </a:buClr>
              <a:buSzPct val="110000"/>
              <a:buFont typeface="Wingdings" pitchFamily="2" charset="2"/>
              <a:buChar char="n"/>
              <a:defRPr sz="2800">
                <a:solidFill>
                  <a:srgbClr val="000099"/>
                </a:solidFill>
                <a:latin typeface="Verdana" pitchFamily="34" charset="0"/>
              </a:defRPr>
            </a:lvl1pPr>
            <a:lvl2pPr marL="742950" indent="-285750" algn="l" defTabSz="762000" eaLnBrk="0" hangingPunct="0">
              <a:spcBef>
                <a:spcPct val="20000"/>
              </a:spcBef>
              <a:buClr>
                <a:srgbClr val="009900"/>
              </a:buClr>
              <a:buSzPct val="110000"/>
              <a:buFont typeface="Wingdings" pitchFamily="2" charset="2"/>
              <a:buChar char="u"/>
              <a:defRPr sz="2400">
                <a:solidFill>
                  <a:schemeClr val="tx1"/>
                </a:solidFill>
                <a:latin typeface="Verdana" pitchFamily="34" charset="0"/>
              </a:defRPr>
            </a:lvl2pPr>
            <a:lvl3pPr marL="1143000" indent="-228600" algn="l" defTabSz="762000" eaLnBrk="0" hangingPunct="0">
              <a:spcBef>
                <a:spcPct val="20000"/>
              </a:spcBef>
              <a:buClr>
                <a:srgbClr val="0000FF"/>
              </a:buClr>
              <a:buSzPct val="110000"/>
              <a:buFont typeface="Wingdings" pitchFamily="2" charset="2"/>
              <a:buChar char="Ø"/>
              <a:defRPr sz="2400">
                <a:solidFill>
                  <a:schemeClr val="tx1"/>
                </a:solidFill>
                <a:latin typeface="Verdana" pitchFamily="34" charset="0"/>
              </a:defRPr>
            </a:lvl3pPr>
            <a:lvl4pPr marL="1600200" indent="-228600" algn="l" defTabSz="762000" eaLnBrk="0" hangingPunct="0">
              <a:spcBef>
                <a:spcPct val="20000"/>
              </a:spcBef>
              <a:buClr>
                <a:schemeClr val="accent2"/>
              </a:buClr>
              <a:buSzPct val="110000"/>
              <a:buChar char="–"/>
              <a:defRPr sz="2000">
                <a:solidFill>
                  <a:schemeClr val="tx1"/>
                </a:solidFill>
                <a:latin typeface="Times New Roman" pitchFamily="18" charset="0"/>
              </a:defRPr>
            </a:lvl4pPr>
            <a:lvl5pPr marL="2057400" indent="-228600" algn="l" defTabSz="762000" eaLnBrk="0" hangingPunct="0">
              <a:spcBef>
                <a:spcPct val="20000"/>
              </a:spcBef>
              <a:buClr>
                <a:schemeClr val="accent2"/>
              </a:buClr>
              <a:buSzPct val="110000"/>
              <a:buChar char="»"/>
              <a:defRPr sz="2000">
                <a:solidFill>
                  <a:schemeClr val="tx1"/>
                </a:solidFill>
                <a:latin typeface="Times New Roman" pitchFamily="18" charset="0"/>
              </a:defRPr>
            </a:lvl5pPr>
            <a:lvl6pPr marL="25146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6pPr>
            <a:lvl7pPr marL="29718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7pPr>
            <a:lvl8pPr marL="34290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8pPr>
            <a:lvl9pPr marL="38862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9pPr>
          </a:lstStyle>
          <a:p>
            <a:pPr algn="ctr" fontAlgn="base">
              <a:spcBef>
                <a:spcPct val="0"/>
              </a:spcBef>
              <a:buClrTx/>
              <a:buSzTx/>
              <a:buFontTx/>
              <a:buNone/>
            </a:pPr>
            <a:r>
              <a:rPr kumimoji="1" lang="en-US" altLang="zh-CN" sz="1000" b="1">
                <a:solidFill>
                  <a:schemeClr val="tx1"/>
                </a:solidFill>
                <a:latin typeface="Arial" pitchFamily="34" charset="0"/>
                <a:ea typeface="宋体" pitchFamily="2" charset="-122"/>
              </a:rPr>
              <a:t>T</a:t>
            </a:r>
          </a:p>
        </p:txBody>
      </p:sp>
      <p:pic>
        <p:nvPicPr>
          <p:cNvPr id="50198" name="Picture 25"/>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54200" y="1747838"/>
            <a:ext cx="531813" cy="48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199" name="Picture 26"/>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73263" y="3573463"/>
            <a:ext cx="531812" cy="48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200" name="Picture 27"/>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51150" y="2700338"/>
            <a:ext cx="531813" cy="48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0540" name="Picture 28"/>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91038" y="5557838"/>
            <a:ext cx="531812" cy="48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0541" name="Picture 29"/>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63925" y="4818063"/>
            <a:ext cx="531813" cy="48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0542" name="Line 30"/>
          <p:cNvSpPr>
            <a:spLocks noChangeShapeType="1"/>
          </p:cNvSpPr>
          <p:nvPr/>
        </p:nvSpPr>
        <p:spPr bwMode="auto">
          <a:xfrm flipV="1">
            <a:off x="4740275" y="5259388"/>
            <a:ext cx="0" cy="381000"/>
          </a:xfrm>
          <a:prstGeom prst="line">
            <a:avLst/>
          </a:prstGeom>
          <a:noFill/>
          <a:ln w="25399">
            <a:solidFill>
              <a:schemeClr val="bg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0543" name="Line 31"/>
          <p:cNvSpPr>
            <a:spLocks noChangeShapeType="1"/>
          </p:cNvSpPr>
          <p:nvPr/>
        </p:nvSpPr>
        <p:spPr bwMode="auto">
          <a:xfrm flipH="1">
            <a:off x="3902075" y="5030788"/>
            <a:ext cx="381000" cy="0"/>
          </a:xfrm>
          <a:prstGeom prst="line">
            <a:avLst/>
          </a:prstGeom>
          <a:noFill/>
          <a:ln w="25399">
            <a:solidFill>
              <a:schemeClr val="bg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0544" name="Oval 32"/>
          <p:cNvSpPr>
            <a:spLocks noChangeArrowheads="1"/>
          </p:cNvSpPr>
          <p:nvPr/>
        </p:nvSpPr>
        <p:spPr bwMode="auto">
          <a:xfrm>
            <a:off x="4257675" y="4522788"/>
            <a:ext cx="762000" cy="711200"/>
          </a:xfrm>
          <a:prstGeom prst="ellipse">
            <a:avLst/>
          </a:prstGeom>
          <a:noFill/>
          <a:ln w="50799">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lgn="l" eaLnBrk="0" fontAlgn="b" hangingPunct="0">
              <a:spcBef>
                <a:spcPct val="20000"/>
              </a:spcBef>
              <a:buClr>
                <a:srgbClr val="FF6600"/>
              </a:buClr>
              <a:buSzPct val="110000"/>
              <a:buFont typeface="Wingdings" pitchFamily="2" charset="2"/>
              <a:buChar char="n"/>
              <a:defRPr sz="2800">
                <a:solidFill>
                  <a:srgbClr val="000099"/>
                </a:solidFill>
                <a:latin typeface="Verdana" pitchFamily="34" charset="0"/>
              </a:defRPr>
            </a:lvl1pPr>
            <a:lvl2pPr marL="742950" indent="-285750" algn="l" eaLnBrk="0" hangingPunct="0">
              <a:spcBef>
                <a:spcPct val="20000"/>
              </a:spcBef>
              <a:buClr>
                <a:srgbClr val="009900"/>
              </a:buClr>
              <a:buSzPct val="110000"/>
              <a:buFont typeface="Wingdings" pitchFamily="2" charset="2"/>
              <a:buChar char="u"/>
              <a:defRPr sz="2400">
                <a:solidFill>
                  <a:schemeClr val="tx1"/>
                </a:solidFill>
                <a:latin typeface="Verdana" pitchFamily="34" charset="0"/>
              </a:defRPr>
            </a:lvl2pPr>
            <a:lvl3pPr marL="1143000" indent="-228600" algn="l" eaLnBrk="0" hangingPunct="0">
              <a:spcBef>
                <a:spcPct val="20000"/>
              </a:spcBef>
              <a:buClr>
                <a:srgbClr val="0000FF"/>
              </a:buClr>
              <a:buSzPct val="110000"/>
              <a:buFont typeface="Wingdings" pitchFamily="2" charset="2"/>
              <a:buChar char="Ø"/>
              <a:defRPr sz="2400">
                <a:solidFill>
                  <a:schemeClr val="tx1"/>
                </a:solidFill>
                <a:latin typeface="Verdana" pitchFamily="34" charset="0"/>
              </a:defRPr>
            </a:lvl3pPr>
            <a:lvl4pPr marL="1600200" indent="-228600" algn="l" eaLnBrk="0" hangingPunct="0">
              <a:spcBef>
                <a:spcPct val="20000"/>
              </a:spcBef>
              <a:buClr>
                <a:schemeClr val="accent2"/>
              </a:buClr>
              <a:buSzPct val="110000"/>
              <a:buChar char="–"/>
              <a:defRPr sz="2000">
                <a:solidFill>
                  <a:schemeClr val="tx1"/>
                </a:solidFill>
                <a:latin typeface="Times New Roman" pitchFamily="18" charset="0"/>
              </a:defRPr>
            </a:lvl4pPr>
            <a:lvl5pPr marL="2057400" indent="-228600" algn="l" eaLnBrk="0" hangingPunct="0">
              <a:spcBef>
                <a:spcPct val="20000"/>
              </a:spcBef>
              <a:buClr>
                <a:schemeClr val="accent2"/>
              </a:buClr>
              <a:buSzPct val="110000"/>
              <a:buChar char="»"/>
              <a:defRPr sz="2000">
                <a:solidFill>
                  <a:schemeClr val="tx1"/>
                </a:solidFill>
                <a:latin typeface="Times New Roman" pitchFamily="18" charset="0"/>
              </a:defRPr>
            </a:lvl5pPr>
            <a:lvl6pPr marL="25146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6pPr>
            <a:lvl7pPr marL="29718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7pPr>
            <a:lvl8pPr marL="34290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8pPr>
            <a:lvl9pPr marL="38862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9pPr>
          </a:lstStyle>
          <a:p>
            <a:pPr algn="ctr" eaLnBrk="1" fontAlgn="base" hangingPunct="1">
              <a:spcBef>
                <a:spcPct val="0"/>
              </a:spcBef>
              <a:buClrTx/>
              <a:buSzTx/>
              <a:buFontTx/>
              <a:buNone/>
            </a:pPr>
            <a:endParaRPr lang="zh-CN" altLang="en-US" sz="5400">
              <a:solidFill>
                <a:schemeClr val="tx1"/>
              </a:solidFill>
              <a:latin typeface="Arial" pitchFamily="34" charset="0"/>
              <a:ea typeface="宋体" pitchFamily="2" charset="-122"/>
            </a:endParaRPr>
          </a:p>
        </p:txBody>
      </p:sp>
      <p:sp>
        <p:nvSpPr>
          <p:cNvPr id="320545" name="Line 33"/>
          <p:cNvSpPr>
            <a:spLocks noChangeShapeType="1"/>
          </p:cNvSpPr>
          <p:nvPr/>
        </p:nvSpPr>
        <p:spPr bwMode="auto">
          <a:xfrm flipH="1">
            <a:off x="5045075" y="4878388"/>
            <a:ext cx="381000" cy="0"/>
          </a:xfrm>
          <a:prstGeom prst="line">
            <a:avLst/>
          </a:prstGeom>
          <a:noFill/>
          <a:ln w="25399">
            <a:solidFill>
              <a:schemeClr val="bg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0546" name="Line 34"/>
          <p:cNvSpPr>
            <a:spLocks noChangeShapeType="1"/>
          </p:cNvSpPr>
          <p:nvPr/>
        </p:nvSpPr>
        <p:spPr bwMode="auto">
          <a:xfrm flipV="1">
            <a:off x="4587875" y="4116388"/>
            <a:ext cx="0" cy="381000"/>
          </a:xfrm>
          <a:prstGeom prst="line">
            <a:avLst/>
          </a:prstGeom>
          <a:noFill/>
          <a:ln w="25399">
            <a:solidFill>
              <a:schemeClr val="bg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0547" name="Rectangle 35"/>
          <p:cNvSpPr>
            <a:spLocks noChangeArrowheads="1"/>
          </p:cNvSpPr>
          <p:nvPr/>
        </p:nvSpPr>
        <p:spPr bwMode="auto">
          <a:xfrm>
            <a:off x="3292475" y="4878388"/>
            <a:ext cx="293688"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lgn="l" defTabSz="762000" eaLnBrk="0" fontAlgn="b" hangingPunct="0">
              <a:spcBef>
                <a:spcPct val="20000"/>
              </a:spcBef>
              <a:buClr>
                <a:srgbClr val="FF6600"/>
              </a:buClr>
              <a:buSzPct val="110000"/>
              <a:buFont typeface="Wingdings" pitchFamily="2" charset="2"/>
              <a:buChar char="n"/>
              <a:defRPr sz="2800">
                <a:solidFill>
                  <a:srgbClr val="000099"/>
                </a:solidFill>
                <a:latin typeface="Verdana" pitchFamily="34" charset="0"/>
              </a:defRPr>
            </a:lvl1pPr>
            <a:lvl2pPr marL="742950" indent="-285750" algn="l" defTabSz="762000" eaLnBrk="0" hangingPunct="0">
              <a:spcBef>
                <a:spcPct val="20000"/>
              </a:spcBef>
              <a:buClr>
                <a:srgbClr val="009900"/>
              </a:buClr>
              <a:buSzPct val="110000"/>
              <a:buFont typeface="Wingdings" pitchFamily="2" charset="2"/>
              <a:buChar char="u"/>
              <a:defRPr sz="2400">
                <a:solidFill>
                  <a:schemeClr val="tx1"/>
                </a:solidFill>
                <a:latin typeface="Verdana" pitchFamily="34" charset="0"/>
              </a:defRPr>
            </a:lvl2pPr>
            <a:lvl3pPr marL="1143000" indent="-228600" algn="l" defTabSz="762000" eaLnBrk="0" hangingPunct="0">
              <a:spcBef>
                <a:spcPct val="20000"/>
              </a:spcBef>
              <a:buClr>
                <a:srgbClr val="0000FF"/>
              </a:buClr>
              <a:buSzPct val="110000"/>
              <a:buFont typeface="Wingdings" pitchFamily="2" charset="2"/>
              <a:buChar char="Ø"/>
              <a:defRPr sz="2400">
                <a:solidFill>
                  <a:schemeClr val="tx1"/>
                </a:solidFill>
                <a:latin typeface="Verdana" pitchFamily="34" charset="0"/>
              </a:defRPr>
            </a:lvl3pPr>
            <a:lvl4pPr marL="1600200" indent="-228600" algn="l" defTabSz="762000" eaLnBrk="0" hangingPunct="0">
              <a:spcBef>
                <a:spcPct val="20000"/>
              </a:spcBef>
              <a:buClr>
                <a:schemeClr val="accent2"/>
              </a:buClr>
              <a:buSzPct val="110000"/>
              <a:buChar char="–"/>
              <a:defRPr sz="2000">
                <a:solidFill>
                  <a:schemeClr val="tx1"/>
                </a:solidFill>
                <a:latin typeface="Times New Roman" pitchFamily="18" charset="0"/>
              </a:defRPr>
            </a:lvl4pPr>
            <a:lvl5pPr marL="2057400" indent="-228600" algn="l" defTabSz="762000" eaLnBrk="0" hangingPunct="0">
              <a:spcBef>
                <a:spcPct val="20000"/>
              </a:spcBef>
              <a:buClr>
                <a:schemeClr val="accent2"/>
              </a:buClr>
              <a:buSzPct val="110000"/>
              <a:buChar char="»"/>
              <a:defRPr sz="2000">
                <a:solidFill>
                  <a:schemeClr val="tx1"/>
                </a:solidFill>
                <a:latin typeface="Times New Roman" pitchFamily="18" charset="0"/>
              </a:defRPr>
            </a:lvl5pPr>
            <a:lvl6pPr marL="25146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6pPr>
            <a:lvl7pPr marL="29718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7pPr>
            <a:lvl8pPr marL="34290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8pPr>
            <a:lvl9pPr marL="38862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9pPr>
          </a:lstStyle>
          <a:p>
            <a:pPr fontAlgn="base">
              <a:spcBef>
                <a:spcPct val="0"/>
              </a:spcBef>
              <a:buClrTx/>
              <a:buSzTx/>
              <a:buFontTx/>
              <a:buNone/>
            </a:pPr>
            <a:r>
              <a:rPr kumimoji="1" lang="en-US" altLang="zh-CN" sz="1200" b="1">
                <a:solidFill>
                  <a:schemeClr val="bg1"/>
                </a:solidFill>
                <a:latin typeface="Arial" pitchFamily="34" charset="0"/>
                <a:ea typeface="宋体" pitchFamily="2" charset="-122"/>
              </a:rPr>
              <a:t>A</a:t>
            </a:r>
            <a:endParaRPr kumimoji="1" lang="en-US" altLang="zh-CN" sz="1200" b="1">
              <a:solidFill>
                <a:schemeClr val="tx1"/>
              </a:solidFill>
              <a:latin typeface="Arial" pitchFamily="34" charset="0"/>
              <a:ea typeface="宋体" pitchFamily="2" charset="-122"/>
            </a:endParaRPr>
          </a:p>
        </p:txBody>
      </p:sp>
      <p:sp>
        <p:nvSpPr>
          <p:cNvPr id="320549" name="Line 37"/>
          <p:cNvSpPr>
            <a:spLocks noChangeShapeType="1"/>
          </p:cNvSpPr>
          <p:nvPr/>
        </p:nvSpPr>
        <p:spPr bwMode="auto">
          <a:xfrm>
            <a:off x="3597275" y="5487988"/>
            <a:ext cx="457200" cy="304800"/>
          </a:xfrm>
          <a:prstGeom prst="line">
            <a:avLst/>
          </a:prstGeom>
          <a:noFill/>
          <a:ln w="25400">
            <a:solidFill>
              <a:schemeClr val="tx1"/>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0550" name="Rectangle 38"/>
          <p:cNvSpPr>
            <a:spLocks noChangeArrowheads="1"/>
          </p:cNvSpPr>
          <p:nvPr/>
        </p:nvSpPr>
        <p:spPr bwMode="auto">
          <a:xfrm>
            <a:off x="2514600" y="5334000"/>
            <a:ext cx="244475" cy="257175"/>
          </a:xfrm>
          <a:prstGeom prst="rect">
            <a:avLst/>
          </a:prstGeom>
          <a:solidFill>
            <a:srgbClr val="FFFF00"/>
          </a:solidFill>
          <a:ln w="12700">
            <a:solidFill>
              <a:schemeClr val="tx1"/>
            </a:solidFill>
            <a:miter lim="800000"/>
            <a:headEnd/>
            <a:tailEnd/>
          </a:ln>
        </p:spPr>
        <p:txBody>
          <a:bodyPr lIns="92075" tIns="46038" rIns="92075" bIns="46038">
            <a:spAutoFit/>
          </a:bodyPr>
          <a:lstStyle>
            <a:lvl1pPr algn="l" defTabSz="762000" eaLnBrk="0" fontAlgn="b" hangingPunct="0">
              <a:spcBef>
                <a:spcPct val="20000"/>
              </a:spcBef>
              <a:buClr>
                <a:srgbClr val="FF6600"/>
              </a:buClr>
              <a:buSzPct val="110000"/>
              <a:buFont typeface="Wingdings" pitchFamily="2" charset="2"/>
              <a:buChar char="n"/>
              <a:defRPr sz="2800">
                <a:solidFill>
                  <a:srgbClr val="000099"/>
                </a:solidFill>
                <a:latin typeface="Verdana" pitchFamily="34" charset="0"/>
              </a:defRPr>
            </a:lvl1pPr>
            <a:lvl2pPr marL="742950" indent="-285750" algn="l" defTabSz="762000" eaLnBrk="0" hangingPunct="0">
              <a:spcBef>
                <a:spcPct val="20000"/>
              </a:spcBef>
              <a:buClr>
                <a:srgbClr val="009900"/>
              </a:buClr>
              <a:buSzPct val="110000"/>
              <a:buFont typeface="Wingdings" pitchFamily="2" charset="2"/>
              <a:buChar char="u"/>
              <a:defRPr sz="2400">
                <a:solidFill>
                  <a:schemeClr val="tx1"/>
                </a:solidFill>
                <a:latin typeface="Verdana" pitchFamily="34" charset="0"/>
              </a:defRPr>
            </a:lvl2pPr>
            <a:lvl3pPr marL="1143000" indent="-228600" algn="l" defTabSz="762000" eaLnBrk="0" hangingPunct="0">
              <a:spcBef>
                <a:spcPct val="20000"/>
              </a:spcBef>
              <a:buClr>
                <a:srgbClr val="0000FF"/>
              </a:buClr>
              <a:buSzPct val="110000"/>
              <a:buFont typeface="Wingdings" pitchFamily="2" charset="2"/>
              <a:buChar char="Ø"/>
              <a:defRPr sz="2400">
                <a:solidFill>
                  <a:schemeClr val="tx1"/>
                </a:solidFill>
                <a:latin typeface="Verdana" pitchFamily="34" charset="0"/>
              </a:defRPr>
            </a:lvl3pPr>
            <a:lvl4pPr marL="1600200" indent="-228600" algn="l" defTabSz="762000" eaLnBrk="0" hangingPunct="0">
              <a:spcBef>
                <a:spcPct val="20000"/>
              </a:spcBef>
              <a:buClr>
                <a:schemeClr val="accent2"/>
              </a:buClr>
              <a:buSzPct val="110000"/>
              <a:buChar char="–"/>
              <a:defRPr sz="2000">
                <a:solidFill>
                  <a:schemeClr val="tx1"/>
                </a:solidFill>
                <a:latin typeface="Times New Roman" pitchFamily="18" charset="0"/>
              </a:defRPr>
            </a:lvl4pPr>
            <a:lvl5pPr marL="2057400" indent="-228600" algn="l" defTabSz="762000" eaLnBrk="0" hangingPunct="0">
              <a:spcBef>
                <a:spcPct val="20000"/>
              </a:spcBef>
              <a:buClr>
                <a:schemeClr val="accent2"/>
              </a:buClr>
              <a:buSzPct val="110000"/>
              <a:buChar char="»"/>
              <a:defRPr sz="2000">
                <a:solidFill>
                  <a:schemeClr val="tx1"/>
                </a:solidFill>
                <a:latin typeface="Times New Roman" pitchFamily="18" charset="0"/>
              </a:defRPr>
            </a:lvl5pPr>
            <a:lvl6pPr marL="25146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6pPr>
            <a:lvl7pPr marL="29718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7pPr>
            <a:lvl8pPr marL="34290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8pPr>
            <a:lvl9pPr marL="38862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9pPr>
          </a:lstStyle>
          <a:p>
            <a:pPr algn="ctr" fontAlgn="base">
              <a:spcBef>
                <a:spcPct val="0"/>
              </a:spcBef>
              <a:buClrTx/>
              <a:buSzTx/>
              <a:buFontTx/>
              <a:buNone/>
            </a:pPr>
            <a:r>
              <a:rPr kumimoji="1" lang="en-US" altLang="zh-CN" sz="1000" b="1">
                <a:solidFill>
                  <a:schemeClr val="tx1"/>
                </a:solidFill>
                <a:latin typeface="Arial" pitchFamily="34" charset="0"/>
                <a:ea typeface="宋体" pitchFamily="2" charset="-122"/>
              </a:rPr>
              <a:t>T</a:t>
            </a:r>
          </a:p>
        </p:txBody>
      </p:sp>
      <p:sp>
        <p:nvSpPr>
          <p:cNvPr id="320551" name="Rectangle 39"/>
          <p:cNvSpPr>
            <a:spLocks noChangeArrowheads="1"/>
          </p:cNvSpPr>
          <p:nvPr/>
        </p:nvSpPr>
        <p:spPr bwMode="auto">
          <a:xfrm>
            <a:off x="2911475" y="5335588"/>
            <a:ext cx="473075" cy="257175"/>
          </a:xfrm>
          <a:prstGeom prst="rect">
            <a:avLst/>
          </a:prstGeom>
          <a:solidFill>
            <a:srgbClr val="FFFF00"/>
          </a:solidFill>
          <a:ln w="12700">
            <a:solidFill>
              <a:schemeClr val="tx1"/>
            </a:solidFill>
            <a:miter lim="800000"/>
            <a:headEnd/>
            <a:tailEnd/>
          </a:ln>
        </p:spPr>
        <p:txBody>
          <a:bodyPr lIns="92075" tIns="46038" rIns="92075" bIns="46038">
            <a:spAutoFit/>
          </a:bodyPr>
          <a:lstStyle>
            <a:lvl1pPr algn="l" defTabSz="762000" eaLnBrk="0" fontAlgn="b" hangingPunct="0">
              <a:spcBef>
                <a:spcPct val="20000"/>
              </a:spcBef>
              <a:buClr>
                <a:srgbClr val="FF6600"/>
              </a:buClr>
              <a:buSzPct val="110000"/>
              <a:buFont typeface="Wingdings" pitchFamily="2" charset="2"/>
              <a:buChar char="n"/>
              <a:defRPr sz="2800">
                <a:solidFill>
                  <a:srgbClr val="000099"/>
                </a:solidFill>
                <a:latin typeface="Verdana" pitchFamily="34" charset="0"/>
              </a:defRPr>
            </a:lvl1pPr>
            <a:lvl2pPr marL="742950" indent="-285750" algn="l" defTabSz="762000" eaLnBrk="0" hangingPunct="0">
              <a:spcBef>
                <a:spcPct val="20000"/>
              </a:spcBef>
              <a:buClr>
                <a:srgbClr val="009900"/>
              </a:buClr>
              <a:buSzPct val="110000"/>
              <a:buFont typeface="Wingdings" pitchFamily="2" charset="2"/>
              <a:buChar char="u"/>
              <a:defRPr sz="2400">
                <a:solidFill>
                  <a:schemeClr val="tx1"/>
                </a:solidFill>
                <a:latin typeface="Verdana" pitchFamily="34" charset="0"/>
              </a:defRPr>
            </a:lvl2pPr>
            <a:lvl3pPr marL="1143000" indent="-228600" algn="l" defTabSz="762000" eaLnBrk="0" hangingPunct="0">
              <a:spcBef>
                <a:spcPct val="20000"/>
              </a:spcBef>
              <a:buClr>
                <a:srgbClr val="0000FF"/>
              </a:buClr>
              <a:buSzPct val="110000"/>
              <a:buFont typeface="Wingdings" pitchFamily="2" charset="2"/>
              <a:buChar char="Ø"/>
              <a:defRPr sz="2400">
                <a:solidFill>
                  <a:schemeClr val="tx1"/>
                </a:solidFill>
                <a:latin typeface="Verdana" pitchFamily="34" charset="0"/>
              </a:defRPr>
            </a:lvl3pPr>
            <a:lvl4pPr marL="1600200" indent="-228600" algn="l" defTabSz="762000" eaLnBrk="0" hangingPunct="0">
              <a:spcBef>
                <a:spcPct val="20000"/>
              </a:spcBef>
              <a:buClr>
                <a:schemeClr val="accent2"/>
              </a:buClr>
              <a:buSzPct val="110000"/>
              <a:buChar char="–"/>
              <a:defRPr sz="2000">
                <a:solidFill>
                  <a:schemeClr val="tx1"/>
                </a:solidFill>
                <a:latin typeface="Times New Roman" pitchFamily="18" charset="0"/>
              </a:defRPr>
            </a:lvl4pPr>
            <a:lvl5pPr marL="2057400" indent="-228600" algn="l" defTabSz="762000" eaLnBrk="0" hangingPunct="0">
              <a:spcBef>
                <a:spcPct val="20000"/>
              </a:spcBef>
              <a:buClr>
                <a:schemeClr val="accent2"/>
              </a:buClr>
              <a:buSzPct val="110000"/>
              <a:buChar char="»"/>
              <a:defRPr sz="2000">
                <a:solidFill>
                  <a:schemeClr val="tx1"/>
                </a:solidFill>
                <a:latin typeface="Times New Roman" pitchFamily="18" charset="0"/>
              </a:defRPr>
            </a:lvl5pPr>
            <a:lvl6pPr marL="25146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6pPr>
            <a:lvl7pPr marL="29718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7pPr>
            <a:lvl8pPr marL="34290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8pPr>
            <a:lvl9pPr marL="38862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9pPr>
          </a:lstStyle>
          <a:p>
            <a:pPr algn="ctr" fontAlgn="base">
              <a:spcBef>
                <a:spcPct val="0"/>
              </a:spcBef>
              <a:buClrTx/>
              <a:buSzTx/>
              <a:buFontTx/>
              <a:buNone/>
            </a:pPr>
            <a:r>
              <a:rPr kumimoji="1" lang="en-US" altLang="zh-CN" sz="1000" b="1">
                <a:solidFill>
                  <a:schemeClr val="tx1"/>
                </a:solidFill>
                <a:latin typeface="Arial" pitchFamily="34" charset="0"/>
                <a:ea typeface="宋体" pitchFamily="2" charset="-122"/>
              </a:rPr>
              <a:t>Data</a:t>
            </a:r>
          </a:p>
        </p:txBody>
      </p:sp>
      <p:pic>
        <p:nvPicPr>
          <p:cNvPr id="320552" name="Picture 4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65625" y="3756025"/>
            <a:ext cx="531813" cy="487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0553" name="Picture 41"/>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10188" y="4691063"/>
            <a:ext cx="531812" cy="48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0554" name="Picture 42"/>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00838" y="1597025"/>
            <a:ext cx="531812" cy="487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0555" name="Picture 43"/>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705725" y="2476500"/>
            <a:ext cx="531813" cy="487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0556" name="Picture 44"/>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908800" y="3387725"/>
            <a:ext cx="531813" cy="487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0557" name="Rectangle 45"/>
          <p:cNvSpPr>
            <a:spLocks noChangeArrowheads="1"/>
          </p:cNvSpPr>
          <p:nvPr/>
        </p:nvSpPr>
        <p:spPr bwMode="auto">
          <a:xfrm>
            <a:off x="2759075" y="5335588"/>
            <a:ext cx="196850" cy="257175"/>
          </a:xfrm>
          <a:prstGeom prst="rect">
            <a:avLst/>
          </a:prstGeom>
          <a:solidFill>
            <a:srgbClr val="FFFF00"/>
          </a:solidFill>
          <a:ln w="12700">
            <a:solidFill>
              <a:schemeClr val="tx1"/>
            </a:solidFill>
            <a:miter lim="800000"/>
            <a:headEnd/>
            <a:tailEnd/>
          </a:ln>
        </p:spPr>
        <p:txBody>
          <a:bodyPr lIns="92075" tIns="46038" rIns="92075" bIns="46038">
            <a:spAutoFit/>
          </a:bodyPr>
          <a:lstStyle>
            <a:lvl1pPr algn="l" defTabSz="762000" eaLnBrk="0" fontAlgn="b" hangingPunct="0">
              <a:spcBef>
                <a:spcPct val="20000"/>
              </a:spcBef>
              <a:buClr>
                <a:srgbClr val="FF6600"/>
              </a:buClr>
              <a:buSzPct val="110000"/>
              <a:buFont typeface="Wingdings" pitchFamily="2" charset="2"/>
              <a:buChar char="n"/>
              <a:defRPr sz="2800">
                <a:solidFill>
                  <a:srgbClr val="000099"/>
                </a:solidFill>
                <a:latin typeface="Verdana" pitchFamily="34" charset="0"/>
              </a:defRPr>
            </a:lvl1pPr>
            <a:lvl2pPr marL="742950" indent="-285750" algn="l" defTabSz="762000" eaLnBrk="0" hangingPunct="0">
              <a:spcBef>
                <a:spcPct val="20000"/>
              </a:spcBef>
              <a:buClr>
                <a:srgbClr val="009900"/>
              </a:buClr>
              <a:buSzPct val="110000"/>
              <a:buFont typeface="Wingdings" pitchFamily="2" charset="2"/>
              <a:buChar char="u"/>
              <a:defRPr sz="2400">
                <a:solidFill>
                  <a:schemeClr val="tx1"/>
                </a:solidFill>
                <a:latin typeface="Verdana" pitchFamily="34" charset="0"/>
              </a:defRPr>
            </a:lvl2pPr>
            <a:lvl3pPr marL="1143000" indent="-228600" algn="l" defTabSz="762000" eaLnBrk="0" hangingPunct="0">
              <a:spcBef>
                <a:spcPct val="20000"/>
              </a:spcBef>
              <a:buClr>
                <a:srgbClr val="0000FF"/>
              </a:buClr>
              <a:buSzPct val="110000"/>
              <a:buFont typeface="Wingdings" pitchFamily="2" charset="2"/>
              <a:buChar char="Ø"/>
              <a:defRPr sz="2400">
                <a:solidFill>
                  <a:schemeClr val="tx1"/>
                </a:solidFill>
                <a:latin typeface="Verdana" pitchFamily="34" charset="0"/>
              </a:defRPr>
            </a:lvl3pPr>
            <a:lvl4pPr marL="1600200" indent="-228600" algn="l" defTabSz="762000" eaLnBrk="0" hangingPunct="0">
              <a:spcBef>
                <a:spcPct val="20000"/>
              </a:spcBef>
              <a:buClr>
                <a:schemeClr val="accent2"/>
              </a:buClr>
              <a:buSzPct val="110000"/>
              <a:buChar char="–"/>
              <a:defRPr sz="2000">
                <a:solidFill>
                  <a:schemeClr val="tx1"/>
                </a:solidFill>
                <a:latin typeface="Times New Roman" pitchFamily="18" charset="0"/>
              </a:defRPr>
            </a:lvl4pPr>
            <a:lvl5pPr marL="2057400" indent="-228600" algn="l" defTabSz="762000" eaLnBrk="0" hangingPunct="0">
              <a:spcBef>
                <a:spcPct val="20000"/>
              </a:spcBef>
              <a:buClr>
                <a:schemeClr val="accent2"/>
              </a:buClr>
              <a:buSzPct val="110000"/>
              <a:buChar char="»"/>
              <a:defRPr sz="2000">
                <a:solidFill>
                  <a:schemeClr val="tx1"/>
                </a:solidFill>
                <a:latin typeface="Times New Roman" pitchFamily="18" charset="0"/>
              </a:defRPr>
            </a:lvl5pPr>
            <a:lvl6pPr marL="25146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6pPr>
            <a:lvl7pPr marL="29718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7pPr>
            <a:lvl8pPr marL="34290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8pPr>
            <a:lvl9pPr marL="38862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9pPr>
          </a:lstStyle>
          <a:p>
            <a:pPr algn="ctr" fontAlgn="base">
              <a:spcBef>
                <a:spcPct val="0"/>
              </a:spcBef>
              <a:buClrTx/>
              <a:buSzTx/>
              <a:buFontTx/>
              <a:buNone/>
            </a:pPr>
            <a:r>
              <a:rPr kumimoji="1" lang="en-US" altLang="zh-CN" sz="1000" b="1">
                <a:solidFill>
                  <a:schemeClr val="tx1"/>
                </a:solidFill>
                <a:latin typeface="Arial" pitchFamily="34" charset="0"/>
                <a:ea typeface="宋体" pitchFamily="2" charset="-122"/>
              </a:rPr>
              <a:t>C</a:t>
            </a:r>
          </a:p>
        </p:txBody>
      </p:sp>
      <p:sp>
        <p:nvSpPr>
          <p:cNvPr id="320558" name="Rectangle 46"/>
          <p:cNvSpPr>
            <a:spLocks noChangeArrowheads="1"/>
          </p:cNvSpPr>
          <p:nvPr/>
        </p:nvSpPr>
        <p:spPr bwMode="auto">
          <a:xfrm>
            <a:off x="5121275" y="5564188"/>
            <a:ext cx="244475" cy="257175"/>
          </a:xfrm>
          <a:prstGeom prst="rect">
            <a:avLst/>
          </a:prstGeom>
          <a:solidFill>
            <a:srgbClr val="FFFF00"/>
          </a:solidFill>
          <a:ln w="12700">
            <a:solidFill>
              <a:schemeClr val="tx1"/>
            </a:solidFill>
            <a:miter lim="800000"/>
            <a:headEnd/>
            <a:tailEnd/>
          </a:ln>
        </p:spPr>
        <p:txBody>
          <a:bodyPr lIns="92075" tIns="46038" rIns="92075" bIns="46038">
            <a:spAutoFit/>
          </a:bodyPr>
          <a:lstStyle>
            <a:lvl1pPr algn="l" defTabSz="762000" eaLnBrk="0" fontAlgn="b" hangingPunct="0">
              <a:spcBef>
                <a:spcPct val="20000"/>
              </a:spcBef>
              <a:buClr>
                <a:srgbClr val="FF6600"/>
              </a:buClr>
              <a:buSzPct val="110000"/>
              <a:buFont typeface="Wingdings" pitchFamily="2" charset="2"/>
              <a:buChar char="n"/>
              <a:defRPr sz="2800">
                <a:solidFill>
                  <a:srgbClr val="000099"/>
                </a:solidFill>
                <a:latin typeface="Verdana" pitchFamily="34" charset="0"/>
              </a:defRPr>
            </a:lvl1pPr>
            <a:lvl2pPr marL="742950" indent="-285750" algn="l" defTabSz="762000" eaLnBrk="0" hangingPunct="0">
              <a:spcBef>
                <a:spcPct val="20000"/>
              </a:spcBef>
              <a:buClr>
                <a:srgbClr val="009900"/>
              </a:buClr>
              <a:buSzPct val="110000"/>
              <a:buFont typeface="Wingdings" pitchFamily="2" charset="2"/>
              <a:buChar char="u"/>
              <a:defRPr sz="2400">
                <a:solidFill>
                  <a:schemeClr val="tx1"/>
                </a:solidFill>
                <a:latin typeface="Verdana" pitchFamily="34" charset="0"/>
              </a:defRPr>
            </a:lvl2pPr>
            <a:lvl3pPr marL="1143000" indent="-228600" algn="l" defTabSz="762000" eaLnBrk="0" hangingPunct="0">
              <a:spcBef>
                <a:spcPct val="20000"/>
              </a:spcBef>
              <a:buClr>
                <a:srgbClr val="0000FF"/>
              </a:buClr>
              <a:buSzPct val="110000"/>
              <a:buFont typeface="Wingdings" pitchFamily="2" charset="2"/>
              <a:buChar char="Ø"/>
              <a:defRPr sz="2400">
                <a:solidFill>
                  <a:schemeClr val="tx1"/>
                </a:solidFill>
                <a:latin typeface="Verdana" pitchFamily="34" charset="0"/>
              </a:defRPr>
            </a:lvl3pPr>
            <a:lvl4pPr marL="1600200" indent="-228600" algn="l" defTabSz="762000" eaLnBrk="0" hangingPunct="0">
              <a:spcBef>
                <a:spcPct val="20000"/>
              </a:spcBef>
              <a:buClr>
                <a:schemeClr val="accent2"/>
              </a:buClr>
              <a:buSzPct val="110000"/>
              <a:buChar char="–"/>
              <a:defRPr sz="2000">
                <a:solidFill>
                  <a:schemeClr val="tx1"/>
                </a:solidFill>
                <a:latin typeface="Times New Roman" pitchFamily="18" charset="0"/>
              </a:defRPr>
            </a:lvl4pPr>
            <a:lvl5pPr marL="2057400" indent="-228600" algn="l" defTabSz="762000" eaLnBrk="0" hangingPunct="0">
              <a:spcBef>
                <a:spcPct val="20000"/>
              </a:spcBef>
              <a:buClr>
                <a:schemeClr val="accent2"/>
              </a:buClr>
              <a:buSzPct val="110000"/>
              <a:buChar char="»"/>
              <a:defRPr sz="2000">
                <a:solidFill>
                  <a:schemeClr val="tx1"/>
                </a:solidFill>
                <a:latin typeface="Times New Roman" pitchFamily="18" charset="0"/>
              </a:defRPr>
            </a:lvl5pPr>
            <a:lvl6pPr marL="25146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6pPr>
            <a:lvl7pPr marL="29718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7pPr>
            <a:lvl8pPr marL="34290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8pPr>
            <a:lvl9pPr marL="38862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9pPr>
          </a:lstStyle>
          <a:p>
            <a:pPr algn="ctr" fontAlgn="base">
              <a:spcBef>
                <a:spcPct val="0"/>
              </a:spcBef>
              <a:buClrTx/>
              <a:buSzTx/>
              <a:buFontTx/>
              <a:buNone/>
            </a:pPr>
            <a:r>
              <a:rPr kumimoji="1" lang="en-US" altLang="zh-CN" sz="1000" b="1">
                <a:solidFill>
                  <a:schemeClr val="tx1"/>
                </a:solidFill>
                <a:latin typeface="Arial" pitchFamily="34" charset="0"/>
                <a:ea typeface="宋体" pitchFamily="2" charset="-122"/>
              </a:rPr>
              <a:t>T</a:t>
            </a:r>
          </a:p>
        </p:txBody>
      </p:sp>
      <p:sp>
        <p:nvSpPr>
          <p:cNvPr id="320559" name="Rectangle 47"/>
          <p:cNvSpPr>
            <a:spLocks noChangeArrowheads="1"/>
          </p:cNvSpPr>
          <p:nvPr/>
        </p:nvSpPr>
        <p:spPr bwMode="auto">
          <a:xfrm>
            <a:off x="5502275" y="5564188"/>
            <a:ext cx="473075" cy="257175"/>
          </a:xfrm>
          <a:prstGeom prst="rect">
            <a:avLst/>
          </a:prstGeom>
          <a:solidFill>
            <a:srgbClr val="FFFF00"/>
          </a:solidFill>
          <a:ln w="12700">
            <a:solidFill>
              <a:schemeClr val="tx1"/>
            </a:solidFill>
            <a:miter lim="800000"/>
            <a:headEnd/>
            <a:tailEnd/>
          </a:ln>
        </p:spPr>
        <p:txBody>
          <a:bodyPr lIns="92075" tIns="46038" rIns="92075" bIns="46038">
            <a:spAutoFit/>
          </a:bodyPr>
          <a:lstStyle>
            <a:lvl1pPr algn="l" defTabSz="762000" eaLnBrk="0" fontAlgn="b" hangingPunct="0">
              <a:spcBef>
                <a:spcPct val="20000"/>
              </a:spcBef>
              <a:buClr>
                <a:srgbClr val="FF6600"/>
              </a:buClr>
              <a:buSzPct val="110000"/>
              <a:buFont typeface="Wingdings" pitchFamily="2" charset="2"/>
              <a:buChar char="n"/>
              <a:defRPr sz="2800">
                <a:solidFill>
                  <a:srgbClr val="000099"/>
                </a:solidFill>
                <a:latin typeface="Verdana" pitchFamily="34" charset="0"/>
              </a:defRPr>
            </a:lvl1pPr>
            <a:lvl2pPr marL="742950" indent="-285750" algn="l" defTabSz="762000" eaLnBrk="0" hangingPunct="0">
              <a:spcBef>
                <a:spcPct val="20000"/>
              </a:spcBef>
              <a:buClr>
                <a:srgbClr val="009900"/>
              </a:buClr>
              <a:buSzPct val="110000"/>
              <a:buFont typeface="Wingdings" pitchFamily="2" charset="2"/>
              <a:buChar char="u"/>
              <a:defRPr sz="2400">
                <a:solidFill>
                  <a:schemeClr val="tx1"/>
                </a:solidFill>
                <a:latin typeface="Verdana" pitchFamily="34" charset="0"/>
              </a:defRPr>
            </a:lvl2pPr>
            <a:lvl3pPr marL="1143000" indent="-228600" algn="l" defTabSz="762000" eaLnBrk="0" hangingPunct="0">
              <a:spcBef>
                <a:spcPct val="20000"/>
              </a:spcBef>
              <a:buClr>
                <a:srgbClr val="0000FF"/>
              </a:buClr>
              <a:buSzPct val="110000"/>
              <a:buFont typeface="Wingdings" pitchFamily="2" charset="2"/>
              <a:buChar char="Ø"/>
              <a:defRPr sz="2400">
                <a:solidFill>
                  <a:schemeClr val="tx1"/>
                </a:solidFill>
                <a:latin typeface="Verdana" pitchFamily="34" charset="0"/>
              </a:defRPr>
            </a:lvl3pPr>
            <a:lvl4pPr marL="1600200" indent="-228600" algn="l" defTabSz="762000" eaLnBrk="0" hangingPunct="0">
              <a:spcBef>
                <a:spcPct val="20000"/>
              </a:spcBef>
              <a:buClr>
                <a:schemeClr val="accent2"/>
              </a:buClr>
              <a:buSzPct val="110000"/>
              <a:buChar char="–"/>
              <a:defRPr sz="2000">
                <a:solidFill>
                  <a:schemeClr val="tx1"/>
                </a:solidFill>
                <a:latin typeface="Times New Roman" pitchFamily="18" charset="0"/>
              </a:defRPr>
            </a:lvl4pPr>
            <a:lvl5pPr marL="2057400" indent="-228600" algn="l" defTabSz="762000" eaLnBrk="0" hangingPunct="0">
              <a:spcBef>
                <a:spcPct val="20000"/>
              </a:spcBef>
              <a:buClr>
                <a:schemeClr val="accent2"/>
              </a:buClr>
              <a:buSzPct val="110000"/>
              <a:buChar char="»"/>
              <a:defRPr sz="2000">
                <a:solidFill>
                  <a:schemeClr val="tx1"/>
                </a:solidFill>
                <a:latin typeface="Times New Roman" pitchFamily="18" charset="0"/>
              </a:defRPr>
            </a:lvl5pPr>
            <a:lvl6pPr marL="25146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6pPr>
            <a:lvl7pPr marL="29718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7pPr>
            <a:lvl8pPr marL="34290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8pPr>
            <a:lvl9pPr marL="38862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9pPr>
          </a:lstStyle>
          <a:p>
            <a:pPr algn="ctr" fontAlgn="base">
              <a:spcBef>
                <a:spcPct val="0"/>
              </a:spcBef>
              <a:buClrTx/>
              <a:buSzTx/>
              <a:buFontTx/>
              <a:buNone/>
            </a:pPr>
            <a:r>
              <a:rPr kumimoji="1" lang="en-US" altLang="zh-CN" sz="1000" b="1">
                <a:solidFill>
                  <a:schemeClr val="tx1"/>
                </a:solidFill>
                <a:latin typeface="Arial" pitchFamily="34" charset="0"/>
                <a:ea typeface="宋体" pitchFamily="2" charset="-122"/>
              </a:rPr>
              <a:t>Data</a:t>
            </a:r>
          </a:p>
        </p:txBody>
      </p:sp>
      <p:sp>
        <p:nvSpPr>
          <p:cNvPr id="320560" name="Rectangle 48"/>
          <p:cNvSpPr>
            <a:spLocks noChangeArrowheads="1"/>
          </p:cNvSpPr>
          <p:nvPr/>
        </p:nvSpPr>
        <p:spPr bwMode="auto">
          <a:xfrm>
            <a:off x="5349875" y="5564188"/>
            <a:ext cx="196850" cy="257175"/>
          </a:xfrm>
          <a:prstGeom prst="rect">
            <a:avLst/>
          </a:prstGeom>
          <a:solidFill>
            <a:srgbClr val="FFFF00"/>
          </a:solidFill>
          <a:ln w="12700">
            <a:solidFill>
              <a:schemeClr val="tx1"/>
            </a:solidFill>
            <a:miter lim="800000"/>
            <a:headEnd/>
            <a:tailEnd/>
          </a:ln>
        </p:spPr>
        <p:txBody>
          <a:bodyPr lIns="92075" tIns="46038" rIns="92075" bIns="46038">
            <a:spAutoFit/>
          </a:bodyPr>
          <a:lstStyle>
            <a:lvl1pPr algn="l" defTabSz="762000" eaLnBrk="0" fontAlgn="b" hangingPunct="0">
              <a:spcBef>
                <a:spcPct val="20000"/>
              </a:spcBef>
              <a:buClr>
                <a:srgbClr val="FF6600"/>
              </a:buClr>
              <a:buSzPct val="110000"/>
              <a:buFont typeface="Wingdings" pitchFamily="2" charset="2"/>
              <a:buChar char="n"/>
              <a:defRPr sz="2800">
                <a:solidFill>
                  <a:srgbClr val="000099"/>
                </a:solidFill>
                <a:latin typeface="Verdana" pitchFamily="34" charset="0"/>
              </a:defRPr>
            </a:lvl1pPr>
            <a:lvl2pPr marL="742950" indent="-285750" algn="l" defTabSz="762000" eaLnBrk="0" hangingPunct="0">
              <a:spcBef>
                <a:spcPct val="20000"/>
              </a:spcBef>
              <a:buClr>
                <a:srgbClr val="009900"/>
              </a:buClr>
              <a:buSzPct val="110000"/>
              <a:buFont typeface="Wingdings" pitchFamily="2" charset="2"/>
              <a:buChar char="u"/>
              <a:defRPr sz="2400">
                <a:solidFill>
                  <a:schemeClr val="tx1"/>
                </a:solidFill>
                <a:latin typeface="Verdana" pitchFamily="34" charset="0"/>
              </a:defRPr>
            </a:lvl2pPr>
            <a:lvl3pPr marL="1143000" indent="-228600" algn="l" defTabSz="762000" eaLnBrk="0" hangingPunct="0">
              <a:spcBef>
                <a:spcPct val="20000"/>
              </a:spcBef>
              <a:buClr>
                <a:srgbClr val="0000FF"/>
              </a:buClr>
              <a:buSzPct val="110000"/>
              <a:buFont typeface="Wingdings" pitchFamily="2" charset="2"/>
              <a:buChar char="Ø"/>
              <a:defRPr sz="2400">
                <a:solidFill>
                  <a:schemeClr val="tx1"/>
                </a:solidFill>
                <a:latin typeface="Verdana" pitchFamily="34" charset="0"/>
              </a:defRPr>
            </a:lvl3pPr>
            <a:lvl4pPr marL="1600200" indent="-228600" algn="l" defTabSz="762000" eaLnBrk="0" hangingPunct="0">
              <a:spcBef>
                <a:spcPct val="20000"/>
              </a:spcBef>
              <a:buClr>
                <a:schemeClr val="accent2"/>
              </a:buClr>
              <a:buSzPct val="110000"/>
              <a:buChar char="–"/>
              <a:defRPr sz="2000">
                <a:solidFill>
                  <a:schemeClr val="tx1"/>
                </a:solidFill>
                <a:latin typeface="Times New Roman" pitchFamily="18" charset="0"/>
              </a:defRPr>
            </a:lvl4pPr>
            <a:lvl5pPr marL="2057400" indent="-228600" algn="l" defTabSz="762000" eaLnBrk="0" hangingPunct="0">
              <a:spcBef>
                <a:spcPct val="20000"/>
              </a:spcBef>
              <a:buClr>
                <a:schemeClr val="accent2"/>
              </a:buClr>
              <a:buSzPct val="110000"/>
              <a:buChar char="»"/>
              <a:defRPr sz="2000">
                <a:solidFill>
                  <a:schemeClr val="tx1"/>
                </a:solidFill>
                <a:latin typeface="Times New Roman" pitchFamily="18" charset="0"/>
              </a:defRPr>
            </a:lvl5pPr>
            <a:lvl6pPr marL="25146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6pPr>
            <a:lvl7pPr marL="29718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7pPr>
            <a:lvl8pPr marL="34290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8pPr>
            <a:lvl9pPr marL="38862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9pPr>
          </a:lstStyle>
          <a:p>
            <a:pPr algn="ctr" fontAlgn="base">
              <a:spcBef>
                <a:spcPct val="0"/>
              </a:spcBef>
              <a:buClrTx/>
              <a:buSzTx/>
              <a:buFontTx/>
              <a:buNone/>
            </a:pPr>
            <a:r>
              <a:rPr kumimoji="1" lang="en-US" altLang="zh-CN" sz="1000" b="1">
                <a:solidFill>
                  <a:schemeClr val="tx1"/>
                </a:solidFill>
                <a:latin typeface="Arial" pitchFamily="34" charset="0"/>
                <a:ea typeface="宋体" pitchFamily="2" charset="-122"/>
              </a:rPr>
              <a:t>C</a:t>
            </a:r>
          </a:p>
        </p:txBody>
      </p:sp>
      <p:sp>
        <p:nvSpPr>
          <p:cNvPr id="320561" name="Line 49"/>
          <p:cNvSpPr>
            <a:spLocks noChangeShapeType="1"/>
          </p:cNvSpPr>
          <p:nvPr/>
        </p:nvSpPr>
        <p:spPr bwMode="auto">
          <a:xfrm flipV="1">
            <a:off x="5426075" y="5183188"/>
            <a:ext cx="152400" cy="304800"/>
          </a:xfrm>
          <a:prstGeom prst="line">
            <a:avLst/>
          </a:prstGeom>
          <a:noFill/>
          <a:ln w="25400">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0562" name="Rectangle 50"/>
          <p:cNvSpPr>
            <a:spLocks noChangeArrowheads="1"/>
          </p:cNvSpPr>
          <p:nvPr/>
        </p:nvSpPr>
        <p:spPr bwMode="auto">
          <a:xfrm>
            <a:off x="3292475" y="4040188"/>
            <a:ext cx="244475" cy="257175"/>
          </a:xfrm>
          <a:prstGeom prst="rect">
            <a:avLst/>
          </a:prstGeom>
          <a:solidFill>
            <a:srgbClr val="FFFF00"/>
          </a:solidFill>
          <a:ln w="12700">
            <a:solidFill>
              <a:schemeClr val="tx1"/>
            </a:solidFill>
            <a:miter lim="800000"/>
            <a:headEnd/>
            <a:tailEnd/>
          </a:ln>
        </p:spPr>
        <p:txBody>
          <a:bodyPr lIns="92075" tIns="46038" rIns="92075" bIns="46038">
            <a:spAutoFit/>
          </a:bodyPr>
          <a:lstStyle>
            <a:lvl1pPr algn="l" defTabSz="762000" eaLnBrk="0" fontAlgn="b" hangingPunct="0">
              <a:spcBef>
                <a:spcPct val="20000"/>
              </a:spcBef>
              <a:buClr>
                <a:srgbClr val="FF6600"/>
              </a:buClr>
              <a:buSzPct val="110000"/>
              <a:buFont typeface="Wingdings" pitchFamily="2" charset="2"/>
              <a:buChar char="n"/>
              <a:defRPr sz="2800">
                <a:solidFill>
                  <a:srgbClr val="000099"/>
                </a:solidFill>
                <a:latin typeface="Verdana" pitchFamily="34" charset="0"/>
              </a:defRPr>
            </a:lvl1pPr>
            <a:lvl2pPr marL="742950" indent="-285750" algn="l" defTabSz="762000" eaLnBrk="0" hangingPunct="0">
              <a:spcBef>
                <a:spcPct val="20000"/>
              </a:spcBef>
              <a:buClr>
                <a:srgbClr val="009900"/>
              </a:buClr>
              <a:buSzPct val="110000"/>
              <a:buFont typeface="Wingdings" pitchFamily="2" charset="2"/>
              <a:buChar char="u"/>
              <a:defRPr sz="2400">
                <a:solidFill>
                  <a:schemeClr val="tx1"/>
                </a:solidFill>
                <a:latin typeface="Verdana" pitchFamily="34" charset="0"/>
              </a:defRPr>
            </a:lvl2pPr>
            <a:lvl3pPr marL="1143000" indent="-228600" algn="l" defTabSz="762000" eaLnBrk="0" hangingPunct="0">
              <a:spcBef>
                <a:spcPct val="20000"/>
              </a:spcBef>
              <a:buClr>
                <a:srgbClr val="0000FF"/>
              </a:buClr>
              <a:buSzPct val="110000"/>
              <a:buFont typeface="Wingdings" pitchFamily="2" charset="2"/>
              <a:buChar char="Ø"/>
              <a:defRPr sz="2400">
                <a:solidFill>
                  <a:schemeClr val="tx1"/>
                </a:solidFill>
                <a:latin typeface="Verdana" pitchFamily="34" charset="0"/>
              </a:defRPr>
            </a:lvl3pPr>
            <a:lvl4pPr marL="1600200" indent="-228600" algn="l" defTabSz="762000" eaLnBrk="0" hangingPunct="0">
              <a:spcBef>
                <a:spcPct val="20000"/>
              </a:spcBef>
              <a:buClr>
                <a:schemeClr val="accent2"/>
              </a:buClr>
              <a:buSzPct val="110000"/>
              <a:buChar char="–"/>
              <a:defRPr sz="2000">
                <a:solidFill>
                  <a:schemeClr val="tx1"/>
                </a:solidFill>
                <a:latin typeface="Times New Roman" pitchFamily="18" charset="0"/>
              </a:defRPr>
            </a:lvl4pPr>
            <a:lvl5pPr marL="2057400" indent="-228600" algn="l" defTabSz="762000" eaLnBrk="0" hangingPunct="0">
              <a:spcBef>
                <a:spcPct val="20000"/>
              </a:spcBef>
              <a:buClr>
                <a:schemeClr val="accent2"/>
              </a:buClr>
              <a:buSzPct val="110000"/>
              <a:buChar char="»"/>
              <a:defRPr sz="2000">
                <a:solidFill>
                  <a:schemeClr val="tx1"/>
                </a:solidFill>
                <a:latin typeface="Times New Roman" pitchFamily="18" charset="0"/>
              </a:defRPr>
            </a:lvl5pPr>
            <a:lvl6pPr marL="25146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6pPr>
            <a:lvl7pPr marL="29718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7pPr>
            <a:lvl8pPr marL="34290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8pPr>
            <a:lvl9pPr marL="38862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9pPr>
          </a:lstStyle>
          <a:p>
            <a:pPr algn="ctr" fontAlgn="base">
              <a:spcBef>
                <a:spcPct val="0"/>
              </a:spcBef>
              <a:buClrTx/>
              <a:buSzTx/>
              <a:buFontTx/>
              <a:buNone/>
            </a:pPr>
            <a:r>
              <a:rPr kumimoji="1" lang="en-US" altLang="zh-CN" sz="1000" b="1">
                <a:solidFill>
                  <a:schemeClr val="tx1"/>
                </a:solidFill>
                <a:latin typeface="Arial" pitchFamily="34" charset="0"/>
                <a:ea typeface="宋体" pitchFamily="2" charset="-122"/>
              </a:rPr>
              <a:t>T</a:t>
            </a:r>
          </a:p>
        </p:txBody>
      </p:sp>
      <p:sp>
        <p:nvSpPr>
          <p:cNvPr id="320563" name="Rectangle 51"/>
          <p:cNvSpPr>
            <a:spLocks noChangeArrowheads="1"/>
          </p:cNvSpPr>
          <p:nvPr/>
        </p:nvSpPr>
        <p:spPr bwMode="auto">
          <a:xfrm>
            <a:off x="3673475" y="4040188"/>
            <a:ext cx="473075" cy="257175"/>
          </a:xfrm>
          <a:prstGeom prst="rect">
            <a:avLst/>
          </a:prstGeom>
          <a:solidFill>
            <a:srgbClr val="FFFF00"/>
          </a:solidFill>
          <a:ln w="12700">
            <a:solidFill>
              <a:schemeClr val="tx1"/>
            </a:solidFill>
            <a:miter lim="800000"/>
            <a:headEnd/>
            <a:tailEnd/>
          </a:ln>
        </p:spPr>
        <p:txBody>
          <a:bodyPr lIns="92075" tIns="46038" rIns="92075" bIns="46038">
            <a:spAutoFit/>
          </a:bodyPr>
          <a:lstStyle>
            <a:lvl1pPr algn="l" defTabSz="762000" eaLnBrk="0" fontAlgn="b" hangingPunct="0">
              <a:spcBef>
                <a:spcPct val="20000"/>
              </a:spcBef>
              <a:buClr>
                <a:srgbClr val="FF6600"/>
              </a:buClr>
              <a:buSzPct val="110000"/>
              <a:buFont typeface="Wingdings" pitchFamily="2" charset="2"/>
              <a:buChar char="n"/>
              <a:defRPr sz="2800">
                <a:solidFill>
                  <a:srgbClr val="000099"/>
                </a:solidFill>
                <a:latin typeface="Verdana" pitchFamily="34" charset="0"/>
              </a:defRPr>
            </a:lvl1pPr>
            <a:lvl2pPr marL="742950" indent="-285750" algn="l" defTabSz="762000" eaLnBrk="0" hangingPunct="0">
              <a:spcBef>
                <a:spcPct val="20000"/>
              </a:spcBef>
              <a:buClr>
                <a:srgbClr val="009900"/>
              </a:buClr>
              <a:buSzPct val="110000"/>
              <a:buFont typeface="Wingdings" pitchFamily="2" charset="2"/>
              <a:buChar char="u"/>
              <a:defRPr sz="2400">
                <a:solidFill>
                  <a:schemeClr val="tx1"/>
                </a:solidFill>
                <a:latin typeface="Verdana" pitchFamily="34" charset="0"/>
              </a:defRPr>
            </a:lvl2pPr>
            <a:lvl3pPr marL="1143000" indent="-228600" algn="l" defTabSz="762000" eaLnBrk="0" hangingPunct="0">
              <a:spcBef>
                <a:spcPct val="20000"/>
              </a:spcBef>
              <a:buClr>
                <a:srgbClr val="0000FF"/>
              </a:buClr>
              <a:buSzPct val="110000"/>
              <a:buFont typeface="Wingdings" pitchFamily="2" charset="2"/>
              <a:buChar char="Ø"/>
              <a:defRPr sz="2400">
                <a:solidFill>
                  <a:schemeClr val="tx1"/>
                </a:solidFill>
                <a:latin typeface="Verdana" pitchFamily="34" charset="0"/>
              </a:defRPr>
            </a:lvl3pPr>
            <a:lvl4pPr marL="1600200" indent="-228600" algn="l" defTabSz="762000" eaLnBrk="0" hangingPunct="0">
              <a:spcBef>
                <a:spcPct val="20000"/>
              </a:spcBef>
              <a:buClr>
                <a:schemeClr val="accent2"/>
              </a:buClr>
              <a:buSzPct val="110000"/>
              <a:buChar char="–"/>
              <a:defRPr sz="2000">
                <a:solidFill>
                  <a:schemeClr val="tx1"/>
                </a:solidFill>
                <a:latin typeface="Times New Roman" pitchFamily="18" charset="0"/>
              </a:defRPr>
            </a:lvl4pPr>
            <a:lvl5pPr marL="2057400" indent="-228600" algn="l" defTabSz="762000" eaLnBrk="0" hangingPunct="0">
              <a:spcBef>
                <a:spcPct val="20000"/>
              </a:spcBef>
              <a:buClr>
                <a:schemeClr val="accent2"/>
              </a:buClr>
              <a:buSzPct val="110000"/>
              <a:buChar char="»"/>
              <a:defRPr sz="2000">
                <a:solidFill>
                  <a:schemeClr val="tx1"/>
                </a:solidFill>
                <a:latin typeface="Times New Roman" pitchFamily="18" charset="0"/>
              </a:defRPr>
            </a:lvl5pPr>
            <a:lvl6pPr marL="25146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6pPr>
            <a:lvl7pPr marL="29718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7pPr>
            <a:lvl8pPr marL="34290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8pPr>
            <a:lvl9pPr marL="38862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9pPr>
          </a:lstStyle>
          <a:p>
            <a:pPr algn="ctr" fontAlgn="base">
              <a:spcBef>
                <a:spcPct val="0"/>
              </a:spcBef>
              <a:buClrTx/>
              <a:buSzTx/>
              <a:buFontTx/>
              <a:buNone/>
            </a:pPr>
            <a:r>
              <a:rPr kumimoji="1" lang="en-US" altLang="zh-CN" sz="1000" b="1">
                <a:solidFill>
                  <a:schemeClr val="tx1"/>
                </a:solidFill>
                <a:latin typeface="Arial" pitchFamily="34" charset="0"/>
                <a:ea typeface="宋体" pitchFamily="2" charset="-122"/>
              </a:rPr>
              <a:t>Data</a:t>
            </a:r>
          </a:p>
        </p:txBody>
      </p:sp>
      <p:sp>
        <p:nvSpPr>
          <p:cNvPr id="320564" name="Rectangle 52"/>
          <p:cNvSpPr>
            <a:spLocks noChangeArrowheads="1"/>
          </p:cNvSpPr>
          <p:nvPr/>
        </p:nvSpPr>
        <p:spPr bwMode="auto">
          <a:xfrm>
            <a:off x="3521075" y="4040188"/>
            <a:ext cx="196850" cy="257175"/>
          </a:xfrm>
          <a:prstGeom prst="rect">
            <a:avLst/>
          </a:prstGeom>
          <a:solidFill>
            <a:srgbClr val="FFFF00"/>
          </a:solidFill>
          <a:ln w="12700">
            <a:solidFill>
              <a:schemeClr val="tx1"/>
            </a:solidFill>
            <a:miter lim="800000"/>
            <a:headEnd/>
            <a:tailEnd/>
          </a:ln>
        </p:spPr>
        <p:txBody>
          <a:bodyPr lIns="92075" tIns="46038" rIns="92075" bIns="46038">
            <a:spAutoFit/>
          </a:bodyPr>
          <a:lstStyle>
            <a:lvl1pPr algn="l" defTabSz="762000" eaLnBrk="0" fontAlgn="b" hangingPunct="0">
              <a:spcBef>
                <a:spcPct val="20000"/>
              </a:spcBef>
              <a:buClr>
                <a:srgbClr val="FF6600"/>
              </a:buClr>
              <a:buSzPct val="110000"/>
              <a:buFont typeface="Wingdings" pitchFamily="2" charset="2"/>
              <a:buChar char="n"/>
              <a:defRPr sz="2800">
                <a:solidFill>
                  <a:srgbClr val="000099"/>
                </a:solidFill>
                <a:latin typeface="Verdana" pitchFamily="34" charset="0"/>
              </a:defRPr>
            </a:lvl1pPr>
            <a:lvl2pPr marL="742950" indent="-285750" algn="l" defTabSz="762000" eaLnBrk="0" hangingPunct="0">
              <a:spcBef>
                <a:spcPct val="20000"/>
              </a:spcBef>
              <a:buClr>
                <a:srgbClr val="009900"/>
              </a:buClr>
              <a:buSzPct val="110000"/>
              <a:buFont typeface="Wingdings" pitchFamily="2" charset="2"/>
              <a:buChar char="u"/>
              <a:defRPr sz="2400">
                <a:solidFill>
                  <a:schemeClr val="tx1"/>
                </a:solidFill>
                <a:latin typeface="Verdana" pitchFamily="34" charset="0"/>
              </a:defRPr>
            </a:lvl2pPr>
            <a:lvl3pPr marL="1143000" indent="-228600" algn="l" defTabSz="762000" eaLnBrk="0" hangingPunct="0">
              <a:spcBef>
                <a:spcPct val="20000"/>
              </a:spcBef>
              <a:buClr>
                <a:srgbClr val="0000FF"/>
              </a:buClr>
              <a:buSzPct val="110000"/>
              <a:buFont typeface="Wingdings" pitchFamily="2" charset="2"/>
              <a:buChar char="Ø"/>
              <a:defRPr sz="2400">
                <a:solidFill>
                  <a:schemeClr val="tx1"/>
                </a:solidFill>
                <a:latin typeface="Verdana" pitchFamily="34" charset="0"/>
              </a:defRPr>
            </a:lvl3pPr>
            <a:lvl4pPr marL="1600200" indent="-228600" algn="l" defTabSz="762000" eaLnBrk="0" hangingPunct="0">
              <a:spcBef>
                <a:spcPct val="20000"/>
              </a:spcBef>
              <a:buClr>
                <a:schemeClr val="accent2"/>
              </a:buClr>
              <a:buSzPct val="110000"/>
              <a:buChar char="–"/>
              <a:defRPr sz="2000">
                <a:solidFill>
                  <a:schemeClr val="tx1"/>
                </a:solidFill>
                <a:latin typeface="Times New Roman" pitchFamily="18" charset="0"/>
              </a:defRPr>
            </a:lvl4pPr>
            <a:lvl5pPr marL="2057400" indent="-228600" algn="l" defTabSz="762000" eaLnBrk="0" hangingPunct="0">
              <a:spcBef>
                <a:spcPct val="20000"/>
              </a:spcBef>
              <a:buClr>
                <a:schemeClr val="accent2"/>
              </a:buClr>
              <a:buSzPct val="110000"/>
              <a:buChar char="»"/>
              <a:defRPr sz="2000">
                <a:solidFill>
                  <a:schemeClr val="tx1"/>
                </a:solidFill>
                <a:latin typeface="Times New Roman" pitchFamily="18" charset="0"/>
              </a:defRPr>
            </a:lvl5pPr>
            <a:lvl6pPr marL="25146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6pPr>
            <a:lvl7pPr marL="29718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7pPr>
            <a:lvl8pPr marL="34290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8pPr>
            <a:lvl9pPr marL="38862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9pPr>
          </a:lstStyle>
          <a:p>
            <a:pPr algn="ctr" fontAlgn="base">
              <a:spcBef>
                <a:spcPct val="0"/>
              </a:spcBef>
              <a:buClrTx/>
              <a:buSzTx/>
              <a:buFontTx/>
              <a:buNone/>
            </a:pPr>
            <a:r>
              <a:rPr kumimoji="1" lang="en-US" altLang="zh-CN" sz="1000" b="1">
                <a:solidFill>
                  <a:schemeClr val="tx1"/>
                </a:solidFill>
                <a:latin typeface="Arial" pitchFamily="34" charset="0"/>
                <a:ea typeface="宋体" pitchFamily="2" charset="-122"/>
              </a:rPr>
              <a:t>C</a:t>
            </a:r>
          </a:p>
        </p:txBody>
      </p:sp>
      <p:sp>
        <p:nvSpPr>
          <p:cNvPr id="320565" name="Line 53"/>
          <p:cNvSpPr>
            <a:spLocks noChangeShapeType="1"/>
          </p:cNvSpPr>
          <p:nvPr/>
        </p:nvSpPr>
        <p:spPr bwMode="auto">
          <a:xfrm>
            <a:off x="3673475" y="4344988"/>
            <a:ext cx="0" cy="304800"/>
          </a:xfrm>
          <a:prstGeom prst="line">
            <a:avLst/>
          </a:prstGeom>
          <a:noFill/>
          <a:ln w="25400">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0566" name="Rectangle 54"/>
          <p:cNvSpPr>
            <a:spLocks noChangeArrowheads="1"/>
          </p:cNvSpPr>
          <p:nvPr/>
        </p:nvSpPr>
        <p:spPr bwMode="auto">
          <a:xfrm>
            <a:off x="5486400" y="4038600"/>
            <a:ext cx="244475" cy="257175"/>
          </a:xfrm>
          <a:prstGeom prst="rect">
            <a:avLst/>
          </a:prstGeom>
          <a:solidFill>
            <a:srgbClr val="FFFF00"/>
          </a:solidFill>
          <a:ln w="12700">
            <a:solidFill>
              <a:schemeClr val="tx1"/>
            </a:solidFill>
            <a:miter lim="800000"/>
            <a:headEnd/>
            <a:tailEnd/>
          </a:ln>
        </p:spPr>
        <p:txBody>
          <a:bodyPr lIns="92075" tIns="46038" rIns="92075" bIns="46038">
            <a:spAutoFit/>
          </a:bodyPr>
          <a:lstStyle>
            <a:lvl1pPr algn="l" defTabSz="762000" eaLnBrk="0" fontAlgn="b" hangingPunct="0">
              <a:spcBef>
                <a:spcPct val="20000"/>
              </a:spcBef>
              <a:buClr>
                <a:srgbClr val="FF6600"/>
              </a:buClr>
              <a:buSzPct val="110000"/>
              <a:buFont typeface="Wingdings" pitchFamily="2" charset="2"/>
              <a:buChar char="n"/>
              <a:defRPr sz="2800">
                <a:solidFill>
                  <a:srgbClr val="000099"/>
                </a:solidFill>
                <a:latin typeface="Verdana" pitchFamily="34" charset="0"/>
              </a:defRPr>
            </a:lvl1pPr>
            <a:lvl2pPr marL="742950" indent="-285750" algn="l" defTabSz="762000" eaLnBrk="0" hangingPunct="0">
              <a:spcBef>
                <a:spcPct val="20000"/>
              </a:spcBef>
              <a:buClr>
                <a:srgbClr val="009900"/>
              </a:buClr>
              <a:buSzPct val="110000"/>
              <a:buFont typeface="Wingdings" pitchFamily="2" charset="2"/>
              <a:buChar char="u"/>
              <a:defRPr sz="2400">
                <a:solidFill>
                  <a:schemeClr val="tx1"/>
                </a:solidFill>
                <a:latin typeface="Verdana" pitchFamily="34" charset="0"/>
              </a:defRPr>
            </a:lvl2pPr>
            <a:lvl3pPr marL="1143000" indent="-228600" algn="l" defTabSz="762000" eaLnBrk="0" hangingPunct="0">
              <a:spcBef>
                <a:spcPct val="20000"/>
              </a:spcBef>
              <a:buClr>
                <a:srgbClr val="0000FF"/>
              </a:buClr>
              <a:buSzPct val="110000"/>
              <a:buFont typeface="Wingdings" pitchFamily="2" charset="2"/>
              <a:buChar char="Ø"/>
              <a:defRPr sz="2400">
                <a:solidFill>
                  <a:schemeClr val="tx1"/>
                </a:solidFill>
                <a:latin typeface="Verdana" pitchFamily="34" charset="0"/>
              </a:defRPr>
            </a:lvl3pPr>
            <a:lvl4pPr marL="1600200" indent="-228600" algn="l" defTabSz="762000" eaLnBrk="0" hangingPunct="0">
              <a:spcBef>
                <a:spcPct val="20000"/>
              </a:spcBef>
              <a:buClr>
                <a:schemeClr val="accent2"/>
              </a:buClr>
              <a:buSzPct val="110000"/>
              <a:buChar char="–"/>
              <a:defRPr sz="2000">
                <a:solidFill>
                  <a:schemeClr val="tx1"/>
                </a:solidFill>
                <a:latin typeface="Times New Roman" pitchFamily="18" charset="0"/>
              </a:defRPr>
            </a:lvl4pPr>
            <a:lvl5pPr marL="2057400" indent="-228600" algn="l" defTabSz="762000" eaLnBrk="0" hangingPunct="0">
              <a:spcBef>
                <a:spcPct val="20000"/>
              </a:spcBef>
              <a:buClr>
                <a:schemeClr val="accent2"/>
              </a:buClr>
              <a:buSzPct val="110000"/>
              <a:buChar char="»"/>
              <a:defRPr sz="2000">
                <a:solidFill>
                  <a:schemeClr val="tx1"/>
                </a:solidFill>
                <a:latin typeface="Times New Roman" pitchFamily="18" charset="0"/>
              </a:defRPr>
            </a:lvl5pPr>
            <a:lvl6pPr marL="25146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6pPr>
            <a:lvl7pPr marL="29718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7pPr>
            <a:lvl8pPr marL="34290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8pPr>
            <a:lvl9pPr marL="38862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9pPr>
          </a:lstStyle>
          <a:p>
            <a:pPr algn="ctr" fontAlgn="base">
              <a:spcBef>
                <a:spcPct val="0"/>
              </a:spcBef>
              <a:buClrTx/>
              <a:buSzTx/>
              <a:buFontTx/>
              <a:buNone/>
            </a:pPr>
            <a:r>
              <a:rPr kumimoji="1" lang="en-US" altLang="zh-CN" sz="1000" b="1">
                <a:solidFill>
                  <a:schemeClr val="tx1"/>
                </a:solidFill>
                <a:latin typeface="Arial" pitchFamily="34" charset="0"/>
                <a:ea typeface="宋体" pitchFamily="2" charset="-122"/>
              </a:rPr>
              <a:t>T</a:t>
            </a:r>
          </a:p>
        </p:txBody>
      </p:sp>
      <p:sp>
        <p:nvSpPr>
          <p:cNvPr id="320567" name="Rectangle 55"/>
          <p:cNvSpPr>
            <a:spLocks noChangeArrowheads="1"/>
          </p:cNvSpPr>
          <p:nvPr/>
        </p:nvSpPr>
        <p:spPr bwMode="auto">
          <a:xfrm>
            <a:off x="5867400" y="4038600"/>
            <a:ext cx="473075" cy="257175"/>
          </a:xfrm>
          <a:prstGeom prst="rect">
            <a:avLst/>
          </a:prstGeom>
          <a:solidFill>
            <a:srgbClr val="FFFF00"/>
          </a:solidFill>
          <a:ln w="12700">
            <a:solidFill>
              <a:schemeClr val="tx1"/>
            </a:solidFill>
            <a:miter lim="800000"/>
            <a:headEnd/>
            <a:tailEnd/>
          </a:ln>
        </p:spPr>
        <p:txBody>
          <a:bodyPr lIns="92075" tIns="46038" rIns="92075" bIns="46038">
            <a:spAutoFit/>
          </a:bodyPr>
          <a:lstStyle>
            <a:lvl1pPr algn="l" defTabSz="762000" eaLnBrk="0" fontAlgn="b" hangingPunct="0">
              <a:spcBef>
                <a:spcPct val="20000"/>
              </a:spcBef>
              <a:buClr>
                <a:srgbClr val="FF6600"/>
              </a:buClr>
              <a:buSzPct val="110000"/>
              <a:buFont typeface="Wingdings" pitchFamily="2" charset="2"/>
              <a:buChar char="n"/>
              <a:defRPr sz="2800">
                <a:solidFill>
                  <a:srgbClr val="000099"/>
                </a:solidFill>
                <a:latin typeface="Verdana" pitchFamily="34" charset="0"/>
              </a:defRPr>
            </a:lvl1pPr>
            <a:lvl2pPr marL="742950" indent="-285750" algn="l" defTabSz="762000" eaLnBrk="0" hangingPunct="0">
              <a:spcBef>
                <a:spcPct val="20000"/>
              </a:spcBef>
              <a:buClr>
                <a:srgbClr val="009900"/>
              </a:buClr>
              <a:buSzPct val="110000"/>
              <a:buFont typeface="Wingdings" pitchFamily="2" charset="2"/>
              <a:buChar char="u"/>
              <a:defRPr sz="2400">
                <a:solidFill>
                  <a:schemeClr val="tx1"/>
                </a:solidFill>
                <a:latin typeface="Verdana" pitchFamily="34" charset="0"/>
              </a:defRPr>
            </a:lvl2pPr>
            <a:lvl3pPr marL="1143000" indent="-228600" algn="l" defTabSz="762000" eaLnBrk="0" hangingPunct="0">
              <a:spcBef>
                <a:spcPct val="20000"/>
              </a:spcBef>
              <a:buClr>
                <a:srgbClr val="0000FF"/>
              </a:buClr>
              <a:buSzPct val="110000"/>
              <a:buFont typeface="Wingdings" pitchFamily="2" charset="2"/>
              <a:buChar char="Ø"/>
              <a:defRPr sz="2400">
                <a:solidFill>
                  <a:schemeClr val="tx1"/>
                </a:solidFill>
                <a:latin typeface="Verdana" pitchFamily="34" charset="0"/>
              </a:defRPr>
            </a:lvl3pPr>
            <a:lvl4pPr marL="1600200" indent="-228600" algn="l" defTabSz="762000" eaLnBrk="0" hangingPunct="0">
              <a:spcBef>
                <a:spcPct val="20000"/>
              </a:spcBef>
              <a:buClr>
                <a:schemeClr val="accent2"/>
              </a:buClr>
              <a:buSzPct val="110000"/>
              <a:buChar char="–"/>
              <a:defRPr sz="2000">
                <a:solidFill>
                  <a:schemeClr val="tx1"/>
                </a:solidFill>
                <a:latin typeface="Times New Roman" pitchFamily="18" charset="0"/>
              </a:defRPr>
            </a:lvl4pPr>
            <a:lvl5pPr marL="2057400" indent="-228600" algn="l" defTabSz="762000" eaLnBrk="0" hangingPunct="0">
              <a:spcBef>
                <a:spcPct val="20000"/>
              </a:spcBef>
              <a:buClr>
                <a:schemeClr val="accent2"/>
              </a:buClr>
              <a:buSzPct val="110000"/>
              <a:buChar char="»"/>
              <a:defRPr sz="2000">
                <a:solidFill>
                  <a:schemeClr val="tx1"/>
                </a:solidFill>
                <a:latin typeface="Times New Roman" pitchFamily="18" charset="0"/>
              </a:defRPr>
            </a:lvl5pPr>
            <a:lvl6pPr marL="25146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6pPr>
            <a:lvl7pPr marL="29718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7pPr>
            <a:lvl8pPr marL="34290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8pPr>
            <a:lvl9pPr marL="38862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9pPr>
          </a:lstStyle>
          <a:p>
            <a:pPr algn="ctr" fontAlgn="base">
              <a:spcBef>
                <a:spcPct val="0"/>
              </a:spcBef>
              <a:buClrTx/>
              <a:buSzTx/>
              <a:buFontTx/>
              <a:buNone/>
            </a:pPr>
            <a:r>
              <a:rPr kumimoji="1" lang="en-US" altLang="zh-CN" sz="1000" b="1">
                <a:solidFill>
                  <a:schemeClr val="tx1"/>
                </a:solidFill>
                <a:latin typeface="Arial" pitchFamily="34" charset="0"/>
                <a:ea typeface="宋体" pitchFamily="2" charset="-122"/>
              </a:rPr>
              <a:t>Data</a:t>
            </a:r>
          </a:p>
        </p:txBody>
      </p:sp>
      <p:sp>
        <p:nvSpPr>
          <p:cNvPr id="320568" name="Rectangle 56"/>
          <p:cNvSpPr>
            <a:spLocks noChangeArrowheads="1"/>
          </p:cNvSpPr>
          <p:nvPr/>
        </p:nvSpPr>
        <p:spPr bwMode="auto">
          <a:xfrm>
            <a:off x="5715000" y="4038600"/>
            <a:ext cx="196850" cy="257175"/>
          </a:xfrm>
          <a:prstGeom prst="rect">
            <a:avLst/>
          </a:prstGeom>
          <a:solidFill>
            <a:srgbClr val="FFFF00"/>
          </a:solidFill>
          <a:ln w="12700">
            <a:solidFill>
              <a:schemeClr val="tx1"/>
            </a:solidFill>
            <a:miter lim="800000"/>
            <a:headEnd/>
            <a:tailEnd/>
          </a:ln>
        </p:spPr>
        <p:txBody>
          <a:bodyPr lIns="92075" tIns="46038" rIns="92075" bIns="46038">
            <a:spAutoFit/>
          </a:bodyPr>
          <a:lstStyle>
            <a:lvl1pPr algn="l" defTabSz="762000" eaLnBrk="0" fontAlgn="b" hangingPunct="0">
              <a:spcBef>
                <a:spcPct val="20000"/>
              </a:spcBef>
              <a:buClr>
                <a:srgbClr val="FF6600"/>
              </a:buClr>
              <a:buSzPct val="110000"/>
              <a:buFont typeface="Wingdings" pitchFamily="2" charset="2"/>
              <a:buChar char="n"/>
              <a:defRPr sz="2800">
                <a:solidFill>
                  <a:srgbClr val="000099"/>
                </a:solidFill>
                <a:latin typeface="Verdana" pitchFamily="34" charset="0"/>
              </a:defRPr>
            </a:lvl1pPr>
            <a:lvl2pPr marL="742950" indent="-285750" algn="l" defTabSz="762000" eaLnBrk="0" hangingPunct="0">
              <a:spcBef>
                <a:spcPct val="20000"/>
              </a:spcBef>
              <a:buClr>
                <a:srgbClr val="009900"/>
              </a:buClr>
              <a:buSzPct val="110000"/>
              <a:buFont typeface="Wingdings" pitchFamily="2" charset="2"/>
              <a:buChar char="u"/>
              <a:defRPr sz="2400">
                <a:solidFill>
                  <a:schemeClr val="tx1"/>
                </a:solidFill>
                <a:latin typeface="Verdana" pitchFamily="34" charset="0"/>
              </a:defRPr>
            </a:lvl2pPr>
            <a:lvl3pPr marL="1143000" indent="-228600" algn="l" defTabSz="762000" eaLnBrk="0" hangingPunct="0">
              <a:spcBef>
                <a:spcPct val="20000"/>
              </a:spcBef>
              <a:buClr>
                <a:srgbClr val="0000FF"/>
              </a:buClr>
              <a:buSzPct val="110000"/>
              <a:buFont typeface="Wingdings" pitchFamily="2" charset="2"/>
              <a:buChar char="Ø"/>
              <a:defRPr sz="2400">
                <a:solidFill>
                  <a:schemeClr val="tx1"/>
                </a:solidFill>
                <a:latin typeface="Verdana" pitchFamily="34" charset="0"/>
              </a:defRPr>
            </a:lvl3pPr>
            <a:lvl4pPr marL="1600200" indent="-228600" algn="l" defTabSz="762000" eaLnBrk="0" hangingPunct="0">
              <a:spcBef>
                <a:spcPct val="20000"/>
              </a:spcBef>
              <a:buClr>
                <a:schemeClr val="accent2"/>
              </a:buClr>
              <a:buSzPct val="110000"/>
              <a:buChar char="–"/>
              <a:defRPr sz="2000">
                <a:solidFill>
                  <a:schemeClr val="tx1"/>
                </a:solidFill>
                <a:latin typeface="Times New Roman" pitchFamily="18" charset="0"/>
              </a:defRPr>
            </a:lvl4pPr>
            <a:lvl5pPr marL="2057400" indent="-228600" algn="l" defTabSz="762000" eaLnBrk="0" hangingPunct="0">
              <a:spcBef>
                <a:spcPct val="20000"/>
              </a:spcBef>
              <a:buClr>
                <a:schemeClr val="accent2"/>
              </a:buClr>
              <a:buSzPct val="110000"/>
              <a:buChar char="»"/>
              <a:defRPr sz="2000">
                <a:solidFill>
                  <a:schemeClr val="tx1"/>
                </a:solidFill>
                <a:latin typeface="Times New Roman" pitchFamily="18" charset="0"/>
              </a:defRPr>
            </a:lvl5pPr>
            <a:lvl6pPr marL="25146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6pPr>
            <a:lvl7pPr marL="29718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7pPr>
            <a:lvl8pPr marL="34290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8pPr>
            <a:lvl9pPr marL="38862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9pPr>
          </a:lstStyle>
          <a:p>
            <a:pPr algn="ctr" fontAlgn="base">
              <a:spcBef>
                <a:spcPct val="0"/>
              </a:spcBef>
              <a:buClrTx/>
              <a:buSzTx/>
              <a:buFontTx/>
              <a:buNone/>
            </a:pPr>
            <a:r>
              <a:rPr kumimoji="1" lang="en-US" altLang="zh-CN" sz="1000" b="1">
                <a:solidFill>
                  <a:schemeClr val="tx1"/>
                </a:solidFill>
                <a:latin typeface="Arial" pitchFamily="34" charset="0"/>
                <a:ea typeface="宋体" pitchFamily="2" charset="-122"/>
              </a:rPr>
              <a:t>C</a:t>
            </a:r>
          </a:p>
        </p:txBody>
      </p:sp>
      <p:sp>
        <p:nvSpPr>
          <p:cNvPr id="320569" name="Line 57"/>
          <p:cNvSpPr>
            <a:spLocks noChangeShapeType="1"/>
          </p:cNvSpPr>
          <p:nvPr/>
        </p:nvSpPr>
        <p:spPr bwMode="auto">
          <a:xfrm flipH="1" flipV="1">
            <a:off x="5105400" y="4191000"/>
            <a:ext cx="381000" cy="228600"/>
          </a:xfrm>
          <a:prstGeom prst="line">
            <a:avLst/>
          </a:prstGeom>
          <a:noFill/>
          <a:ln w="25400">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230" name="Rectangle 58"/>
          <p:cNvSpPr>
            <a:spLocks noChangeArrowheads="1"/>
          </p:cNvSpPr>
          <p:nvPr/>
        </p:nvSpPr>
        <p:spPr bwMode="auto">
          <a:xfrm>
            <a:off x="838200" y="2819400"/>
            <a:ext cx="293688"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a14:hiddenLine>
            </a:ext>
          </a:extLst>
        </p:spPr>
        <p:txBody>
          <a:bodyPr wrap="none">
            <a:spAutoFit/>
          </a:bodyPr>
          <a:lstStyle>
            <a:lvl1pPr algn="l" defTabSz="762000" eaLnBrk="0" fontAlgn="b" hangingPunct="0">
              <a:spcBef>
                <a:spcPct val="20000"/>
              </a:spcBef>
              <a:buClr>
                <a:srgbClr val="FF6600"/>
              </a:buClr>
              <a:buSzPct val="110000"/>
              <a:buFont typeface="Wingdings" pitchFamily="2" charset="2"/>
              <a:buChar char="n"/>
              <a:defRPr sz="2800">
                <a:solidFill>
                  <a:srgbClr val="000099"/>
                </a:solidFill>
                <a:latin typeface="Verdana" pitchFamily="34" charset="0"/>
              </a:defRPr>
            </a:lvl1pPr>
            <a:lvl2pPr marL="742950" indent="-285750" algn="l" defTabSz="762000" eaLnBrk="0" hangingPunct="0">
              <a:spcBef>
                <a:spcPct val="20000"/>
              </a:spcBef>
              <a:buClr>
                <a:srgbClr val="009900"/>
              </a:buClr>
              <a:buSzPct val="110000"/>
              <a:buFont typeface="Wingdings" pitchFamily="2" charset="2"/>
              <a:buChar char="u"/>
              <a:defRPr sz="2400">
                <a:solidFill>
                  <a:schemeClr val="tx1"/>
                </a:solidFill>
                <a:latin typeface="Verdana" pitchFamily="34" charset="0"/>
              </a:defRPr>
            </a:lvl2pPr>
            <a:lvl3pPr marL="1143000" indent="-228600" algn="l" defTabSz="762000" eaLnBrk="0" hangingPunct="0">
              <a:spcBef>
                <a:spcPct val="20000"/>
              </a:spcBef>
              <a:buClr>
                <a:srgbClr val="0000FF"/>
              </a:buClr>
              <a:buSzPct val="110000"/>
              <a:buFont typeface="Wingdings" pitchFamily="2" charset="2"/>
              <a:buChar char="Ø"/>
              <a:defRPr sz="2400">
                <a:solidFill>
                  <a:schemeClr val="tx1"/>
                </a:solidFill>
                <a:latin typeface="Verdana" pitchFamily="34" charset="0"/>
              </a:defRPr>
            </a:lvl3pPr>
            <a:lvl4pPr marL="1600200" indent="-228600" algn="l" defTabSz="762000" eaLnBrk="0" hangingPunct="0">
              <a:spcBef>
                <a:spcPct val="20000"/>
              </a:spcBef>
              <a:buClr>
                <a:schemeClr val="accent2"/>
              </a:buClr>
              <a:buSzPct val="110000"/>
              <a:buChar char="–"/>
              <a:defRPr sz="2000">
                <a:solidFill>
                  <a:schemeClr val="tx1"/>
                </a:solidFill>
                <a:latin typeface="Times New Roman" pitchFamily="18" charset="0"/>
              </a:defRPr>
            </a:lvl4pPr>
            <a:lvl5pPr marL="2057400" indent="-228600" algn="l" defTabSz="762000" eaLnBrk="0" hangingPunct="0">
              <a:spcBef>
                <a:spcPct val="20000"/>
              </a:spcBef>
              <a:buClr>
                <a:schemeClr val="accent2"/>
              </a:buClr>
              <a:buSzPct val="110000"/>
              <a:buChar char="»"/>
              <a:defRPr sz="2000">
                <a:solidFill>
                  <a:schemeClr val="tx1"/>
                </a:solidFill>
                <a:latin typeface="Times New Roman" pitchFamily="18" charset="0"/>
              </a:defRPr>
            </a:lvl5pPr>
            <a:lvl6pPr marL="25146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6pPr>
            <a:lvl7pPr marL="29718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7pPr>
            <a:lvl8pPr marL="34290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8pPr>
            <a:lvl9pPr marL="38862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9pPr>
          </a:lstStyle>
          <a:p>
            <a:pPr fontAlgn="base">
              <a:spcBef>
                <a:spcPct val="0"/>
              </a:spcBef>
              <a:buClrTx/>
              <a:buSzTx/>
              <a:buFontTx/>
              <a:buNone/>
            </a:pPr>
            <a:r>
              <a:rPr kumimoji="1" lang="en-US" altLang="zh-CN" sz="1200" b="1">
                <a:solidFill>
                  <a:schemeClr val="bg1"/>
                </a:solidFill>
                <a:latin typeface="Arial" pitchFamily="34" charset="0"/>
                <a:ea typeface="宋体" pitchFamily="2" charset="-122"/>
              </a:rPr>
              <a:t>A</a:t>
            </a:r>
          </a:p>
        </p:txBody>
      </p:sp>
      <p:sp>
        <p:nvSpPr>
          <p:cNvPr id="50231" name="Rectangle 59"/>
          <p:cNvSpPr>
            <a:spLocks noChangeArrowheads="1"/>
          </p:cNvSpPr>
          <p:nvPr/>
        </p:nvSpPr>
        <p:spPr bwMode="auto">
          <a:xfrm>
            <a:off x="1752600" y="3657600"/>
            <a:ext cx="293688"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a14:hiddenLine>
            </a:ext>
          </a:extLst>
        </p:spPr>
        <p:txBody>
          <a:bodyPr wrap="none">
            <a:spAutoFit/>
          </a:bodyPr>
          <a:lstStyle>
            <a:lvl1pPr algn="l" defTabSz="762000" eaLnBrk="0" fontAlgn="b" hangingPunct="0">
              <a:spcBef>
                <a:spcPct val="20000"/>
              </a:spcBef>
              <a:buClr>
                <a:srgbClr val="FF6600"/>
              </a:buClr>
              <a:buSzPct val="110000"/>
              <a:buFont typeface="Wingdings" pitchFamily="2" charset="2"/>
              <a:buChar char="n"/>
              <a:defRPr sz="2800">
                <a:solidFill>
                  <a:srgbClr val="000099"/>
                </a:solidFill>
                <a:latin typeface="Verdana" pitchFamily="34" charset="0"/>
              </a:defRPr>
            </a:lvl1pPr>
            <a:lvl2pPr marL="742950" indent="-285750" algn="l" defTabSz="762000" eaLnBrk="0" hangingPunct="0">
              <a:spcBef>
                <a:spcPct val="20000"/>
              </a:spcBef>
              <a:buClr>
                <a:srgbClr val="009900"/>
              </a:buClr>
              <a:buSzPct val="110000"/>
              <a:buFont typeface="Wingdings" pitchFamily="2" charset="2"/>
              <a:buChar char="u"/>
              <a:defRPr sz="2400">
                <a:solidFill>
                  <a:schemeClr val="tx1"/>
                </a:solidFill>
                <a:latin typeface="Verdana" pitchFamily="34" charset="0"/>
              </a:defRPr>
            </a:lvl2pPr>
            <a:lvl3pPr marL="1143000" indent="-228600" algn="l" defTabSz="762000" eaLnBrk="0" hangingPunct="0">
              <a:spcBef>
                <a:spcPct val="20000"/>
              </a:spcBef>
              <a:buClr>
                <a:srgbClr val="0000FF"/>
              </a:buClr>
              <a:buSzPct val="110000"/>
              <a:buFont typeface="Wingdings" pitchFamily="2" charset="2"/>
              <a:buChar char="Ø"/>
              <a:defRPr sz="2400">
                <a:solidFill>
                  <a:schemeClr val="tx1"/>
                </a:solidFill>
                <a:latin typeface="Verdana" pitchFamily="34" charset="0"/>
              </a:defRPr>
            </a:lvl3pPr>
            <a:lvl4pPr marL="1600200" indent="-228600" algn="l" defTabSz="762000" eaLnBrk="0" hangingPunct="0">
              <a:spcBef>
                <a:spcPct val="20000"/>
              </a:spcBef>
              <a:buClr>
                <a:schemeClr val="accent2"/>
              </a:buClr>
              <a:buSzPct val="110000"/>
              <a:buChar char="–"/>
              <a:defRPr sz="2000">
                <a:solidFill>
                  <a:schemeClr val="tx1"/>
                </a:solidFill>
                <a:latin typeface="Times New Roman" pitchFamily="18" charset="0"/>
              </a:defRPr>
            </a:lvl4pPr>
            <a:lvl5pPr marL="2057400" indent="-228600" algn="l" defTabSz="762000" eaLnBrk="0" hangingPunct="0">
              <a:spcBef>
                <a:spcPct val="20000"/>
              </a:spcBef>
              <a:buClr>
                <a:schemeClr val="accent2"/>
              </a:buClr>
              <a:buSzPct val="110000"/>
              <a:buChar char="»"/>
              <a:defRPr sz="2000">
                <a:solidFill>
                  <a:schemeClr val="tx1"/>
                </a:solidFill>
                <a:latin typeface="Times New Roman" pitchFamily="18" charset="0"/>
              </a:defRPr>
            </a:lvl5pPr>
            <a:lvl6pPr marL="25146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6pPr>
            <a:lvl7pPr marL="29718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7pPr>
            <a:lvl8pPr marL="34290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8pPr>
            <a:lvl9pPr marL="38862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9pPr>
          </a:lstStyle>
          <a:p>
            <a:pPr fontAlgn="base">
              <a:spcBef>
                <a:spcPct val="0"/>
              </a:spcBef>
              <a:buClrTx/>
              <a:buSzTx/>
              <a:buFontTx/>
              <a:buNone/>
            </a:pPr>
            <a:r>
              <a:rPr kumimoji="1" lang="en-US" altLang="zh-CN" sz="1200" b="1">
                <a:solidFill>
                  <a:schemeClr val="bg1"/>
                </a:solidFill>
                <a:latin typeface="Arial" pitchFamily="34" charset="0"/>
                <a:ea typeface="宋体" pitchFamily="2" charset="-122"/>
              </a:rPr>
              <a:t>B</a:t>
            </a:r>
          </a:p>
        </p:txBody>
      </p:sp>
      <p:sp>
        <p:nvSpPr>
          <p:cNvPr id="50232" name="Rectangle 60"/>
          <p:cNvSpPr>
            <a:spLocks noChangeArrowheads="1"/>
          </p:cNvSpPr>
          <p:nvPr/>
        </p:nvSpPr>
        <p:spPr bwMode="auto">
          <a:xfrm>
            <a:off x="3276600" y="2743200"/>
            <a:ext cx="293688"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a14:hiddenLine>
            </a:ext>
          </a:extLst>
        </p:spPr>
        <p:txBody>
          <a:bodyPr wrap="none">
            <a:spAutoFit/>
          </a:bodyPr>
          <a:lstStyle>
            <a:lvl1pPr algn="l" defTabSz="762000" eaLnBrk="0" fontAlgn="b" hangingPunct="0">
              <a:spcBef>
                <a:spcPct val="20000"/>
              </a:spcBef>
              <a:buClr>
                <a:srgbClr val="FF6600"/>
              </a:buClr>
              <a:buSzPct val="110000"/>
              <a:buFont typeface="Wingdings" pitchFamily="2" charset="2"/>
              <a:buChar char="n"/>
              <a:defRPr sz="2800">
                <a:solidFill>
                  <a:srgbClr val="000099"/>
                </a:solidFill>
                <a:latin typeface="Verdana" pitchFamily="34" charset="0"/>
              </a:defRPr>
            </a:lvl1pPr>
            <a:lvl2pPr marL="742950" indent="-285750" algn="l" defTabSz="762000" eaLnBrk="0" hangingPunct="0">
              <a:spcBef>
                <a:spcPct val="20000"/>
              </a:spcBef>
              <a:buClr>
                <a:srgbClr val="009900"/>
              </a:buClr>
              <a:buSzPct val="110000"/>
              <a:buFont typeface="Wingdings" pitchFamily="2" charset="2"/>
              <a:buChar char="u"/>
              <a:defRPr sz="2400">
                <a:solidFill>
                  <a:schemeClr val="tx1"/>
                </a:solidFill>
                <a:latin typeface="Verdana" pitchFamily="34" charset="0"/>
              </a:defRPr>
            </a:lvl2pPr>
            <a:lvl3pPr marL="1143000" indent="-228600" algn="l" defTabSz="762000" eaLnBrk="0" hangingPunct="0">
              <a:spcBef>
                <a:spcPct val="20000"/>
              </a:spcBef>
              <a:buClr>
                <a:srgbClr val="0000FF"/>
              </a:buClr>
              <a:buSzPct val="110000"/>
              <a:buFont typeface="Wingdings" pitchFamily="2" charset="2"/>
              <a:buChar char="Ø"/>
              <a:defRPr sz="2400">
                <a:solidFill>
                  <a:schemeClr val="tx1"/>
                </a:solidFill>
                <a:latin typeface="Verdana" pitchFamily="34" charset="0"/>
              </a:defRPr>
            </a:lvl3pPr>
            <a:lvl4pPr marL="1600200" indent="-228600" algn="l" defTabSz="762000" eaLnBrk="0" hangingPunct="0">
              <a:spcBef>
                <a:spcPct val="20000"/>
              </a:spcBef>
              <a:buClr>
                <a:schemeClr val="accent2"/>
              </a:buClr>
              <a:buSzPct val="110000"/>
              <a:buChar char="–"/>
              <a:defRPr sz="2000">
                <a:solidFill>
                  <a:schemeClr val="tx1"/>
                </a:solidFill>
                <a:latin typeface="Times New Roman" pitchFamily="18" charset="0"/>
              </a:defRPr>
            </a:lvl4pPr>
            <a:lvl5pPr marL="2057400" indent="-228600" algn="l" defTabSz="762000" eaLnBrk="0" hangingPunct="0">
              <a:spcBef>
                <a:spcPct val="20000"/>
              </a:spcBef>
              <a:buClr>
                <a:schemeClr val="accent2"/>
              </a:buClr>
              <a:buSzPct val="110000"/>
              <a:buChar char="»"/>
              <a:defRPr sz="2000">
                <a:solidFill>
                  <a:schemeClr val="tx1"/>
                </a:solidFill>
                <a:latin typeface="Times New Roman" pitchFamily="18" charset="0"/>
              </a:defRPr>
            </a:lvl5pPr>
            <a:lvl6pPr marL="25146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6pPr>
            <a:lvl7pPr marL="29718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7pPr>
            <a:lvl8pPr marL="34290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8pPr>
            <a:lvl9pPr marL="38862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9pPr>
          </a:lstStyle>
          <a:p>
            <a:pPr fontAlgn="base">
              <a:spcBef>
                <a:spcPct val="0"/>
              </a:spcBef>
              <a:buClrTx/>
              <a:buSzTx/>
              <a:buFontTx/>
              <a:buNone/>
            </a:pPr>
            <a:r>
              <a:rPr kumimoji="1" lang="en-US" altLang="zh-CN" sz="1200" b="1">
                <a:solidFill>
                  <a:schemeClr val="bg1"/>
                </a:solidFill>
                <a:latin typeface="Arial" pitchFamily="34" charset="0"/>
                <a:ea typeface="宋体" pitchFamily="2" charset="-122"/>
              </a:rPr>
              <a:t>C</a:t>
            </a:r>
          </a:p>
        </p:txBody>
      </p:sp>
      <p:sp>
        <p:nvSpPr>
          <p:cNvPr id="50233" name="Rectangle 61"/>
          <p:cNvSpPr>
            <a:spLocks noChangeArrowheads="1"/>
          </p:cNvSpPr>
          <p:nvPr/>
        </p:nvSpPr>
        <p:spPr bwMode="auto">
          <a:xfrm>
            <a:off x="2286000" y="1752600"/>
            <a:ext cx="293688"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a14:hiddenLine>
            </a:ext>
          </a:extLst>
        </p:spPr>
        <p:txBody>
          <a:bodyPr wrap="none">
            <a:spAutoFit/>
          </a:bodyPr>
          <a:lstStyle>
            <a:lvl1pPr algn="l" defTabSz="762000" eaLnBrk="0" fontAlgn="b" hangingPunct="0">
              <a:spcBef>
                <a:spcPct val="20000"/>
              </a:spcBef>
              <a:buClr>
                <a:srgbClr val="FF6600"/>
              </a:buClr>
              <a:buSzPct val="110000"/>
              <a:buFont typeface="Wingdings" pitchFamily="2" charset="2"/>
              <a:buChar char="n"/>
              <a:defRPr sz="2800">
                <a:solidFill>
                  <a:srgbClr val="000099"/>
                </a:solidFill>
                <a:latin typeface="Verdana" pitchFamily="34" charset="0"/>
              </a:defRPr>
            </a:lvl1pPr>
            <a:lvl2pPr marL="742950" indent="-285750" algn="l" defTabSz="762000" eaLnBrk="0" hangingPunct="0">
              <a:spcBef>
                <a:spcPct val="20000"/>
              </a:spcBef>
              <a:buClr>
                <a:srgbClr val="009900"/>
              </a:buClr>
              <a:buSzPct val="110000"/>
              <a:buFont typeface="Wingdings" pitchFamily="2" charset="2"/>
              <a:buChar char="u"/>
              <a:defRPr sz="2400">
                <a:solidFill>
                  <a:schemeClr val="tx1"/>
                </a:solidFill>
                <a:latin typeface="Verdana" pitchFamily="34" charset="0"/>
              </a:defRPr>
            </a:lvl2pPr>
            <a:lvl3pPr marL="1143000" indent="-228600" algn="l" defTabSz="762000" eaLnBrk="0" hangingPunct="0">
              <a:spcBef>
                <a:spcPct val="20000"/>
              </a:spcBef>
              <a:buClr>
                <a:srgbClr val="0000FF"/>
              </a:buClr>
              <a:buSzPct val="110000"/>
              <a:buFont typeface="Wingdings" pitchFamily="2" charset="2"/>
              <a:buChar char="Ø"/>
              <a:defRPr sz="2400">
                <a:solidFill>
                  <a:schemeClr val="tx1"/>
                </a:solidFill>
                <a:latin typeface="Verdana" pitchFamily="34" charset="0"/>
              </a:defRPr>
            </a:lvl3pPr>
            <a:lvl4pPr marL="1600200" indent="-228600" algn="l" defTabSz="762000" eaLnBrk="0" hangingPunct="0">
              <a:spcBef>
                <a:spcPct val="20000"/>
              </a:spcBef>
              <a:buClr>
                <a:schemeClr val="accent2"/>
              </a:buClr>
              <a:buSzPct val="110000"/>
              <a:buChar char="–"/>
              <a:defRPr sz="2000">
                <a:solidFill>
                  <a:schemeClr val="tx1"/>
                </a:solidFill>
                <a:latin typeface="Times New Roman" pitchFamily="18" charset="0"/>
              </a:defRPr>
            </a:lvl4pPr>
            <a:lvl5pPr marL="2057400" indent="-228600" algn="l" defTabSz="762000" eaLnBrk="0" hangingPunct="0">
              <a:spcBef>
                <a:spcPct val="20000"/>
              </a:spcBef>
              <a:buClr>
                <a:schemeClr val="accent2"/>
              </a:buClr>
              <a:buSzPct val="110000"/>
              <a:buChar char="»"/>
              <a:defRPr sz="2000">
                <a:solidFill>
                  <a:schemeClr val="tx1"/>
                </a:solidFill>
                <a:latin typeface="Times New Roman" pitchFamily="18" charset="0"/>
              </a:defRPr>
            </a:lvl5pPr>
            <a:lvl6pPr marL="25146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6pPr>
            <a:lvl7pPr marL="29718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7pPr>
            <a:lvl8pPr marL="34290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8pPr>
            <a:lvl9pPr marL="38862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9pPr>
          </a:lstStyle>
          <a:p>
            <a:pPr fontAlgn="base">
              <a:spcBef>
                <a:spcPct val="0"/>
              </a:spcBef>
              <a:buClrTx/>
              <a:buSzTx/>
              <a:buFontTx/>
              <a:buNone/>
            </a:pPr>
            <a:r>
              <a:rPr kumimoji="1" lang="en-US" altLang="zh-CN" sz="1200" b="1">
                <a:solidFill>
                  <a:schemeClr val="bg1"/>
                </a:solidFill>
                <a:latin typeface="Arial" pitchFamily="34" charset="0"/>
                <a:ea typeface="宋体" pitchFamily="2" charset="-122"/>
              </a:rPr>
              <a:t>D</a:t>
            </a:r>
          </a:p>
        </p:txBody>
      </p:sp>
      <p:sp>
        <p:nvSpPr>
          <p:cNvPr id="320574" name="Rectangle 62"/>
          <p:cNvSpPr>
            <a:spLocks noChangeArrowheads="1"/>
          </p:cNvSpPr>
          <p:nvPr/>
        </p:nvSpPr>
        <p:spPr bwMode="auto">
          <a:xfrm>
            <a:off x="4800600" y="3810000"/>
            <a:ext cx="293688"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a14:hiddenLine>
            </a:ext>
          </a:extLst>
        </p:spPr>
        <p:txBody>
          <a:bodyPr wrap="none">
            <a:spAutoFit/>
          </a:bodyPr>
          <a:lstStyle>
            <a:lvl1pPr algn="l" defTabSz="762000" eaLnBrk="0" fontAlgn="b" hangingPunct="0">
              <a:spcBef>
                <a:spcPct val="20000"/>
              </a:spcBef>
              <a:buClr>
                <a:srgbClr val="FF6600"/>
              </a:buClr>
              <a:buSzPct val="110000"/>
              <a:buFont typeface="Wingdings" pitchFamily="2" charset="2"/>
              <a:buChar char="n"/>
              <a:defRPr sz="2800">
                <a:solidFill>
                  <a:srgbClr val="000099"/>
                </a:solidFill>
                <a:latin typeface="Verdana" pitchFamily="34" charset="0"/>
              </a:defRPr>
            </a:lvl1pPr>
            <a:lvl2pPr marL="742950" indent="-285750" algn="l" defTabSz="762000" eaLnBrk="0" hangingPunct="0">
              <a:spcBef>
                <a:spcPct val="20000"/>
              </a:spcBef>
              <a:buClr>
                <a:srgbClr val="009900"/>
              </a:buClr>
              <a:buSzPct val="110000"/>
              <a:buFont typeface="Wingdings" pitchFamily="2" charset="2"/>
              <a:buChar char="u"/>
              <a:defRPr sz="2400">
                <a:solidFill>
                  <a:schemeClr val="tx1"/>
                </a:solidFill>
                <a:latin typeface="Verdana" pitchFamily="34" charset="0"/>
              </a:defRPr>
            </a:lvl2pPr>
            <a:lvl3pPr marL="1143000" indent="-228600" algn="l" defTabSz="762000" eaLnBrk="0" hangingPunct="0">
              <a:spcBef>
                <a:spcPct val="20000"/>
              </a:spcBef>
              <a:buClr>
                <a:srgbClr val="0000FF"/>
              </a:buClr>
              <a:buSzPct val="110000"/>
              <a:buFont typeface="Wingdings" pitchFamily="2" charset="2"/>
              <a:buChar char="Ø"/>
              <a:defRPr sz="2400">
                <a:solidFill>
                  <a:schemeClr val="tx1"/>
                </a:solidFill>
                <a:latin typeface="Verdana" pitchFamily="34" charset="0"/>
              </a:defRPr>
            </a:lvl3pPr>
            <a:lvl4pPr marL="1600200" indent="-228600" algn="l" defTabSz="762000" eaLnBrk="0" hangingPunct="0">
              <a:spcBef>
                <a:spcPct val="20000"/>
              </a:spcBef>
              <a:buClr>
                <a:schemeClr val="accent2"/>
              </a:buClr>
              <a:buSzPct val="110000"/>
              <a:buChar char="–"/>
              <a:defRPr sz="2000">
                <a:solidFill>
                  <a:schemeClr val="tx1"/>
                </a:solidFill>
                <a:latin typeface="Times New Roman" pitchFamily="18" charset="0"/>
              </a:defRPr>
            </a:lvl4pPr>
            <a:lvl5pPr marL="2057400" indent="-228600" algn="l" defTabSz="762000" eaLnBrk="0" hangingPunct="0">
              <a:spcBef>
                <a:spcPct val="20000"/>
              </a:spcBef>
              <a:buClr>
                <a:schemeClr val="accent2"/>
              </a:buClr>
              <a:buSzPct val="110000"/>
              <a:buChar char="»"/>
              <a:defRPr sz="2000">
                <a:solidFill>
                  <a:schemeClr val="tx1"/>
                </a:solidFill>
                <a:latin typeface="Times New Roman" pitchFamily="18" charset="0"/>
              </a:defRPr>
            </a:lvl5pPr>
            <a:lvl6pPr marL="25146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6pPr>
            <a:lvl7pPr marL="29718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7pPr>
            <a:lvl8pPr marL="34290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8pPr>
            <a:lvl9pPr marL="38862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9pPr>
          </a:lstStyle>
          <a:p>
            <a:pPr fontAlgn="base">
              <a:spcBef>
                <a:spcPct val="0"/>
              </a:spcBef>
              <a:buClrTx/>
              <a:buSzTx/>
              <a:buFontTx/>
              <a:buNone/>
            </a:pPr>
            <a:r>
              <a:rPr kumimoji="1" lang="en-US" altLang="zh-CN" sz="1200" b="1">
                <a:solidFill>
                  <a:schemeClr val="bg1"/>
                </a:solidFill>
                <a:latin typeface="Arial" pitchFamily="34" charset="0"/>
                <a:ea typeface="宋体" pitchFamily="2" charset="-122"/>
              </a:rPr>
              <a:t>D</a:t>
            </a:r>
          </a:p>
        </p:txBody>
      </p:sp>
      <p:sp>
        <p:nvSpPr>
          <p:cNvPr id="320575" name="Rectangle 63"/>
          <p:cNvSpPr>
            <a:spLocks noChangeArrowheads="1"/>
          </p:cNvSpPr>
          <p:nvPr/>
        </p:nvSpPr>
        <p:spPr bwMode="auto">
          <a:xfrm>
            <a:off x="4267200" y="5715000"/>
            <a:ext cx="293688"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a14:hiddenLine>
            </a:ext>
          </a:extLst>
        </p:spPr>
        <p:txBody>
          <a:bodyPr wrap="none">
            <a:spAutoFit/>
          </a:bodyPr>
          <a:lstStyle>
            <a:lvl1pPr algn="l" defTabSz="762000" eaLnBrk="0" fontAlgn="b" hangingPunct="0">
              <a:spcBef>
                <a:spcPct val="20000"/>
              </a:spcBef>
              <a:buClr>
                <a:srgbClr val="FF6600"/>
              </a:buClr>
              <a:buSzPct val="110000"/>
              <a:buFont typeface="Wingdings" pitchFamily="2" charset="2"/>
              <a:buChar char="n"/>
              <a:defRPr sz="2800">
                <a:solidFill>
                  <a:srgbClr val="000099"/>
                </a:solidFill>
                <a:latin typeface="Verdana" pitchFamily="34" charset="0"/>
              </a:defRPr>
            </a:lvl1pPr>
            <a:lvl2pPr marL="742950" indent="-285750" algn="l" defTabSz="762000" eaLnBrk="0" hangingPunct="0">
              <a:spcBef>
                <a:spcPct val="20000"/>
              </a:spcBef>
              <a:buClr>
                <a:srgbClr val="009900"/>
              </a:buClr>
              <a:buSzPct val="110000"/>
              <a:buFont typeface="Wingdings" pitchFamily="2" charset="2"/>
              <a:buChar char="u"/>
              <a:defRPr sz="2400">
                <a:solidFill>
                  <a:schemeClr val="tx1"/>
                </a:solidFill>
                <a:latin typeface="Verdana" pitchFamily="34" charset="0"/>
              </a:defRPr>
            </a:lvl2pPr>
            <a:lvl3pPr marL="1143000" indent="-228600" algn="l" defTabSz="762000" eaLnBrk="0" hangingPunct="0">
              <a:spcBef>
                <a:spcPct val="20000"/>
              </a:spcBef>
              <a:buClr>
                <a:srgbClr val="0000FF"/>
              </a:buClr>
              <a:buSzPct val="110000"/>
              <a:buFont typeface="Wingdings" pitchFamily="2" charset="2"/>
              <a:buChar char="Ø"/>
              <a:defRPr sz="2400">
                <a:solidFill>
                  <a:schemeClr val="tx1"/>
                </a:solidFill>
                <a:latin typeface="Verdana" pitchFamily="34" charset="0"/>
              </a:defRPr>
            </a:lvl3pPr>
            <a:lvl4pPr marL="1600200" indent="-228600" algn="l" defTabSz="762000" eaLnBrk="0" hangingPunct="0">
              <a:spcBef>
                <a:spcPct val="20000"/>
              </a:spcBef>
              <a:buClr>
                <a:schemeClr val="accent2"/>
              </a:buClr>
              <a:buSzPct val="110000"/>
              <a:buChar char="–"/>
              <a:defRPr sz="2000">
                <a:solidFill>
                  <a:schemeClr val="tx1"/>
                </a:solidFill>
                <a:latin typeface="Times New Roman" pitchFamily="18" charset="0"/>
              </a:defRPr>
            </a:lvl4pPr>
            <a:lvl5pPr marL="2057400" indent="-228600" algn="l" defTabSz="762000" eaLnBrk="0" hangingPunct="0">
              <a:spcBef>
                <a:spcPct val="20000"/>
              </a:spcBef>
              <a:buClr>
                <a:schemeClr val="accent2"/>
              </a:buClr>
              <a:buSzPct val="110000"/>
              <a:buChar char="»"/>
              <a:defRPr sz="2000">
                <a:solidFill>
                  <a:schemeClr val="tx1"/>
                </a:solidFill>
                <a:latin typeface="Times New Roman" pitchFamily="18" charset="0"/>
              </a:defRPr>
            </a:lvl5pPr>
            <a:lvl6pPr marL="25146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6pPr>
            <a:lvl7pPr marL="29718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7pPr>
            <a:lvl8pPr marL="34290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8pPr>
            <a:lvl9pPr marL="38862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9pPr>
          </a:lstStyle>
          <a:p>
            <a:pPr fontAlgn="base">
              <a:spcBef>
                <a:spcPct val="0"/>
              </a:spcBef>
              <a:buClrTx/>
              <a:buSzTx/>
              <a:buFontTx/>
              <a:buNone/>
            </a:pPr>
            <a:r>
              <a:rPr kumimoji="1" lang="en-US" altLang="zh-CN" sz="1200" b="1">
                <a:solidFill>
                  <a:schemeClr val="bg1"/>
                </a:solidFill>
                <a:latin typeface="Arial" pitchFamily="34" charset="0"/>
                <a:ea typeface="宋体" pitchFamily="2" charset="-122"/>
              </a:rPr>
              <a:t>B</a:t>
            </a:r>
          </a:p>
        </p:txBody>
      </p:sp>
      <p:sp>
        <p:nvSpPr>
          <p:cNvPr id="320576" name="Rectangle 64"/>
          <p:cNvSpPr>
            <a:spLocks noChangeArrowheads="1"/>
          </p:cNvSpPr>
          <p:nvPr/>
        </p:nvSpPr>
        <p:spPr bwMode="auto">
          <a:xfrm>
            <a:off x="5791200" y="4724400"/>
            <a:ext cx="293688"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a14:hiddenLine>
            </a:ext>
          </a:extLst>
        </p:spPr>
        <p:txBody>
          <a:bodyPr wrap="none">
            <a:spAutoFit/>
          </a:bodyPr>
          <a:lstStyle>
            <a:lvl1pPr algn="l" defTabSz="762000" eaLnBrk="0" fontAlgn="b" hangingPunct="0">
              <a:spcBef>
                <a:spcPct val="20000"/>
              </a:spcBef>
              <a:buClr>
                <a:srgbClr val="FF6600"/>
              </a:buClr>
              <a:buSzPct val="110000"/>
              <a:buFont typeface="Wingdings" pitchFamily="2" charset="2"/>
              <a:buChar char="n"/>
              <a:defRPr sz="2800">
                <a:solidFill>
                  <a:srgbClr val="000099"/>
                </a:solidFill>
                <a:latin typeface="Verdana" pitchFamily="34" charset="0"/>
              </a:defRPr>
            </a:lvl1pPr>
            <a:lvl2pPr marL="742950" indent="-285750" algn="l" defTabSz="762000" eaLnBrk="0" hangingPunct="0">
              <a:spcBef>
                <a:spcPct val="20000"/>
              </a:spcBef>
              <a:buClr>
                <a:srgbClr val="009900"/>
              </a:buClr>
              <a:buSzPct val="110000"/>
              <a:buFont typeface="Wingdings" pitchFamily="2" charset="2"/>
              <a:buChar char="u"/>
              <a:defRPr sz="2400">
                <a:solidFill>
                  <a:schemeClr val="tx1"/>
                </a:solidFill>
                <a:latin typeface="Verdana" pitchFamily="34" charset="0"/>
              </a:defRPr>
            </a:lvl2pPr>
            <a:lvl3pPr marL="1143000" indent="-228600" algn="l" defTabSz="762000" eaLnBrk="0" hangingPunct="0">
              <a:spcBef>
                <a:spcPct val="20000"/>
              </a:spcBef>
              <a:buClr>
                <a:srgbClr val="0000FF"/>
              </a:buClr>
              <a:buSzPct val="110000"/>
              <a:buFont typeface="Wingdings" pitchFamily="2" charset="2"/>
              <a:buChar char="Ø"/>
              <a:defRPr sz="2400">
                <a:solidFill>
                  <a:schemeClr val="tx1"/>
                </a:solidFill>
                <a:latin typeface="Verdana" pitchFamily="34" charset="0"/>
              </a:defRPr>
            </a:lvl3pPr>
            <a:lvl4pPr marL="1600200" indent="-228600" algn="l" defTabSz="762000" eaLnBrk="0" hangingPunct="0">
              <a:spcBef>
                <a:spcPct val="20000"/>
              </a:spcBef>
              <a:buClr>
                <a:schemeClr val="accent2"/>
              </a:buClr>
              <a:buSzPct val="110000"/>
              <a:buChar char="–"/>
              <a:defRPr sz="2000">
                <a:solidFill>
                  <a:schemeClr val="tx1"/>
                </a:solidFill>
                <a:latin typeface="Times New Roman" pitchFamily="18" charset="0"/>
              </a:defRPr>
            </a:lvl4pPr>
            <a:lvl5pPr marL="2057400" indent="-228600" algn="l" defTabSz="762000" eaLnBrk="0" hangingPunct="0">
              <a:spcBef>
                <a:spcPct val="20000"/>
              </a:spcBef>
              <a:buClr>
                <a:schemeClr val="accent2"/>
              </a:buClr>
              <a:buSzPct val="110000"/>
              <a:buChar char="»"/>
              <a:defRPr sz="2000">
                <a:solidFill>
                  <a:schemeClr val="tx1"/>
                </a:solidFill>
                <a:latin typeface="Times New Roman" pitchFamily="18" charset="0"/>
              </a:defRPr>
            </a:lvl5pPr>
            <a:lvl6pPr marL="25146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6pPr>
            <a:lvl7pPr marL="29718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7pPr>
            <a:lvl8pPr marL="34290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8pPr>
            <a:lvl9pPr marL="38862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9pPr>
          </a:lstStyle>
          <a:p>
            <a:pPr fontAlgn="base">
              <a:spcBef>
                <a:spcPct val="0"/>
              </a:spcBef>
              <a:buClrTx/>
              <a:buSzTx/>
              <a:buFontTx/>
              <a:buNone/>
            </a:pPr>
            <a:r>
              <a:rPr kumimoji="1" lang="en-US" altLang="zh-CN" sz="1200" b="1">
                <a:solidFill>
                  <a:schemeClr val="bg1"/>
                </a:solidFill>
                <a:latin typeface="Arial" pitchFamily="34" charset="0"/>
                <a:ea typeface="宋体" pitchFamily="2" charset="-122"/>
              </a:rPr>
              <a:t>C</a:t>
            </a:r>
          </a:p>
        </p:txBody>
      </p:sp>
      <p:sp>
        <p:nvSpPr>
          <p:cNvPr id="320577" name="Rectangle 65"/>
          <p:cNvSpPr>
            <a:spLocks noChangeArrowheads="1"/>
          </p:cNvSpPr>
          <p:nvPr/>
        </p:nvSpPr>
        <p:spPr bwMode="auto">
          <a:xfrm>
            <a:off x="7315200" y="3429000"/>
            <a:ext cx="293688"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a14:hiddenLine>
            </a:ext>
          </a:extLst>
        </p:spPr>
        <p:txBody>
          <a:bodyPr wrap="none">
            <a:spAutoFit/>
          </a:bodyPr>
          <a:lstStyle>
            <a:lvl1pPr algn="l" defTabSz="762000" eaLnBrk="0" fontAlgn="b" hangingPunct="0">
              <a:spcBef>
                <a:spcPct val="20000"/>
              </a:spcBef>
              <a:buClr>
                <a:srgbClr val="FF6600"/>
              </a:buClr>
              <a:buSzPct val="110000"/>
              <a:buFont typeface="Wingdings" pitchFamily="2" charset="2"/>
              <a:buChar char="n"/>
              <a:defRPr sz="2800">
                <a:solidFill>
                  <a:srgbClr val="000099"/>
                </a:solidFill>
                <a:latin typeface="Verdana" pitchFamily="34" charset="0"/>
              </a:defRPr>
            </a:lvl1pPr>
            <a:lvl2pPr marL="742950" indent="-285750" algn="l" defTabSz="762000" eaLnBrk="0" hangingPunct="0">
              <a:spcBef>
                <a:spcPct val="20000"/>
              </a:spcBef>
              <a:buClr>
                <a:srgbClr val="009900"/>
              </a:buClr>
              <a:buSzPct val="110000"/>
              <a:buFont typeface="Wingdings" pitchFamily="2" charset="2"/>
              <a:buChar char="u"/>
              <a:defRPr sz="2400">
                <a:solidFill>
                  <a:schemeClr val="tx1"/>
                </a:solidFill>
                <a:latin typeface="Verdana" pitchFamily="34" charset="0"/>
              </a:defRPr>
            </a:lvl2pPr>
            <a:lvl3pPr marL="1143000" indent="-228600" algn="l" defTabSz="762000" eaLnBrk="0" hangingPunct="0">
              <a:spcBef>
                <a:spcPct val="20000"/>
              </a:spcBef>
              <a:buClr>
                <a:srgbClr val="0000FF"/>
              </a:buClr>
              <a:buSzPct val="110000"/>
              <a:buFont typeface="Wingdings" pitchFamily="2" charset="2"/>
              <a:buChar char="Ø"/>
              <a:defRPr sz="2400">
                <a:solidFill>
                  <a:schemeClr val="tx1"/>
                </a:solidFill>
                <a:latin typeface="Verdana" pitchFamily="34" charset="0"/>
              </a:defRPr>
            </a:lvl3pPr>
            <a:lvl4pPr marL="1600200" indent="-228600" algn="l" defTabSz="762000" eaLnBrk="0" hangingPunct="0">
              <a:spcBef>
                <a:spcPct val="20000"/>
              </a:spcBef>
              <a:buClr>
                <a:schemeClr val="accent2"/>
              </a:buClr>
              <a:buSzPct val="110000"/>
              <a:buChar char="–"/>
              <a:defRPr sz="2000">
                <a:solidFill>
                  <a:schemeClr val="tx1"/>
                </a:solidFill>
                <a:latin typeface="Times New Roman" pitchFamily="18" charset="0"/>
              </a:defRPr>
            </a:lvl4pPr>
            <a:lvl5pPr marL="2057400" indent="-228600" algn="l" defTabSz="762000" eaLnBrk="0" hangingPunct="0">
              <a:spcBef>
                <a:spcPct val="20000"/>
              </a:spcBef>
              <a:buClr>
                <a:schemeClr val="accent2"/>
              </a:buClr>
              <a:buSzPct val="110000"/>
              <a:buChar char="»"/>
              <a:defRPr sz="2000">
                <a:solidFill>
                  <a:schemeClr val="tx1"/>
                </a:solidFill>
                <a:latin typeface="Times New Roman" pitchFamily="18" charset="0"/>
              </a:defRPr>
            </a:lvl5pPr>
            <a:lvl6pPr marL="25146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6pPr>
            <a:lvl7pPr marL="29718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7pPr>
            <a:lvl8pPr marL="34290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8pPr>
            <a:lvl9pPr marL="38862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9pPr>
          </a:lstStyle>
          <a:p>
            <a:pPr fontAlgn="base">
              <a:spcBef>
                <a:spcPct val="0"/>
              </a:spcBef>
              <a:buClrTx/>
              <a:buSzTx/>
              <a:buFontTx/>
              <a:buNone/>
            </a:pPr>
            <a:r>
              <a:rPr kumimoji="1" lang="en-US" altLang="zh-CN" sz="1200" b="1">
                <a:solidFill>
                  <a:schemeClr val="bg1"/>
                </a:solidFill>
                <a:latin typeface="Arial" pitchFamily="34" charset="0"/>
                <a:ea typeface="宋体" pitchFamily="2" charset="-122"/>
              </a:rPr>
              <a:t>B</a:t>
            </a:r>
          </a:p>
        </p:txBody>
      </p:sp>
      <p:sp>
        <p:nvSpPr>
          <p:cNvPr id="320578" name="Rectangle 66"/>
          <p:cNvSpPr>
            <a:spLocks noChangeArrowheads="1"/>
          </p:cNvSpPr>
          <p:nvPr/>
        </p:nvSpPr>
        <p:spPr bwMode="auto">
          <a:xfrm>
            <a:off x="8153400" y="2590800"/>
            <a:ext cx="293688"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a14:hiddenLine>
            </a:ext>
          </a:extLst>
        </p:spPr>
        <p:txBody>
          <a:bodyPr wrap="none">
            <a:spAutoFit/>
          </a:bodyPr>
          <a:lstStyle>
            <a:lvl1pPr algn="l" defTabSz="762000" eaLnBrk="0" fontAlgn="b" hangingPunct="0">
              <a:spcBef>
                <a:spcPct val="20000"/>
              </a:spcBef>
              <a:buClr>
                <a:srgbClr val="FF6600"/>
              </a:buClr>
              <a:buSzPct val="110000"/>
              <a:buFont typeface="Wingdings" pitchFamily="2" charset="2"/>
              <a:buChar char="n"/>
              <a:defRPr sz="2800">
                <a:solidFill>
                  <a:srgbClr val="000099"/>
                </a:solidFill>
                <a:latin typeface="Verdana" pitchFamily="34" charset="0"/>
              </a:defRPr>
            </a:lvl1pPr>
            <a:lvl2pPr marL="742950" indent="-285750" algn="l" defTabSz="762000" eaLnBrk="0" hangingPunct="0">
              <a:spcBef>
                <a:spcPct val="20000"/>
              </a:spcBef>
              <a:buClr>
                <a:srgbClr val="009900"/>
              </a:buClr>
              <a:buSzPct val="110000"/>
              <a:buFont typeface="Wingdings" pitchFamily="2" charset="2"/>
              <a:buChar char="u"/>
              <a:defRPr sz="2400">
                <a:solidFill>
                  <a:schemeClr val="tx1"/>
                </a:solidFill>
                <a:latin typeface="Verdana" pitchFamily="34" charset="0"/>
              </a:defRPr>
            </a:lvl2pPr>
            <a:lvl3pPr marL="1143000" indent="-228600" algn="l" defTabSz="762000" eaLnBrk="0" hangingPunct="0">
              <a:spcBef>
                <a:spcPct val="20000"/>
              </a:spcBef>
              <a:buClr>
                <a:srgbClr val="0000FF"/>
              </a:buClr>
              <a:buSzPct val="110000"/>
              <a:buFont typeface="Wingdings" pitchFamily="2" charset="2"/>
              <a:buChar char="Ø"/>
              <a:defRPr sz="2400">
                <a:solidFill>
                  <a:schemeClr val="tx1"/>
                </a:solidFill>
                <a:latin typeface="Verdana" pitchFamily="34" charset="0"/>
              </a:defRPr>
            </a:lvl3pPr>
            <a:lvl4pPr marL="1600200" indent="-228600" algn="l" defTabSz="762000" eaLnBrk="0" hangingPunct="0">
              <a:spcBef>
                <a:spcPct val="20000"/>
              </a:spcBef>
              <a:buClr>
                <a:schemeClr val="accent2"/>
              </a:buClr>
              <a:buSzPct val="110000"/>
              <a:buChar char="–"/>
              <a:defRPr sz="2000">
                <a:solidFill>
                  <a:schemeClr val="tx1"/>
                </a:solidFill>
                <a:latin typeface="Times New Roman" pitchFamily="18" charset="0"/>
              </a:defRPr>
            </a:lvl4pPr>
            <a:lvl5pPr marL="2057400" indent="-228600" algn="l" defTabSz="762000" eaLnBrk="0" hangingPunct="0">
              <a:spcBef>
                <a:spcPct val="20000"/>
              </a:spcBef>
              <a:buClr>
                <a:schemeClr val="accent2"/>
              </a:buClr>
              <a:buSzPct val="110000"/>
              <a:buChar char="»"/>
              <a:defRPr sz="2000">
                <a:solidFill>
                  <a:schemeClr val="tx1"/>
                </a:solidFill>
                <a:latin typeface="Times New Roman" pitchFamily="18" charset="0"/>
              </a:defRPr>
            </a:lvl5pPr>
            <a:lvl6pPr marL="25146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6pPr>
            <a:lvl7pPr marL="29718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7pPr>
            <a:lvl8pPr marL="34290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8pPr>
            <a:lvl9pPr marL="38862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9pPr>
          </a:lstStyle>
          <a:p>
            <a:pPr fontAlgn="base">
              <a:spcBef>
                <a:spcPct val="0"/>
              </a:spcBef>
              <a:buClrTx/>
              <a:buSzTx/>
              <a:buFontTx/>
              <a:buNone/>
            </a:pPr>
            <a:r>
              <a:rPr kumimoji="1" lang="en-US" altLang="zh-CN" sz="1200" b="1">
                <a:solidFill>
                  <a:schemeClr val="bg1"/>
                </a:solidFill>
                <a:latin typeface="Arial" pitchFamily="34" charset="0"/>
                <a:ea typeface="宋体" pitchFamily="2" charset="-122"/>
              </a:rPr>
              <a:t>C</a:t>
            </a:r>
          </a:p>
        </p:txBody>
      </p:sp>
      <p:sp>
        <p:nvSpPr>
          <p:cNvPr id="320579" name="Rectangle 67"/>
          <p:cNvSpPr>
            <a:spLocks noChangeArrowheads="1"/>
          </p:cNvSpPr>
          <p:nvPr/>
        </p:nvSpPr>
        <p:spPr bwMode="auto">
          <a:xfrm>
            <a:off x="7086600" y="1600200"/>
            <a:ext cx="293688"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a14:hiddenLine>
            </a:ext>
          </a:extLst>
        </p:spPr>
        <p:txBody>
          <a:bodyPr wrap="none">
            <a:spAutoFit/>
          </a:bodyPr>
          <a:lstStyle>
            <a:lvl1pPr algn="l" defTabSz="762000" eaLnBrk="0" fontAlgn="b" hangingPunct="0">
              <a:spcBef>
                <a:spcPct val="20000"/>
              </a:spcBef>
              <a:buClr>
                <a:srgbClr val="FF6600"/>
              </a:buClr>
              <a:buSzPct val="110000"/>
              <a:buFont typeface="Wingdings" pitchFamily="2" charset="2"/>
              <a:buChar char="n"/>
              <a:defRPr sz="2800">
                <a:solidFill>
                  <a:srgbClr val="000099"/>
                </a:solidFill>
                <a:latin typeface="Verdana" pitchFamily="34" charset="0"/>
              </a:defRPr>
            </a:lvl1pPr>
            <a:lvl2pPr marL="742950" indent="-285750" algn="l" defTabSz="762000" eaLnBrk="0" hangingPunct="0">
              <a:spcBef>
                <a:spcPct val="20000"/>
              </a:spcBef>
              <a:buClr>
                <a:srgbClr val="009900"/>
              </a:buClr>
              <a:buSzPct val="110000"/>
              <a:buFont typeface="Wingdings" pitchFamily="2" charset="2"/>
              <a:buChar char="u"/>
              <a:defRPr sz="2400">
                <a:solidFill>
                  <a:schemeClr val="tx1"/>
                </a:solidFill>
                <a:latin typeface="Verdana" pitchFamily="34" charset="0"/>
              </a:defRPr>
            </a:lvl2pPr>
            <a:lvl3pPr marL="1143000" indent="-228600" algn="l" defTabSz="762000" eaLnBrk="0" hangingPunct="0">
              <a:spcBef>
                <a:spcPct val="20000"/>
              </a:spcBef>
              <a:buClr>
                <a:srgbClr val="0000FF"/>
              </a:buClr>
              <a:buSzPct val="110000"/>
              <a:buFont typeface="Wingdings" pitchFamily="2" charset="2"/>
              <a:buChar char="Ø"/>
              <a:defRPr sz="2400">
                <a:solidFill>
                  <a:schemeClr val="tx1"/>
                </a:solidFill>
                <a:latin typeface="Verdana" pitchFamily="34" charset="0"/>
              </a:defRPr>
            </a:lvl3pPr>
            <a:lvl4pPr marL="1600200" indent="-228600" algn="l" defTabSz="762000" eaLnBrk="0" hangingPunct="0">
              <a:spcBef>
                <a:spcPct val="20000"/>
              </a:spcBef>
              <a:buClr>
                <a:schemeClr val="accent2"/>
              </a:buClr>
              <a:buSzPct val="110000"/>
              <a:buChar char="–"/>
              <a:defRPr sz="2000">
                <a:solidFill>
                  <a:schemeClr val="tx1"/>
                </a:solidFill>
                <a:latin typeface="Times New Roman" pitchFamily="18" charset="0"/>
              </a:defRPr>
            </a:lvl4pPr>
            <a:lvl5pPr marL="2057400" indent="-228600" algn="l" defTabSz="762000" eaLnBrk="0" hangingPunct="0">
              <a:spcBef>
                <a:spcPct val="20000"/>
              </a:spcBef>
              <a:buClr>
                <a:schemeClr val="accent2"/>
              </a:buClr>
              <a:buSzPct val="110000"/>
              <a:buChar char="»"/>
              <a:defRPr sz="2000">
                <a:solidFill>
                  <a:schemeClr val="tx1"/>
                </a:solidFill>
                <a:latin typeface="Times New Roman" pitchFamily="18" charset="0"/>
              </a:defRPr>
            </a:lvl5pPr>
            <a:lvl6pPr marL="25146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6pPr>
            <a:lvl7pPr marL="29718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7pPr>
            <a:lvl8pPr marL="34290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8pPr>
            <a:lvl9pPr marL="38862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9pPr>
          </a:lstStyle>
          <a:p>
            <a:pPr fontAlgn="base">
              <a:spcBef>
                <a:spcPct val="0"/>
              </a:spcBef>
              <a:buClrTx/>
              <a:buSzTx/>
              <a:buFontTx/>
              <a:buNone/>
            </a:pPr>
            <a:r>
              <a:rPr kumimoji="1" lang="en-US" altLang="zh-CN" sz="1200" b="1">
                <a:solidFill>
                  <a:schemeClr val="bg1"/>
                </a:solidFill>
                <a:latin typeface="Arial" pitchFamily="34" charset="0"/>
                <a:ea typeface="宋体" pitchFamily="2" charset="-122"/>
              </a:rPr>
              <a:t>D</a:t>
            </a:r>
          </a:p>
        </p:txBody>
      </p:sp>
      <p:sp>
        <p:nvSpPr>
          <p:cNvPr id="50240" name="Text Box 68"/>
          <p:cNvSpPr txBox="1">
            <a:spLocks noChangeArrowheads="1"/>
          </p:cNvSpPr>
          <p:nvPr/>
        </p:nvSpPr>
        <p:spPr bwMode="auto">
          <a:xfrm>
            <a:off x="939800" y="4205288"/>
            <a:ext cx="17272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type="none" w="sm" len="sm"/>
                <a:tailEnd/>
              </a14:hiddenLine>
            </a:ext>
          </a:extLst>
        </p:spPr>
        <p:txBody>
          <a:bodyPr wrap="none" lIns="90000" tIns="46800" rIns="90000" bIns="46800" anchor="ctr">
            <a:spAutoFit/>
          </a:bodyPr>
          <a:lstStyle>
            <a:lvl1pPr algn="l" defTabSz="762000" eaLnBrk="0" fontAlgn="b" hangingPunct="0">
              <a:spcBef>
                <a:spcPct val="20000"/>
              </a:spcBef>
              <a:buClr>
                <a:srgbClr val="FF6600"/>
              </a:buClr>
              <a:buSzPct val="110000"/>
              <a:buFont typeface="Wingdings" pitchFamily="2" charset="2"/>
              <a:buChar char="n"/>
              <a:defRPr sz="2800">
                <a:solidFill>
                  <a:srgbClr val="000099"/>
                </a:solidFill>
                <a:latin typeface="Verdana" pitchFamily="34" charset="0"/>
              </a:defRPr>
            </a:lvl1pPr>
            <a:lvl2pPr marL="742950" indent="-285750" algn="l" defTabSz="762000" eaLnBrk="0" hangingPunct="0">
              <a:spcBef>
                <a:spcPct val="20000"/>
              </a:spcBef>
              <a:buClr>
                <a:srgbClr val="009900"/>
              </a:buClr>
              <a:buSzPct val="110000"/>
              <a:buFont typeface="Wingdings" pitchFamily="2" charset="2"/>
              <a:buChar char="u"/>
              <a:defRPr sz="2400">
                <a:solidFill>
                  <a:schemeClr val="tx1"/>
                </a:solidFill>
                <a:latin typeface="Verdana" pitchFamily="34" charset="0"/>
              </a:defRPr>
            </a:lvl2pPr>
            <a:lvl3pPr marL="1143000" indent="-228600" algn="l" defTabSz="762000" eaLnBrk="0" hangingPunct="0">
              <a:spcBef>
                <a:spcPct val="20000"/>
              </a:spcBef>
              <a:buClr>
                <a:srgbClr val="0000FF"/>
              </a:buClr>
              <a:buSzPct val="110000"/>
              <a:buFont typeface="Wingdings" pitchFamily="2" charset="2"/>
              <a:buChar char="Ø"/>
              <a:defRPr sz="2400">
                <a:solidFill>
                  <a:schemeClr val="tx1"/>
                </a:solidFill>
                <a:latin typeface="Verdana" pitchFamily="34" charset="0"/>
              </a:defRPr>
            </a:lvl3pPr>
            <a:lvl4pPr marL="1600200" indent="-228600" algn="l" defTabSz="762000" eaLnBrk="0" hangingPunct="0">
              <a:spcBef>
                <a:spcPct val="20000"/>
              </a:spcBef>
              <a:buClr>
                <a:schemeClr val="accent2"/>
              </a:buClr>
              <a:buSzPct val="110000"/>
              <a:buChar char="–"/>
              <a:defRPr sz="2000">
                <a:solidFill>
                  <a:schemeClr val="tx1"/>
                </a:solidFill>
                <a:latin typeface="Times New Roman" pitchFamily="18" charset="0"/>
              </a:defRPr>
            </a:lvl4pPr>
            <a:lvl5pPr marL="2057400" indent="-228600" algn="l" defTabSz="762000" eaLnBrk="0" hangingPunct="0">
              <a:spcBef>
                <a:spcPct val="20000"/>
              </a:spcBef>
              <a:buClr>
                <a:schemeClr val="accent2"/>
              </a:buClr>
              <a:buSzPct val="110000"/>
              <a:buChar char="»"/>
              <a:defRPr sz="2000">
                <a:solidFill>
                  <a:schemeClr val="tx1"/>
                </a:solidFill>
                <a:latin typeface="Times New Roman" pitchFamily="18" charset="0"/>
              </a:defRPr>
            </a:lvl5pPr>
            <a:lvl6pPr marL="25146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6pPr>
            <a:lvl7pPr marL="29718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7pPr>
            <a:lvl8pPr marL="34290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8pPr>
            <a:lvl9pPr marL="38862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9pPr>
          </a:lstStyle>
          <a:p>
            <a:pPr fontAlgn="base">
              <a:spcBef>
                <a:spcPct val="50000"/>
              </a:spcBef>
              <a:buClrTx/>
              <a:buSzTx/>
              <a:buFontTx/>
              <a:buNone/>
            </a:pPr>
            <a:r>
              <a:rPr lang="en-US" altLang="zh-CN" sz="1800" b="1">
                <a:solidFill>
                  <a:schemeClr val="tx1"/>
                </a:solidFill>
                <a:latin typeface="CordiaUPC" pitchFamily="34" charset="-34"/>
                <a:ea typeface="宋体" pitchFamily="2" charset="-122"/>
              </a:rPr>
              <a:t>A</a:t>
            </a:r>
            <a:r>
              <a:rPr lang="zh-CN" altLang="en-US" sz="1800" b="1">
                <a:solidFill>
                  <a:schemeClr val="tx1"/>
                </a:solidFill>
                <a:latin typeface="CordiaUPC" pitchFamily="34" charset="-34"/>
                <a:ea typeface="宋体" pitchFamily="2" charset="-122"/>
              </a:rPr>
              <a:t>准备截获令牌</a:t>
            </a:r>
          </a:p>
        </p:txBody>
      </p:sp>
      <p:sp>
        <p:nvSpPr>
          <p:cNvPr id="320583" name="Oval 71"/>
          <p:cNvSpPr>
            <a:spLocks noChangeArrowheads="1"/>
          </p:cNvSpPr>
          <p:nvPr/>
        </p:nvSpPr>
        <p:spPr bwMode="auto">
          <a:xfrm>
            <a:off x="1344613" y="2154238"/>
            <a:ext cx="1574800" cy="1574800"/>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lgn="l" eaLnBrk="0" fontAlgn="b" hangingPunct="0">
              <a:spcBef>
                <a:spcPct val="20000"/>
              </a:spcBef>
              <a:buClr>
                <a:srgbClr val="FF6600"/>
              </a:buClr>
              <a:buSzPct val="110000"/>
              <a:buFont typeface="Wingdings" pitchFamily="2" charset="2"/>
              <a:buChar char="n"/>
              <a:defRPr sz="2800">
                <a:solidFill>
                  <a:srgbClr val="000099"/>
                </a:solidFill>
                <a:latin typeface="Verdana" pitchFamily="34" charset="0"/>
              </a:defRPr>
            </a:lvl1pPr>
            <a:lvl2pPr marL="742950" indent="-285750" algn="l" eaLnBrk="0" hangingPunct="0">
              <a:spcBef>
                <a:spcPct val="20000"/>
              </a:spcBef>
              <a:buClr>
                <a:srgbClr val="009900"/>
              </a:buClr>
              <a:buSzPct val="110000"/>
              <a:buFont typeface="Wingdings" pitchFamily="2" charset="2"/>
              <a:buChar char="u"/>
              <a:defRPr sz="2400">
                <a:solidFill>
                  <a:schemeClr val="tx1"/>
                </a:solidFill>
                <a:latin typeface="Verdana" pitchFamily="34" charset="0"/>
              </a:defRPr>
            </a:lvl2pPr>
            <a:lvl3pPr marL="1143000" indent="-228600" algn="l" eaLnBrk="0" hangingPunct="0">
              <a:spcBef>
                <a:spcPct val="20000"/>
              </a:spcBef>
              <a:buClr>
                <a:srgbClr val="0000FF"/>
              </a:buClr>
              <a:buSzPct val="110000"/>
              <a:buFont typeface="Wingdings" pitchFamily="2" charset="2"/>
              <a:buChar char="Ø"/>
              <a:defRPr sz="2400">
                <a:solidFill>
                  <a:schemeClr val="tx1"/>
                </a:solidFill>
                <a:latin typeface="Verdana" pitchFamily="34" charset="0"/>
              </a:defRPr>
            </a:lvl3pPr>
            <a:lvl4pPr marL="1600200" indent="-228600" algn="l" eaLnBrk="0" hangingPunct="0">
              <a:spcBef>
                <a:spcPct val="20000"/>
              </a:spcBef>
              <a:buClr>
                <a:schemeClr val="accent2"/>
              </a:buClr>
              <a:buSzPct val="110000"/>
              <a:buChar char="–"/>
              <a:defRPr sz="2000">
                <a:solidFill>
                  <a:schemeClr val="tx1"/>
                </a:solidFill>
                <a:latin typeface="Times New Roman" pitchFamily="18" charset="0"/>
              </a:defRPr>
            </a:lvl4pPr>
            <a:lvl5pPr marL="2057400" indent="-228600" algn="l" eaLnBrk="0" hangingPunct="0">
              <a:spcBef>
                <a:spcPct val="20000"/>
              </a:spcBef>
              <a:buClr>
                <a:schemeClr val="accent2"/>
              </a:buClr>
              <a:buSzPct val="110000"/>
              <a:buChar char="»"/>
              <a:defRPr sz="2000">
                <a:solidFill>
                  <a:schemeClr val="tx1"/>
                </a:solidFill>
                <a:latin typeface="Times New Roman" pitchFamily="18" charset="0"/>
              </a:defRPr>
            </a:lvl5pPr>
            <a:lvl6pPr marL="25146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6pPr>
            <a:lvl7pPr marL="29718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7pPr>
            <a:lvl8pPr marL="34290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8pPr>
            <a:lvl9pPr marL="38862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9pPr>
          </a:lstStyle>
          <a:p>
            <a:pPr algn="ctr" eaLnBrk="1" fontAlgn="base" hangingPunct="1">
              <a:spcBef>
                <a:spcPct val="0"/>
              </a:spcBef>
              <a:buClrTx/>
              <a:buSzTx/>
              <a:buFontTx/>
              <a:buNone/>
            </a:pPr>
            <a:endParaRPr lang="zh-CN" altLang="en-US" sz="5400">
              <a:solidFill>
                <a:schemeClr val="tx1"/>
              </a:solidFill>
              <a:latin typeface="Arial" pitchFamily="34" charset="0"/>
              <a:ea typeface="宋体" pitchFamily="2" charset="-122"/>
            </a:endParaRPr>
          </a:p>
        </p:txBody>
      </p:sp>
      <p:sp>
        <p:nvSpPr>
          <p:cNvPr id="320584" name="Oval 72"/>
          <p:cNvSpPr>
            <a:spLocks noChangeArrowheads="1"/>
          </p:cNvSpPr>
          <p:nvPr/>
        </p:nvSpPr>
        <p:spPr bwMode="auto">
          <a:xfrm>
            <a:off x="6243638" y="1974850"/>
            <a:ext cx="1574800" cy="1574800"/>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lgn="l" eaLnBrk="0" fontAlgn="b" hangingPunct="0">
              <a:spcBef>
                <a:spcPct val="20000"/>
              </a:spcBef>
              <a:buClr>
                <a:srgbClr val="FF6600"/>
              </a:buClr>
              <a:buSzPct val="110000"/>
              <a:buFont typeface="Wingdings" pitchFamily="2" charset="2"/>
              <a:buChar char="n"/>
              <a:defRPr sz="2800">
                <a:solidFill>
                  <a:srgbClr val="000099"/>
                </a:solidFill>
                <a:latin typeface="Verdana" pitchFamily="34" charset="0"/>
              </a:defRPr>
            </a:lvl1pPr>
            <a:lvl2pPr marL="742950" indent="-285750" algn="l" eaLnBrk="0" hangingPunct="0">
              <a:spcBef>
                <a:spcPct val="20000"/>
              </a:spcBef>
              <a:buClr>
                <a:srgbClr val="009900"/>
              </a:buClr>
              <a:buSzPct val="110000"/>
              <a:buFont typeface="Wingdings" pitchFamily="2" charset="2"/>
              <a:buChar char="u"/>
              <a:defRPr sz="2400">
                <a:solidFill>
                  <a:schemeClr val="tx1"/>
                </a:solidFill>
                <a:latin typeface="Verdana" pitchFamily="34" charset="0"/>
              </a:defRPr>
            </a:lvl2pPr>
            <a:lvl3pPr marL="1143000" indent="-228600" algn="l" eaLnBrk="0" hangingPunct="0">
              <a:spcBef>
                <a:spcPct val="20000"/>
              </a:spcBef>
              <a:buClr>
                <a:srgbClr val="0000FF"/>
              </a:buClr>
              <a:buSzPct val="110000"/>
              <a:buFont typeface="Wingdings" pitchFamily="2" charset="2"/>
              <a:buChar char="Ø"/>
              <a:defRPr sz="2400">
                <a:solidFill>
                  <a:schemeClr val="tx1"/>
                </a:solidFill>
                <a:latin typeface="Verdana" pitchFamily="34" charset="0"/>
              </a:defRPr>
            </a:lvl3pPr>
            <a:lvl4pPr marL="1600200" indent="-228600" algn="l" eaLnBrk="0" hangingPunct="0">
              <a:spcBef>
                <a:spcPct val="20000"/>
              </a:spcBef>
              <a:buClr>
                <a:schemeClr val="accent2"/>
              </a:buClr>
              <a:buSzPct val="110000"/>
              <a:buChar char="–"/>
              <a:defRPr sz="2000">
                <a:solidFill>
                  <a:schemeClr val="tx1"/>
                </a:solidFill>
                <a:latin typeface="Times New Roman" pitchFamily="18" charset="0"/>
              </a:defRPr>
            </a:lvl4pPr>
            <a:lvl5pPr marL="2057400" indent="-228600" algn="l" eaLnBrk="0" hangingPunct="0">
              <a:spcBef>
                <a:spcPct val="20000"/>
              </a:spcBef>
              <a:buClr>
                <a:schemeClr val="accent2"/>
              </a:buClr>
              <a:buSzPct val="110000"/>
              <a:buChar char="»"/>
              <a:defRPr sz="2000">
                <a:solidFill>
                  <a:schemeClr val="tx1"/>
                </a:solidFill>
                <a:latin typeface="Times New Roman" pitchFamily="18" charset="0"/>
              </a:defRPr>
            </a:lvl5pPr>
            <a:lvl6pPr marL="25146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6pPr>
            <a:lvl7pPr marL="29718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7pPr>
            <a:lvl8pPr marL="34290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8pPr>
            <a:lvl9pPr marL="38862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9pPr>
          </a:lstStyle>
          <a:p>
            <a:pPr algn="ctr" eaLnBrk="1" fontAlgn="base" hangingPunct="1">
              <a:spcBef>
                <a:spcPct val="0"/>
              </a:spcBef>
              <a:buClrTx/>
              <a:buSzTx/>
              <a:buFontTx/>
              <a:buNone/>
            </a:pPr>
            <a:endParaRPr lang="zh-CN" altLang="en-US" sz="5400">
              <a:solidFill>
                <a:schemeClr val="tx1"/>
              </a:solidFill>
              <a:latin typeface="Arial" pitchFamily="34" charset="0"/>
              <a:ea typeface="宋体" pitchFamily="2" charset="-122"/>
            </a:endParaRPr>
          </a:p>
        </p:txBody>
      </p:sp>
      <p:sp>
        <p:nvSpPr>
          <p:cNvPr id="50243" name="Text Box 73"/>
          <p:cNvSpPr txBox="1">
            <a:spLocks noChangeArrowheads="1"/>
          </p:cNvSpPr>
          <p:nvPr/>
        </p:nvSpPr>
        <p:spPr bwMode="auto">
          <a:xfrm>
            <a:off x="3686175" y="6308725"/>
            <a:ext cx="103663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type="none" w="sm" len="sm"/>
                <a:tailEnd/>
              </a14:hiddenLine>
            </a:ext>
          </a:extLst>
        </p:spPr>
        <p:txBody>
          <a:bodyPr wrap="none" lIns="90000" tIns="46800" rIns="90000" bIns="46800" anchor="ctr">
            <a:spAutoFit/>
          </a:bodyPr>
          <a:lstStyle>
            <a:lvl1pPr algn="l" defTabSz="762000" eaLnBrk="0" fontAlgn="b" hangingPunct="0">
              <a:spcBef>
                <a:spcPct val="20000"/>
              </a:spcBef>
              <a:buClr>
                <a:srgbClr val="FF6600"/>
              </a:buClr>
              <a:buSzPct val="110000"/>
              <a:buFont typeface="Wingdings" pitchFamily="2" charset="2"/>
              <a:buChar char="n"/>
              <a:defRPr sz="2800">
                <a:solidFill>
                  <a:srgbClr val="000099"/>
                </a:solidFill>
                <a:latin typeface="Verdana" pitchFamily="34" charset="0"/>
              </a:defRPr>
            </a:lvl1pPr>
            <a:lvl2pPr marL="742950" indent="-285750" algn="l" defTabSz="762000" eaLnBrk="0" hangingPunct="0">
              <a:spcBef>
                <a:spcPct val="20000"/>
              </a:spcBef>
              <a:buClr>
                <a:srgbClr val="009900"/>
              </a:buClr>
              <a:buSzPct val="110000"/>
              <a:buFont typeface="Wingdings" pitchFamily="2" charset="2"/>
              <a:buChar char="u"/>
              <a:defRPr sz="2400">
                <a:solidFill>
                  <a:schemeClr val="tx1"/>
                </a:solidFill>
                <a:latin typeface="Verdana" pitchFamily="34" charset="0"/>
              </a:defRPr>
            </a:lvl2pPr>
            <a:lvl3pPr marL="1143000" indent="-228600" algn="l" defTabSz="762000" eaLnBrk="0" hangingPunct="0">
              <a:spcBef>
                <a:spcPct val="20000"/>
              </a:spcBef>
              <a:buClr>
                <a:srgbClr val="0000FF"/>
              </a:buClr>
              <a:buSzPct val="110000"/>
              <a:buFont typeface="Wingdings" pitchFamily="2" charset="2"/>
              <a:buChar char="Ø"/>
              <a:defRPr sz="2400">
                <a:solidFill>
                  <a:schemeClr val="tx1"/>
                </a:solidFill>
                <a:latin typeface="Verdana" pitchFamily="34" charset="0"/>
              </a:defRPr>
            </a:lvl3pPr>
            <a:lvl4pPr marL="1600200" indent="-228600" algn="l" defTabSz="762000" eaLnBrk="0" hangingPunct="0">
              <a:spcBef>
                <a:spcPct val="20000"/>
              </a:spcBef>
              <a:buClr>
                <a:schemeClr val="accent2"/>
              </a:buClr>
              <a:buSzPct val="110000"/>
              <a:buChar char="–"/>
              <a:defRPr sz="2000">
                <a:solidFill>
                  <a:schemeClr val="tx1"/>
                </a:solidFill>
                <a:latin typeface="Times New Roman" pitchFamily="18" charset="0"/>
              </a:defRPr>
            </a:lvl4pPr>
            <a:lvl5pPr marL="2057400" indent="-228600" algn="l" defTabSz="762000" eaLnBrk="0" hangingPunct="0">
              <a:spcBef>
                <a:spcPct val="20000"/>
              </a:spcBef>
              <a:buClr>
                <a:schemeClr val="accent2"/>
              </a:buClr>
              <a:buSzPct val="110000"/>
              <a:buChar char="»"/>
              <a:defRPr sz="2000">
                <a:solidFill>
                  <a:schemeClr val="tx1"/>
                </a:solidFill>
                <a:latin typeface="Times New Roman" pitchFamily="18" charset="0"/>
              </a:defRPr>
            </a:lvl5pPr>
            <a:lvl6pPr marL="25146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6pPr>
            <a:lvl7pPr marL="29718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7pPr>
            <a:lvl8pPr marL="34290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8pPr>
            <a:lvl9pPr marL="38862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9pPr>
          </a:lstStyle>
          <a:p>
            <a:pPr fontAlgn="base">
              <a:spcBef>
                <a:spcPct val="50000"/>
              </a:spcBef>
              <a:buClrTx/>
              <a:buSzTx/>
              <a:buFontTx/>
              <a:buNone/>
            </a:pPr>
            <a:r>
              <a:rPr lang="en-US" altLang="zh-CN" sz="1800" b="1">
                <a:solidFill>
                  <a:schemeClr val="tx1"/>
                </a:solidFill>
                <a:latin typeface="CordiaUPC" pitchFamily="34" charset="-34"/>
                <a:ea typeface="宋体" pitchFamily="2" charset="-122"/>
              </a:rPr>
              <a:t>A</a:t>
            </a:r>
            <a:r>
              <a:rPr lang="zh-CN" altLang="en-US" sz="1800" b="1">
                <a:solidFill>
                  <a:schemeClr val="tx1"/>
                </a:solidFill>
                <a:latin typeface="CordiaUPC" pitchFamily="34" charset="-34"/>
                <a:ea typeface="宋体" pitchFamily="2" charset="-122"/>
              </a:rPr>
              <a:t>发数据</a:t>
            </a:r>
            <a:endParaRPr lang="en-US" altLang="zh-CN" sz="1800" b="1">
              <a:solidFill>
                <a:schemeClr val="tx1"/>
              </a:solidFill>
              <a:latin typeface="CordiaUPC" pitchFamily="34" charset="-34"/>
              <a:ea typeface="宋体" pitchFamily="2" charset="-122"/>
            </a:endParaRPr>
          </a:p>
        </p:txBody>
      </p:sp>
      <p:sp>
        <p:nvSpPr>
          <p:cNvPr id="50244" name="Text Box 74"/>
          <p:cNvSpPr txBox="1">
            <a:spLocks noChangeArrowheads="1"/>
          </p:cNvSpPr>
          <p:nvPr/>
        </p:nvSpPr>
        <p:spPr bwMode="auto">
          <a:xfrm>
            <a:off x="6796088" y="4208463"/>
            <a:ext cx="126682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type="none" w="sm" len="sm"/>
                <a:tailEnd/>
              </a14:hiddenLine>
            </a:ext>
          </a:extLst>
        </p:spPr>
        <p:txBody>
          <a:bodyPr wrap="none" lIns="90000" tIns="46800" rIns="90000" bIns="46800" anchor="ctr">
            <a:spAutoFit/>
          </a:bodyPr>
          <a:lstStyle>
            <a:lvl1pPr algn="l" defTabSz="762000" eaLnBrk="0" fontAlgn="b" hangingPunct="0">
              <a:spcBef>
                <a:spcPct val="20000"/>
              </a:spcBef>
              <a:buClr>
                <a:srgbClr val="FF6600"/>
              </a:buClr>
              <a:buSzPct val="110000"/>
              <a:buFont typeface="Wingdings" pitchFamily="2" charset="2"/>
              <a:buChar char="n"/>
              <a:defRPr sz="2800">
                <a:solidFill>
                  <a:srgbClr val="000099"/>
                </a:solidFill>
                <a:latin typeface="Verdana" pitchFamily="34" charset="0"/>
              </a:defRPr>
            </a:lvl1pPr>
            <a:lvl2pPr marL="742950" indent="-285750" algn="l" defTabSz="762000" eaLnBrk="0" hangingPunct="0">
              <a:spcBef>
                <a:spcPct val="20000"/>
              </a:spcBef>
              <a:buClr>
                <a:srgbClr val="009900"/>
              </a:buClr>
              <a:buSzPct val="110000"/>
              <a:buFont typeface="Wingdings" pitchFamily="2" charset="2"/>
              <a:buChar char="u"/>
              <a:defRPr sz="2400">
                <a:solidFill>
                  <a:schemeClr val="tx1"/>
                </a:solidFill>
                <a:latin typeface="Verdana" pitchFamily="34" charset="0"/>
              </a:defRPr>
            </a:lvl2pPr>
            <a:lvl3pPr marL="1143000" indent="-228600" algn="l" defTabSz="762000" eaLnBrk="0" hangingPunct="0">
              <a:spcBef>
                <a:spcPct val="20000"/>
              </a:spcBef>
              <a:buClr>
                <a:srgbClr val="0000FF"/>
              </a:buClr>
              <a:buSzPct val="110000"/>
              <a:buFont typeface="Wingdings" pitchFamily="2" charset="2"/>
              <a:buChar char="Ø"/>
              <a:defRPr sz="2400">
                <a:solidFill>
                  <a:schemeClr val="tx1"/>
                </a:solidFill>
                <a:latin typeface="Verdana" pitchFamily="34" charset="0"/>
              </a:defRPr>
            </a:lvl3pPr>
            <a:lvl4pPr marL="1600200" indent="-228600" algn="l" defTabSz="762000" eaLnBrk="0" hangingPunct="0">
              <a:spcBef>
                <a:spcPct val="20000"/>
              </a:spcBef>
              <a:buClr>
                <a:schemeClr val="accent2"/>
              </a:buClr>
              <a:buSzPct val="110000"/>
              <a:buChar char="–"/>
              <a:defRPr sz="2000">
                <a:solidFill>
                  <a:schemeClr val="tx1"/>
                </a:solidFill>
                <a:latin typeface="Times New Roman" pitchFamily="18" charset="0"/>
              </a:defRPr>
            </a:lvl4pPr>
            <a:lvl5pPr marL="2057400" indent="-228600" algn="l" defTabSz="762000" eaLnBrk="0" hangingPunct="0">
              <a:spcBef>
                <a:spcPct val="20000"/>
              </a:spcBef>
              <a:buClr>
                <a:schemeClr val="accent2"/>
              </a:buClr>
              <a:buSzPct val="110000"/>
              <a:buChar char="»"/>
              <a:defRPr sz="2000">
                <a:solidFill>
                  <a:schemeClr val="tx1"/>
                </a:solidFill>
                <a:latin typeface="Times New Roman" pitchFamily="18" charset="0"/>
              </a:defRPr>
            </a:lvl5pPr>
            <a:lvl6pPr marL="25146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6pPr>
            <a:lvl7pPr marL="29718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7pPr>
            <a:lvl8pPr marL="34290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8pPr>
            <a:lvl9pPr marL="38862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9pPr>
          </a:lstStyle>
          <a:p>
            <a:pPr fontAlgn="base">
              <a:spcBef>
                <a:spcPct val="50000"/>
              </a:spcBef>
              <a:buClrTx/>
              <a:buSzTx/>
              <a:buFontTx/>
              <a:buNone/>
            </a:pPr>
            <a:r>
              <a:rPr lang="en-US" altLang="zh-CN" sz="1800" b="1">
                <a:solidFill>
                  <a:schemeClr val="tx1"/>
                </a:solidFill>
                <a:latin typeface="CordiaUPC" pitchFamily="34" charset="-34"/>
                <a:ea typeface="宋体" pitchFamily="2" charset="-122"/>
              </a:rPr>
              <a:t>A</a:t>
            </a:r>
            <a:r>
              <a:rPr lang="zh-CN" altLang="en-US" sz="1800" b="1">
                <a:solidFill>
                  <a:schemeClr val="tx1"/>
                </a:solidFill>
                <a:latin typeface="CordiaUPC" pitchFamily="34" charset="-34"/>
                <a:ea typeface="宋体" pitchFamily="2" charset="-122"/>
              </a:rPr>
              <a:t>释放令牌</a:t>
            </a:r>
          </a:p>
        </p:txBody>
      </p:sp>
      <p:sp>
        <p:nvSpPr>
          <p:cNvPr id="320587" name="Rectangle 75"/>
          <p:cNvSpPr>
            <a:spLocks noChangeArrowheads="1"/>
          </p:cNvSpPr>
          <p:nvPr/>
        </p:nvSpPr>
        <p:spPr bwMode="auto">
          <a:xfrm>
            <a:off x="6757988" y="2595563"/>
            <a:ext cx="654050" cy="336550"/>
          </a:xfrm>
          <a:prstGeom prst="rect">
            <a:avLst/>
          </a:prstGeom>
          <a:noFill/>
          <a:ln w="9525">
            <a:noFill/>
            <a:miter lim="800000"/>
            <a:headEnd/>
            <a:tailEnd/>
          </a:ln>
          <a:effectLst/>
        </p:spPr>
        <p:txBody>
          <a:bodyPr wrap="none" lIns="92075" tIns="46038" rIns="92075" bIns="46038">
            <a:spAutoFit/>
          </a:bodyPr>
          <a:lstStyle/>
          <a:p>
            <a:pPr algn="l" defTabSz="762000" eaLnBrk="0" hangingPunct="0">
              <a:defRPr/>
            </a:pPr>
            <a:r>
              <a:rPr kumimoji="1" lang="en-US" altLang="zh-CN" sz="1600">
                <a:solidFill>
                  <a:srgbClr val="000099"/>
                </a:solidFill>
                <a:effectLst>
                  <a:outerShdw blurRad="38100" dist="38100" dir="2700000" algn="tl">
                    <a:srgbClr val="C0C0C0"/>
                  </a:outerShdw>
                </a:effectLst>
                <a:ea typeface="宋体" pitchFamily="2" charset="-122"/>
              </a:rPr>
              <a:t>T = 0</a:t>
            </a:r>
          </a:p>
        </p:txBody>
      </p:sp>
      <p:sp>
        <p:nvSpPr>
          <p:cNvPr id="320588" name="Rectangle 76"/>
          <p:cNvSpPr>
            <a:spLocks noChangeArrowheads="1"/>
          </p:cNvSpPr>
          <p:nvPr/>
        </p:nvSpPr>
        <p:spPr bwMode="auto">
          <a:xfrm>
            <a:off x="4371975" y="4754563"/>
            <a:ext cx="654050" cy="336550"/>
          </a:xfrm>
          <a:prstGeom prst="rect">
            <a:avLst/>
          </a:prstGeom>
          <a:noFill/>
          <a:ln w="9525">
            <a:noFill/>
            <a:miter lim="800000"/>
            <a:headEnd/>
            <a:tailEnd/>
          </a:ln>
          <a:effectLst/>
        </p:spPr>
        <p:txBody>
          <a:bodyPr wrap="none" lIns="92075" tIns="46038" rIns="92075" bIns="46038">
            <a:spAutoFit/>
          </a:bodyPr>
          <a:lstStyle/>
          <a:p>
            <a:pPr algn="l" defTabSz="762000" eaLnBrk="0" hangingPunct="0">
              <a:defRPr/>
            </a:pPr>
            <a:r>
              <a:rPr kumimoji="1" lang="en-US" altLang="zh-CN" sz="1600">
                <a:solidFill>
                  <a:srgbClr val="000099"/>
                </a:solidFill>
                <a:effectLst>
                  <a:outerShdw blurRad="38100" dist="38100" dir="2700000" algn="tl">
                    <a:srgbClr val="C0C0C0"/>
                  </a:outerShdw>
                </a:effectLst>
                <a:ea typeface="宋体" pitchFamily="2" charset="-122"/>
              </a:rPr>
              <a:t>T = 1</a:t>
            </a:r>
          </a:p>
        </p:txBody>
      </p:sp>
      <p:sp>
        <p:nvSpPr>
          <p:cNvPr id="50247" name="Text Box 77"/>
          <p:cNvSpPr txBox="1">
            <a:spLocks noChangeArrowheads="1"/>
          </p:cNvSpPr>
          <p:nvPr/>
        </p:nvSpPr>
        <p:spPr bwMode="auto">
          <a:xfrm>
            <a:off x="766763" y="2897188"/>
            <a:ext cx="35083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rnd" algn="ctr">
                <a:solidFill>
                  <a:srgbClr val="000000"/>
                </a:solidFill>
                <a:prstDash val="sysDot"/>
                <a:miter lim="800000"/>
                <a:headEnd type="none" w="sm" len="sm"/>
                <a:tailEnd/>
              </a14:hiddenLine>
            </a:ext>
          </a:extLst>
        </p:spPr>
        <p:txBody>
          <a:bodyPr wrap="none" lIns="90000" tIns="46800" rIns="90000" bIns="46800">
            <a:spAutoFit/>
          </a:bodyPr>
          <a:lstStyle>
            <a:lvl1pPr algn="l" eaLnBrk="0" fontAlgn="b" hangingPunct="0">
              <a:spcBef>
                <a:spcPct val="20000"/>
              </a:spcBef>
              <a:buClr>
                <a:srgbClr val="FF6600"/>
              </a:buClr>
              <a:buSzPct val="110000"/>
              <a:buFont typeface="Wingdings" pitchFamily="2" charset="2"/>
              <a:buChar char="n"/>
              <a:defRPr sz="2800">
                <a:solidFill>
                  <a:srgbClr val="000099"/>
                </a:solidFill>
                <a:latin typeface="Verdana" pitchFamily="34" charset="0"/>
              </a:defRPr>
            </a:lvl1pPr>
            <a:lvl2pPr marL="742950" indent="-285750" algn="l" eaLnBrk="0" hangingPunct="0">
              <a:spcBef>
                <a:spcPct val="20000"/>
              </a:spcBef>
              <a:buClr>
                <a:srgbClr val="009900"/>
              </a:buClr>
              <a:buSzPct val="110000"/>
              <a:buFont typeface="Wingdings" pitchFamily="2" charset="2"/>
              <a:buChar char="u"/>
              <a:defRPr sz="2400">
                <a:solidFill>
                  <a:schemeClr val="tx1"/>
                </a:solidFill>
                <a:latin typeface="Verdana" pitchFamily="34" charset="0"/>
              </a:defRPr>
            </a:lvl2pPr>
            <a:lvl3pPr marL="1143000" indent="-228600" algn="l" eaLnBrk="0" hangingPunct="0">
              <a:spcBef>
                <a:spcPct val="20000"/>
              </a:spcBef>
              <a:buClr>
                <a:srgbClr val="0000FF"/>
              </a:buClr>
              <a:buSzPct val="110000"/>
              <a:buFont typeface="Wingdings" pitchFamily="2" charset="2"/>
              <a:buChar char="Ø"/>
              <a:defRPr sz="2400">
                <a:solidFill>
                  <a:schemeClr val="tx1"/>
                </a:solidFill>
                <a:latin typeface="Verdana" pitchFamily="34" charset="0"/>
              </a:defRPr>
            </a:lvl3pPr>
            <a:lvl4pPr marL="1600200" indent="-228600" algn="l" eaLnBrk="0" hangingPunct="0">
              <a:spcBef>
                <a:spcPct val="20000"/>
              </a:spcBef>
              <a:buClr>
                <a:schemeClr val="accent2"/>
              </a:buClr>
              <a:buSzPct val="110000"/>
              <a:buChar char="–"/>
              <a:defRPr sz="2000">
                <a:solidFill>
                  <a:schemeClr val="tx1"/>
                </a:solidFill>
                <a:latin typeface="Times New Roman" pitchFamily="18" charset="0"/>
              </a:defRPr>
            </a:lvl4pPr>
            <a:lvl5pPr marL="2057400" indent="-228600" algn="l" eaLnBrk="0" hangingPunct="0">
              <a:spcBef>
                <a:spcPct val="20000"/>
              </a:spcBef>
              <a:buClr>
                <a:schemeClr val="accent2"/>
              </a:buClr>
              <a:buSzPct val="110000"/>
              <a:buChar char="»"/>
              <a:defRPr sz="2000">
                <a:solidFill>
                  <a:schemeClr val="tx1"/>
                </a:solidFill>
                <a:latin typeface="Times New Roman" pitchFamily="18" charset="0"/>
              </a:defRPr>
            </a:lvl5pPr>
            <a:lvl6pPr marL="25146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6pPr>
            <a:lvl7pPr marL="29718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7pPr>
            <a:lvl8pPr marL="34290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8pPr>
            <a:lvl9pPr marL="38862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9pPr>
          </a:lstStyle>
          <a:p>
            <a:pPr algn="ctr" eaLnBrk="1" fontAlgn="base" hangingPunct="1">
              <a:spcBef>
                <a:spcPct val="0"/>
              </a:spcBef>
              <a:buClrTx/>
              <a:buSzTx/>
              <a:buFontTx/>
              <a:buNone/>
            </a:pPr>
            <a:r>
              <a:rPr lang="en-US" altLang="zh-CN" sz="2000">
                <a:solidFill>
                  <a:srgbClr val="333399"/>
                </a:solidFill>
                <a:latin typeface="Arial" pitchFamily="34" charset="0"/>
                <a:ea typeface="宋体" pitchFamily="2" charset="-122"/>
              </a:rPr>
              <a:t>A</a:t>
            </a:r>
          </a:p>
        </p:txBody>
      </p:sp>
      <p:sp>
        <p:nvSpPr>
          <p:cNvPr id="50248" name="Text Box 78"/>
          <p:cNvSpPr txBox="1">
            <a:spLocks noChangeArrowheads="1"/>
          </p:cNvSpPr>
          <p:nvPr/>
        </p:nvSpPr>
        <p:spPr bwMode="auto">
          <a:xfrm>
            <a:off x="5519738" y="2601913"/>
            <a:ext cx="35083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rnd" algn="ctr">
                <a:solidFill>
                  <a:srgbClr val="000000"/>
                </a:solidFill>
                <a:prstDash val="sysDot"/>
                <a:miter lim="800000"/>
                <a:headEnd type="none" w="sm" len="sm"/>
                <a:tailEnd/>
              </a14:hiddenLine>
            </a:ext>
          </a:extLst>
        </p:spPr>
        <p:txBody>
          <a:bodyPr wrap="none" lIns="90000" tIns="46800" rIns="90000" bIns="46800">
            <a:spAutoFit/>
          </a:bodyPr>
          <a:lstStyle>
            <a:lvl1pPr algn="l" eaLnBrk="0" fontAlgn="b" hangingPunct="0">
              <a:spcBef>
                <a:spcPct val="20000"/>
              </a:spcBef>
              <a:buClr>
                <a:srgbClr val="FF6600"/>
              </a:buClr>
              <a:buSzPct val="110000"/>
              <a:buFont typeface="Wingdings" pitchFamily="2" charset="2"/>
              <a:buChar char="n"/>
              <a:defRPr sz="2800">
                <a:solidFill>
                  <a:srgbClr val="000099"/>
                </a:solidFill>
                <a:latin typeface="Verdana" pitchFamily="34" charset="0"/>
              </a:defRPr>
            </a:lvl1pPr>
            <a:lvl2pPr marL="742950" indent="-285750" algn="l" eaLnBrk="0" hangingPunct="0">
              <a:spcBef>
                <a:spcPct val="20000"/>
              </a:spcBef>
              <a:buClr>
                <a:srgbClr val="009900"/>
              </a:buClr>
              <a:buSzPct val="110000"/>
              <a:buFont typeface="Wingdings" pitchFamily="2" charset="2"/>
              <a:buChar char="u"/>
              <a:defRPr sz="2400">
                <a:solidFill>
                  <a:schemeClr val="tx1"/>
                </a:solidFill>
                <a:latin typeface="Verdana" pitchFamily="34" charset="0"/>
              </a:defRPr>
            </a:lvl2pPr>
            <a:lvl3pPr marL="1143000" indent="-228600" algn="l" eaLnBrk="0" hangingPunct="0">
              <a:spcBef>
                <a:spcPct val="20000"/>
              </a:spcBef>
              <a:buClr>
                <a:srgbClr val="0000FF"/>
              </a:buClr>
              <a:buSzPct val="110000"/>
              <a:buFont typeface="Wingdings" pitchFamily="2" charset="2"/>
              <a:buChar char="Ø"/>
              <a:defRPr sz="2400">
                <a:solidFill>
                  <a:schemeClr val="tx1"/>
                </a:solidFill>
                <a:latin typeface="Verdana" pitchFamily="34" charset="0"/>
              </a:defRPr>
            </a:lvl3pPr>
            <a:lvl4pPr marL="1600200" indent="-228600" algn="l" eaLnBrk="0" hangingPunct="0">
              <a:spcBef>
                <a:spcPct val="20000"/>
              </a:spcBef>
              <a:buClr>
                <a:schemeClr val="accent2"/>
              </a:buClr>
              <a:buSzPct val="110000"/>
              <a:buChar char="–"/>
              <a:defRPr sz="2000">
                <a:solidFill>
                  <a:schemeClr val="tx1"/>
                </a:solidFill>
                <a:latin typeface="Times New Roman" pitchFamily="18" charset="0"/>
              </a:defRPr>
            </a:lvl4pPr>
            <a:lvl5pPr marL="2057400" indent="-228600" algn="l" eaLnBrk="0" hangingPunct="0">
              <a:spcBef>
                <a:spcPct val="20000"/>
              </a:spcBef>
              <a:buClr>
                <a:schemeClr val="accent2"/>
              </a:buClr>
              <a:buSzPct val="110000"/>
              <a:buChar char="»"/>
              <a:defRPr sz="2000">
                <a:solidFill>
                  <a:schemeClr val="tx1"/>
                </a:solidFill>
                <a:latin typeface="Times New Roman" pitchFamily="18" charset="0"/>
              </a:defRPr>
            </a:lvl5pPr>
            <a:lvl6pPr marL="25146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6pPr>
            <a:lvl7pPr marL="29718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7pPr>
            <a:lvl8pPr marL="34290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8pPr>
            <a:lvl9pPr marL="38862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9pPr>
          </a:lstStyle>
          <a:p>
            <a:pPr algn="ctr" eaLnBrk="1" fontAlgn="base" hangingPunct="1">
              <a:spcBef>
                <a:spcPct val="0"/>
              </a:spcBef>
              <a:buClrTx/>
              <a:buSzTx/>
              <a:buFontTx/>
              <a:buNone/>
            </a:pPr>
            <a:r>
              <a:rPr lang="en-US" altLang="zh-CN" sz="2000">
                <a:solidFill>
                  <a:srgbClr val="333399"/>
                </a:solidFill>
                <a:latin typeface="Arial" pitchFamily="34" charset="0"/>
                <a:ea typeface="宋体" pitchFamily="2" charset="-122"/>
              </a:rPr>
              <a:t>A</a:t>
            </a:r>
          </a:p>
        </p:txBody>
      </p:sp>
      <p:sp>
        <p:nvSpPr>
          <p:cNvPr id="50249" name="Text Box 79"/>
          <p:cNvSpPr txBox="1">
            <a:spLocks noChangeArrowheads="1"/>
          </p:cNvSpPr>
          <p:nvPr/>
        </p:nvSpPr>
        <p:spPr bwMode="auto">
          <a:xfrm>
            <a:off x="3119438" y="4859338"/>
            <a:ext cx="35083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rnd" algn="ctr">
                <a:solidFill>
                  <a:srgbClr val="000000"/>
                </a:solidFill>
                <a:prstDash val="sysDot"/>
                <a:miter lim="800000"/>
                <a:headEnd type="none" w="sm" len="sm"/>
                <a:tailEnd/>
              </a14:hiddenLine>
            </a:ext>
          </a:extLst>
        </p:spPr>
        <p:txBody>
          <a:bodyPr wrap="none" lIns="90000" tIns="46800" rIns="90000" bIns="46800">
            <a:spAutoFit/>
          </a:bodyPr>
          <a:lstStyle>
            <a:lvl1pPr algn="l" eaLnBrk="0" fontAlgn="b" hangingPunct="0">
              <a:spcBef>
                <a:spcPct val="20000"/>
              </a:spcBef>
              <a:buClr>
                <a:srgbClr val="FF6600"/>
              </a:buClr>
              <a:buSzPct val="110000"/>
              <a:buFont typeface="Wingdings" pitchFamily="2" charset="2"/>
              <a:buChar char="n"/>
              <a:defRPr sz="2800">
                <a:solidFill>
                  <a:srgbClr val="000099"/>
                </a:solidFill>
                <a:latin typeface="Verdana" pitchFamily="34" charset="0"/>
              </a:defRPr>
            </a:lvl1pPr>
            <a:lvl2pPr marL="742950" indent="-285750" algn="l" eaLnBrk="0" hangingPunct="0">
              <a:spcBef>
                <a:spcPct val="20000"/>
              </a:spcBef>
              <a:buClr>
                <a:srgbClr val="009900"/>
              </a:buClr>
              <a:buSzPct val="110000"/>
              <a:buFont typeface="Wingdings" pitchFamily="2" charset="2"/>
              <a:buChar char="u"/>
              <a:defRPr sz="2400">
                <a:solidFill>
                  <a:schemeClr val="tx1"/>
                </a:solidFill>
                <a:latin typeface="Verdana" pitchFamily="34" charset="0"/>
              </a:defRPr>
            </a:lvl2pPr>
            <a:lvl3pPr marL="1143000" indent="-228600" algn="l" eaLnBrk="0" hangingPunct="0">
              <a:spcBef>
                <a:spcPct val="20000"/>
              </a:spcBef>
              <a:buClr>
                <a:srgbClr val="0000FF"/>
              </a:buClr>
              <a:buSzPct val="110000"/>
              <a:buFont typeface="Wingdings" pitchFamily="2" charset="2"/>
              <a:buChar char="Ø"/>
              <a:defRPr sz="2400">
                <a:solidFill>
                  <a:schemeClr val="tx1"/>
                </a:solidFill>
                <a:latin typeface="Verdana" pitchFamily="34" charset="0"/>
              </a:defRPr>
            </a:lvl3pPr>
            <a:lvl4pPr marL="1600200" indent="-228600" algn="l" eaLnBrk="0" hangingPunct="0">
              <a:spcBef>
                <a:spcPct val="20000"/>
              </a:spcBef>
              <a:buClr>
                <a:schemeClr val="accent2"/>
              </a:buClr>
              <a:buSzPct val="110000"/>
              <a:buChar char="–"/>
              <a:defRPr sz="2000">
                <a:solidFill>
                  <a:schemeClr val="tx1"/>
                </a:solidFill>
                <a:latin typeface="Times New Roman" pitchFamily="18" charset="0"/>
              </a:defRPr>
            </a:lvl4pPr>
            <a:lvl5pPr marL="2057400" indent="-228600" algn="l" eaLnBrk="0" hangingPunct="0">
              <a:spcBef>
                <a:spcPct val="20000"/>
              </a:spcBef>
              <a:buClr>
                <a:schemeClr val="accent2"/>
              </a:buClr>
              <a:buSzPct val="110000"/>
              <a:buChar char="»"/>
              <a:defRPr sz="2000">
                <a:solidFill>
                  <a:schemeClr val="tx1"/>
                </a:solidFill>
                <a:latin typeface="Times New Roman" pitchFamily="18" charset="0"/>
              </a:defRPr>
            </a:lvl5pPr>
            <a:lvl6pPr marL="25146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6pPr>
            <a:lvl7pPr marL="29718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7pPr>
            <a:lvl8pPr marL="34290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8pPr>
            <a:lvl9pPr marL="38862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9pPr>
          </a:lstStyle>
          <a:p>
            <a:pPr algn="ctr" eaLnBrk="1" fontAlgn="base" hangingPunct="1">
              <a:spcBef>
                <a:spcPct val="0"/>
              </a:spcBef>
              <a:buClrTx/>
              <a:buSzTx/>
              <a:buFontTx/>
              <a:buNone/>
            </a:pPr>
            <a:r>
              <a:rPr lang="en-US" altLang="zh-CN" sz="2000">
                <a:solidFill>
                  <a:srgbClr val="333399"/>
                </a:solidFill>
                <a:latin typeface="Arial" pitchFamily="34" charset="0"/>
                <a:ea typeface="宋体" pitchFamily="2" charset="-122"/>
              </a:rPr>
              <a:t>A</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20514"/>
                                        </p:tgtEl>
                                        <p:attrNameLst>
                                          <p:attrName>style.visibility</p:attrName>
                                        </p:attrNameLst>
                                      </p:cBhvr>
                                      <p:to>
                                        <p:strVal val="visible"/>
                                      </p:to>
                                    </p:set>
                                  </p:childTnLst>
                                </p:cTn>
                              </p:par>
                            </p:childTnLst>
                          </p:cTn>
                        </p:par>
                        <p:par>
                          <p:cTn id="7" fill="hold" nodeType="afterGroup">
                            <p:stCondLst>
                              <p:cond delay="500"/>
                            </p:stCondLst>
                            <p:childTnLst>
                              <p:par>
                                <p:cTn id="8" presetID="1" presetClass="entr" presetSubtype="0" fill="hold" nodeType="afterEffect">
                                  <p:stCondLst>
                                    <p:cond delay="0"/>
                                  </p:stCondLst>
                                  <p:childTnLst>
                                    <p:set>
                                      <p:cBhvr>
                                        <p:cTn id="9" dur="1" fill="hold">
                                          <p:stCondLst>
                                            <p:cond delay="499"/>
                                          </p:stCondLst>
                                        </p:cTn>
                                        <p:tgtEl>
                                          <p:spTgt spid="320540"/>
                                        </p:tgtEl>
                                        <p:attrNameLst>
                                          <p:attrName>style.visibility</p:attrName>
                                        </p:attrNameLst>
                                      </p:cBhvr>
                                      <p:to>
                                        <p:strVal val="visible"/>
                                      </p:to>
                                    </p:set>
                                  </p:childTnLst>
                                </p:cTn>
                              </p:par>
                            </p:childTnLst>
                          </p:cTn>
                        </p:par>
                        <p:par>
                          <p:cTn id="10" fill="hold" nodeType="afterGroup">
                            <p:stCondLst>
                              <p:cond delay="1000"/>
                            </p:stCondLst>
                            <p:childTnLst>
                              <p:par>
                                <p:cTn id="11" presetID="1" presetClass="entr" presetSubtype="0" fill="hold" nodeType="afterEffect">
                                  <p:stCondLst>
                                    <p:cond delay="0"/>
                                  </p:stCondLst>
                                  <p:childTnLst>
                                    <p:set>
                                      <p:cBhvr>
                                        <p:cTn id="12" dur="1" fill="hold">
                                          <p:stCondLst>
                                            <p:cond delay="499"/>
                                          </p:stCondLst>
                                        </p:cTn>
                                        <p:tgtEl>
                                          <p:spTgt spid="320541"/>
                                        </p:tgtEl>
                                        <p:attrNameLst>
                                          <p:attrName>style.visibility</p:attrName>
                                        </p:attrNameLst>
                                      </p:cBhvr>
                                      <p:to>
                                        <p:strVal val="visible"/>
                                      </p:to>
                                    </p:set>
                                  </p:childTnLst>
                                </p:cTn>
                              </p:par>
                            </p:childTnLst>
                          </p:cTn>
                        </p:par>
                        <p:par>
                          <p:cTn id="13" fill="hold" nodeType="afterGroup">
                            <p:stCondLst>
                              <p:cond delay="1500"/>
                            </p:stCondLst>
                            <p:childTnLst>
                              <p:par>
                                <p:cTn id="14" presetID="1" presetClass="entr" presetSubtype="0" fill="hold" grpId="0" nodeType="afterEffect">
                                  <p:stCondLst>
                                    <p:cond delay="0"/>
                                  </p:stCondLst>
                                  <p:childTnLst>
                                    <p:set>
                                      <p:cBhvr>
                                        <p:cTn id="15" dur="1" fill="hold">
                                          <p:stCondLst>
                                            <p:cond delay="499"/>
                                          </p:stCondLst>
                                        </p:cTn>
                                        <p:tgtEl>
                                          <p:spTgt spid="320542"/>
                                        </p:tgtEl>
                                        <p:attrNameLst>
                                          <p:attrName>style.visibility</p:attrName>
                                        </p:attrNameLst>
                                      </p:cBhvr>
                                      <p:to>
                                        <p:strVal val="visible"/>
                                      </p:to>
                                    </p:set>
                                  </p:childTnLst>
                                </p:cTn>
                              </p:par>
                            </p:childTnLst>
                          </p:cTn>
                        </p:par>
                        <p:par>
                          <p:cTn id="16" fill="hold" nodeType="afterGroup">
                            <p:stCondLst>
                              <p:cond delay="2000"/>
                            </p:stCondLst>
                            <p:childTnLst>
                              <p:par>
                                <p:cTn id="17" presetID="1" presetClass="entr" presetSubtype="0" fill="hold" grpId="0" nodeType="afterEffect">
                                  <p:stCondLst>
                                    <p:cond delay="0"/>
                                  </p:stCondLst>
                                  <p:childTnLst>
                                    <p:set>
                                      <p:cBhvr>
                                        <p:cTn id="18" dur="1" fill="hold">
                                          <p:stCondLst>
                                            <p:cond delay="499"/>
                                          </p:stCondLst>
                                        </p:cTn>
                                        <p:tgtEl>
                                          <p:spTgt spid="320543"/>
                                        </p:tgtEl>
                                        <p:attrNameLst>
                                          <p:attrName>style.visibility</p:attrName>
                                        </p:attrNameLst>
                                      </p:cBhvr>
                                      <p:to>
                                        <p:strVal val="visible"/>
                                      </p:to>
                                    </p:set>
                                  </p:childTnLst>
                                </p:cTn>
                              </p:par>
                            </p:childTnLst>
                          </p:cTn>
                        </p:par>
                        <p:par>
                          <p:cTn id="19" fill="hold" nodeType="afterGroup">
                            <p:stCondLst>
                              <p:cond delay="2500"/>
                            </p:stCondLst>
                            <p:childTnLst>
                              <p:par>
                                <p:cTn id="20" presetID="1" presetClass="entr" presetSubtype="0" fill="hold" grpId="0" nodeType="afterEffect">
                                  <p:stCondLst>
                                    <p:cond delay="0"/>
                                  </p:stCondLst>
                                  <p:childTnLst>
                                    <p:set>
                                      <p:cBhvr>
                                        <p:cTn id="21" dur="1" fill="hold">
                                          <p:stCondLst>
                                            <p:cond delay="499"/>
                                          </p:stCondLst>
                                        </p:cTn>
                                        <p:tgtEl>
                                          <p:spTgt spid="320544"/>
                                        </p:tgtEl>
                                        <p:attrNameLst>
                                          <p:attrName>style.visibility</p:attrName>
                                        </p:attrNameLst>
                                      </p:cBhvr>
                                      <p:to>
                                        <p:strVal val="visible"/>
                                      </p:to>
                                    </p:set>
                                  </p:childTnLst>
                                </p:cTn>
                              </p:par>
                            </p:childTnLst>
                          </p:cTn>
                        </p:par>
                        <p:par>
                          <p:cTn id="22" fill="hold" nodeType="afterGroup">
                            <p:stCondLst>
                              <p:cond delay="3000"/>
                            </p:stCondLst>
                            <p:childTnLst>
                              <p:par>
                                <p:cTn id="23" presetID="1" presetClass="entr" presetSubtype="0" fill="hold" grpId="0" nodeType="afterEffect">
                                  <p:stCondLst>
                                    <p:cond delay="0"/>
                                  </p:stCondLst>
                                  <p:childTnLst>
                                    <p:set>
                                      <p:cBhvr>
                                        <p:cTn id="24" dur="1" fill="hold">
                                          <p:stCondLst>
                                            <p:cond delay="499"/>
                                          </p:stCondLst>
                                        </p:cTn>
                                        <p:tgtEl>
                                          <p:spTgt spid="320545"/>
                                        </p:tgtEl>
                                        <p:attrNameLst>
                                          <p:attrName>style.visibility</p:attrName>
                                        </p:attrNameLst>
                                      </p:cBhvr>
                                      <p:to>
                                        <p:strVal val="visible"/>
                                      </p:to>
                                    </p:set>
                                  </p:childTnLst>
                                </p:cTn>
                              </p:par>
                            </p:childTnLst>
                          </p:cTn>
                        </p:par>
                        <p:par>
                          <p:cTn id="25" fill="hold" nodeType="afterGroup">
                            <p:stCondLst>
                              <p:cond delay="3500"/>
                            </p:stCondLst>
                            <p:childTnLst>
                              <p:par>
                                <p:cTn id="26" presetID="1" presetClass="entr" presetSubtype="0" fill="hold" grpId="0" nodeType="afterEffect">
                                  <p:stCondLst>
                                    <p:cond delay="0"/>
                                  </p:stCondLst>
                                  <p:childTnLst>
                                    <p:set>
                                      <p:cBhvr>
                                        <p:cTn id="27" dur="1" fill="hold">
                                          <p:stCondLst>
                                            <p:cond delay="499"/>
                                          </p:stCondLst>
                                        </p:cTn>
                                        <p:tgtEl>
                                          <p:spTgt spid="320546"/>
                                        </p:tgtEl>
                                        <p:attrNameLst>
                                          <p:attrName>style.visibility</p:attrName>
                                        </p:attrNameLst>
                                      </p:cBhvr>
                                      <p:to>
                                        <p:strVal val="visible"/>
                                      </p:to>
                                    </p:set>
                                  </p:childTnLst>
                                </p:cTn>
                              </p:par>
                            </p:childTnLst>
                          </p:cTn>
                        </p:par>
                        <p:par>
                          <p:cTn id="28" fill="hold" nodeType="afterGroup">
                            <p:stCondLst>
                              <p:cond delay="4000"/>
                            </p:stCondLst>
                            <p:childTnLst>
                              <p:par>
                                <p:cTn id="29" presetID="1" presetClass="entr" presetSubtype="0" fill="hold" grpId="0" nodeType="afterEffect">
                                  <p:stCondLst>
                                    <p:cond delay="0"/>
                                  </p:stCondLst>
                                  <p:childTnLst>
                                    <p:set>
                                      <p:cBhvr>
                                        <p:cTn id="30" dur="1" fill="hold">
                                          <p:stCondLst>
                                            <p:cond delay="499"/>
                                          </p:stCondLst>
                                        </p:cTn>
                                        <p:tgtEl>
                                          <p:spTgt spid="320547"/>
                                        </p:tgtEl>
                                        <p:attrNameLst>
                                          <p:attrName>style.visibility</p:attrName>
                                        </p:attrNameLst>
                                      </p:cBhvr>
                                      <p:to>
                                        <p:strVal val="visible"/>
                                      </p:to>
                                    </p:set>
                                  </p:childTnLst>
                                </p:cTn>
                              </p:par>
                            </p:childTnLst>
                          </p:cTn>
                        </p:par>
                        <p:par>
                          <p:cTn id="31" fill="hold" nodeType="afterGroup">
                            <p:stCondLst>
                              <p:cond delay="4500"/>
                            </p:stCondLst>
                            <p:childTnLst>
                              <p:par>
                                <p:cTn id="32" presetID="1" presetClass="entr" presetSubtype="0" fill="hold" grpId="0" nodeType="afterEffect">
                                  <p:stCondLst>
                                    <p:cond delay="0"/>
                                  </p:stCondLst>
                                  <p:childTnLst>
                                    <p:set>
                                      <p:cBhvr>
                                        <p:cTn id="33" dur="1" fill="hold">
                                          <p:stCondLst>
                                            <p:cond delay="499"/>
                                          </p:stCondLst>
                                        </p:cTn>
                                        <p:tgtEl>
                                          <p:spTgt spid="320549"/>
                                        </p:tgtEl>
                                        <p:attrNameLst>
                                          <p:attrName>style.visibility</p:attrName>
                                        </p:attrNameLst>
                                      </p:cBhvr>
                                      <p:to>
                                        <p:strVal val="visible"/>
                                      </p:to>
                                    </p:set>
                                  </p:childTnLst>
                                </p:cTn>
                              </p:par>
                            </p:childTnLst>
                          </p:cTn>
                        </p:par>
                        <p:par>
                          <p:cTn id="34" fill="hold" nodeType="afterGroup">
                            <p:stCondLst>
                              <p:cond delay="5000"/>
                            </p:stCondLst>
                            <p:childTnLst>
                              <p:par>
                                <p:cTn id="35" presetID="1" presetClass="entr" presetSubtype="0" fill="hold" grpId="0" nodeType="afterEffect">
                                  <p:stCondLst>
                                    <p:cond delay="0"/>
                                  </p:stCondLst>
                                  <p:childTnLst>
                                    <p:set>
                                      <p:cBhvr>
                                        <p:cTn id="36" dur="1" fill="hold">
                                          <p:stCondLst>
                                            <p:cond delay="499"/>
                                          </p:stCondLst>
                                        </p:cTn>
                                        <p:tgtEl>
                                          <p:spTgt spid="320550"/>
                                        </p:tgtEl>
                                        <p:attrNameLst>
                                          <p:attrName>style.visibility</p:attrName>
                                        </p:attrNameLst>
                                      </p:cBhvr>
                                      <p:to>
                                        <p:strVal val="visible"/>
                                      </p:to>
                                    </p:set>
                                  </p:childTnLst>
                                </p:cTn>
                              </p:par>
                            </p:childTnLst>
                          </p:cTn>
                        </p:par>
                        <p:par>
                          <p:cTn id="37" fill="hold" nodeType="afterGroup">
                            <p:stCondLst>
                              <p:cond delay="5500"/>
                            </p:stCondLst>
                            <p:childTnLst>
                              <p:par>
                                <p:cTn id="38" presetID="1" presetClass="entr" presetSubtype="0" fill="hold" grpId="0" nodeType="afterEffect">
                                  <p:stCondLst>
                                    <p:cond delay="0"/>
                                  </p:stCondLst>
                                  <p:childTnLst>
                                    <p:set>
                                      <p:cBhvr>
                                        <p:cTn id="39" dur="1" fill="hold">
                                          <p:stCondLst>
                                            <p:cond delay="499"/>
                                          </p:stCondLst>
                                        </p:cTn>
                                        <p:tgtEl>
                                          <p:spTgt spid="320551"/>
                                        </p:tgtEl>
                                        <p:attrNameLst>
                                          <p:attrName>style.visibility</p:attrName>
                                        </p:attrNameLst>
                                      </p:cBhvr>
                                      <p:to>
                                        <p:strVal val="visible"/>
                                      </p:to>
                                    </p:set>
                                  </p:childTnLst>
                                </p:cTn>
                              </p:par>
                            </p:childTnLst>
                          </p:cTn>
                        </p:par>
                        <p:par>
                          <p:cTn id="40" fill="hold" nodeType="afterGroup">
                            <p:stCondLst>
                              <p:cond delay="6000"/>
                            </p:stCondLst>
                            <p:childTnLst>
                              <p:par>
                                <p:cTn id="41" presetID="1" presetClass="entr" presetSubtype="0" fill="hold" nodeType="afterEffect">
                                  <p:stCondLst>
                                    <p:cond delay="0"/>
                                  </p:stCondLst>
                                  <p:childTnLst>
                                    <p:set>
                                      <p:cBhvr>
                                        <p:cTn id="42" dur="1" fill="hold">
                                          <p:stCondLst>
                                            <p:cond delay="499"/>
                                          </p:stCondLst>
                                        </p:cTn>
                                        <p:tgtEl>
                                          <p:spTgt spid="320552"/>
                                        </p:tgtEl>
                                        <p:attrNameLst>
                                          <p:attrName>style.visibility</p:attrName>
                                        </p:attrNameLst>
                                      </p:cBhvr>
                                      <p:to>
                                        <p:strVal val="visible"/>
                                      </p:to>
                                    </p:set>
                                  </p:childTnLst>
                                </p:cTn>
                              </p:par>
                            </p:childTnLst>
                          </p:cTn>
                        </p:par>
                        <p:par>
                          <p:cTn id="43" fill="hold" nodeType="afterGroup">
                            <p:stCondLst>
                              <p:cond delay="6500"/>
                            </p:stCondLst>
                            <p:childTnLst>
                              <p:par>
                                <p:cTn id="44" presetID="1" presetClass="entr" presetSubtype="0" fill="hold" nodeType="afterEffect">
                                  <p:stCondLst>
                                    <p:cond delay="0"/>
                                  </p:stCondLst>
                                  <p:childTnLst>
                                    <p:set>
                                      <p:cBhvr>
                                        <p:cTn id="45" dur="1" fill="hold">
                                          <p:stCondLst>
                                            <p:cond delay="499"/>
                                          </p:stCondLst>
                                        </p:cTn>
                                        <p:tgtEl>
                                          <p:spTgt spid="320553"/>
                                        </p:tgtEl>
                                        <p:attrNameLst>
                                          <p:attrName>style.visibility</p:attrName>
                                        </p:attrNameLst>
                                      </p:cBhvr>
                                      <p:to>
                                        <p:strVal val="visible"/>
                                      </p:to>
                                    </p:set>
                                  </p:childTnLst>
                                </p:cTn>
                              </p:par>
                            </p:childTnLst>
                          </p:cTn>
                        </p:par>
                        <p:par>
                          <p:cTn id="46" fill="hold" nodeType="afterGroup">
                            <p:stCondLst>
                              <p:cond delay="7000"/>
                            </p:stCondLst>
                            <p:childTnLst>
                              <p:par>
                                <p:cTn id="47" presetID="1" presetClass="entr" presetSubtype="0" fill="hold" grpId="0" nodeType="afterEffect">
                                  <p:stCondLst>
                                    <p:cond delay="0"/>
                                  </p:stCondLst>
                                  <p:childTnLst>
                                    <p:set>
                                      <p:cBhvr>
                                        <p:cTn id="48" dur="1" fill="hold">
                                          <p:stCondLst>
                                            <p:cond delay="499"/>
                                          </p:stCondLst>
                                        </p:cTn>
                                        <p:tgtEl>
                                          <p:spTgt spid="320557"/>
                                        </p:tgtEl>
                                        <p:attrNameLst>
                                          <p:attrName>style.visibility</p:attrName>
                                        </p:attrNameLst>
                                      </p:cBhvr>
                                      <p:to>
                                        <p:strVal val="visible"/>
                                      </p:to>
                                    </p:set>
                                  </p:childTnLst>
                                </p:cTn>
                              </p:par>
                            </p:childTnLst>
                          </p:cTn>
                        </p:par>
                        <p:par>
                          <p:cTn id="49" fill="hold" nodeType="afterGroup">
                            <p:stCondLst>
                              <p:cond delay="7500"/>
                            </p:stCondLst>
                            <p:childTnLst>
                              <p:par>
                                <p:cTn id="50" presetID="1" presetClass="entr" presetSubtype="0" fill="hold" grpId="0" nodeType="afterEffect">
                                  <p:stCondLst>
                                    <p:cond delay="0"/>
                                  </p:stCondLst>
                                  <p:childTnLst>
                                    <p:set>
                                      <p:cBhvr>
                                        <p:cTn id="51" dur="1" fill="hold">
                                          <p:stCondLst>
                                            <p:cond delay="499"/>
                                          </p:stCondLst>
                                        </p:cTn>
                                        <p:tgtEl>
                                          <p:spTgt spid="320558"/>
                                        </p:tgtEl>
                                        <p:attrNameLst>
                                          <p:attrName>style.visibility</p:attrName>
                                        </p:attrNameLst>
                                      </p:cBhvr>
                                      <p:to>
                                        <p:strVal val="visible"/>
                                      </p:to>
                                    </p:set>
                                  </p:childTnLst>
                                </p:cTn>
                              </p:par>
                            </p:childTnLst>
                          </p:cTn>
                        </p:par>
                        <p:par>
                          <p:cTn id="52" fill="hold" nodeType="afterGroup">
                            <p:stCondLst>
                              <p:cond delay="8000"/>
                            </p:stCondLst>
                            <p:childTnLst>
                              <p:par>
                                <p:cTn id="53" presetID="1" presetClass="entr" presetSubtype="0" fill="hold" grpId="0" nodeType="afterEffect">
                                  <p:stCondLst>
                                    <p:cond delay="0"/>
                                  </p:stCondLst>
                                  <p:childTnLst>
                                    <p:set>
                                      <p:cBhvr>
                                        <p:cTn id="54" dur="1" fill="hold">
                                          <p:stCondLst>
                                            <p:cond delay="499"/>
                                          </p:stCondLst>
                                        </p:cTn>
                                        <p:tgtEl>
                                          <p:spTgt spid="320559"/>
                                        </p:tgtEl>
                                        <p:attrNameLst>
                                          <p:attrName>style.visibility</p:attrName>
                                        </p:attrNameLst>
                                      </p:cBhvr>
                                      <p:to>
                                        <p:strVal val="visible"/>
                                      </p:to>
                                    </p:set>
                                  </p:childTnLst>
                                </p:cTn>
                              </p:par>
                            </p:childTnLst>
                          </p:cTn>
                        </p:par>
                        <p:par>
                          <p:cTn id="55" fill="hold" nodeType="afterGroup">
                            <p:stCondLst>
                              <p:cond delay="8500"/>
                            </p:stCondLst>
                            <p:childTnLst>
                              <p:par>
                                <p:cTn id="56" presetID="1" presetClass="entr" presetSubtype="0" fill="hold" grpId="0" nodeType="afterEffect">
                                  <p:stCondLst>
                                    <p:cond delay="0"/>
                                  </p:stCondLst>
                                  <p:childTnLst>
                                    <p:set>
                                      <p:cBhvr>
                                        <p:cTn id="57" dur="1" fill="hold">
                                          <p:stCondLst>
                                            <p:cond delay="499"/>
                                          </p:stCondLst>
                                        </p:cTn>
                                        <p:tgtEl>
                                          <p:spTgt spid="320560"/>
                                        </p:tgtEl>
                                        <p:attrNameLst>
                                          <p:attrName>style.visibility</p:attrName>
                                        </p:attrNameLst>
                                      </p:cBhvr>
                                      <p:to>
                                        <p:strVal val="visible"/>
                                      </p:to>
                                    </p:set>
                                  </p:childTnLst>
                                </p:cTn>
                              </p:par>
                            </p:childTnLst>
                          </p:cTn>
                        </p:par>
                        <p:par>
                          <p:cTn id="58" fill="hold" nodeType="afterGroup">
                            <p:stCondLst>
                              <p:cond delay="9000"/>
                            </p:stCondLst>
                            <p:childTnLst>
                              <p:par>
                                <p:cTn id="59" presetID="1" presetClass="entr" presetSubtype="0" fill="hold" grpId="0" nodeType="afterEffect">
                                  <p:stCondLst>
                                    <p:cond delay="0"/>
                                  </p:stCondLst>
                                  <p:childTnLst>
                                    <p:set>
                                      <p:cBhvr>
                                        <p:cTn id="60" dur="1" fill="hold">
                                          <p:stCondLst>
                                            <p:cond delay="499"/>
                                          </p:stCondLst>
                                        </p:cTn>
                                        <p:tgtEl>
                                          <p:spTgt spid="320561"/>
                                        </p:tgtEl>
                                        <p:attrNameLst>
                                          <p:attrName>style.visibility</p:attrName>
                                        </p:attrNameLst>
                                      </p:cBhvr>
                                      <p:to>
                                        <p:strVal val="visible"/>
                                      </p:to>
                                    </p:set>
                                  </p:childTnLst>
                                </p:cTn>
                              </p:par>
                            </p:childTnLst>
                          </p:cTn>
                        </p:par>
                        <p:par>
                          <p:cTn id="61" fill="hold" nodeType="afterGroup">
                            <p:stCondLst>
                              <p:cond delay="9500"/>
                            </p:stCondLst>
                            <p:childTnLst>
                              <p:par>
                                <p:cTn id="62" presetID="1" presetClass="entr" presetSubtype="0" fill="hold" grpId="0" nodeType="afterEffect">
                                  <p:stCondLst>
                                    <p:cond delay="0"/>
                                  </p:stCondLst>
                                  <p:childTnLst>
                                    <p:set>
                                      <p:cBhvr>
                                        <p:cTn id="63" dur="1" fill="hold">
                                          <p:stCondLst>
                                            <p:cond delay="499"/>
                                          </p:stCondLst>
                                        </p:cTn>
                                        <p:tgtEl>
                                          <p:spTgt spid="320562"/>
                                        </p:tgtEl>
                                        <p:attrNameLst>
                                          <p:attrName>style.visibility</p:attrName>
                                        </p:attrNameLst>
                                      </p:cBhvr>
                                      <p:to>
                                        <p:strVal val="visible"/>
                                      </p:to>
                                    </p:set>
                                  </p:childTnLst>
                                </p:cTn>
                              </p:par>
                            </p:childTnLst>
                          </p:cTn>
                        </p:par>
                        <p:par>
                          <p:cTn id="64" fill="hold" nodeType="afterGroup">
                            <p:stCondLst>
                              <p:cond delay="10000"/>
                            </p:stCondLst>
                            <p:childTnLst>
                              <p:par>
                                <p:cTn id="65" presetID="1" presetClass="entr" presetSubtype="0" fill="hold" grpId="0" nodeType="afterEffect">
                                  <p:stCondLst>
                                    <p:cond delay="0"/>
                                  </p:stCondLst>
                                  <p:childTnLst>
                                    <p:set>
                                      <p:cBhvr>
                                        <p:cTn id="66" dur="1" fill="hold">
                                          <p:stCondLst>
                                            <p:cond delay="499"/>
                                          </p:stCondLst>
                                        </p:cTn>
                                        <p:tgtEl>
                                          <p:spTgt spid="320563"/>
                                        </p:tgtEl>
                                        <p:attrNameLst>
                                          <p:attrName>style.visibility</p:attrName>
                                        </p:attrNameLst>
                                      </p:cBhvr>
                                      <p:to>
                                        <p:strVal val="visible"/>
                                      </p:to>
                                    </p:set>
                                  </p:childTnLst>
                                </p:cTn>
                              </p:par>
                            </p:childTnLst>
                          </p:cTn>
                        </p:par>
                        <p:par>
                          <p:cTn id="67" fill="hold" nodeType="afterGroup">
                            <p:stCondLst>
                              <p:cond delay="10500"/>
                            </p:stCondLst>
                            <p:childTnLst>
                              <p:par>
                                <p:cTn id="68" presetID="1" presetClass="entr" presetSubtype="0" fill="hold" grpId="0" nodeType="afterEffect">
                                  <p:stCondLst>
                                    <p:cond delay="0"/>
                                  </p:stCondLst>
                                  <p:childTnLst>
                                    <p:set>
                                      <p:cBhvr>
                                        <p:cTn id="69" dur="1" fill="hold">
                                          <p:stCondLst>
                                            <p:cond delay="499"/>
                                          </p:stCondLst>
                                        </p:cTn>
                                        <p:tgtEl>
                                          <p:spTgt spid="320564"/>
                                        </p:tgtEl>
                                        <p:attrNameLst>
                                          <p:attrName>style.visibility</p:attrName>
                                        </p:attrNameLst>
                                      </p:cBhvr>
                                      <p:to>
                                        <p:strVal val="visible"/>
                                      </p:to>
                                    </p:set>
                                  </p:childTnLst>
                                </p:cTn>
                              </p:par>
                            </p:childTnLst>
                          </p:cTn>
                        </p:par>
                        <p:par>
                          <p:cTn id="70" fill="hold" nodeType="afterGroup">
                            <p:stCondLst>
                              <p:cond delay="11000"/>
                            </p:stCondLst>
                            <p:childTnLst>
                              <p:par>
                                <p:cTn id="71" presetID="1" presetClass="entr" presetSubtype="0" fill="hold" grpId="0" nodeType="afterEffect">
                                  <p:stCondLst>
                                    <p:cond delay="0"/>
                                  </p:stCondLst>
                                  <p:childTnLst>
                                    <p:set>
                                      <p:cBhvr>
                                        <p:cTn id="72" dur="1" fill="hold">
                                          <p:stCondLst>
                                            <p:cond delay="499"/>
                                          </p:stCondLst>
                                        </p:cTn>
                                        <p:tgtEl>
                                          <p:spTgt spid="320565"/>
                                        </p:tgtEl>
                                        <p:attrNameLst>
                                          <p:attrName>style.visibility</p:attrName>
                                        </p:attrNameLst>
                                      </p:cBhvr>
                                      <p:to>
                                        <p:strVal val="visible"/>
                                      </p:to>
                                    </p:set>
                                  </p:childTnLst>
                                </p:cTn>
                              </p:par>
                            </p:childTnLst>
                          </p:cTn>
                        </p:par>
                        <p:par>
                          <p:cTn id="73" fill="hold" nodeType="afterGroup">
                            <p:stCondLst>
                              <p:cond delay="11500"/>
                            </p:stCondLst>
                            <p:childTnLst>
                              <p:par>
                                <p:cTn id="74" presetID="1" presetClass="entr" presetSubtype="0" fill="hold" grpId="0" nodeType="afterEffect">
                                  <p:stCondLst>
                                    <p:cond delay="0"/>
                                  </p:stCondLst>
                                  <p:childTnLst>
                                    <p:set>
                                      <p:cBhvr>
                                        <p:cTn id="75" dur="1" fill="hold">
                                          <p:stCondLst>
                                            <p:cond delay="499"/>
                                          </p:stCondLst>
                                        </p:cTn>
                                        <p:tgtEl>
                                          <p:spTgt spid="320566"/>
                                        </p:tgtEl>
                                        <p:attrNameLst>
                                          <p:attrName>style.visibility</p:attrName>
                                        </p:attrNameLst>
                                      </p:cBhvr>
                                      <p:to>
                                        <p:strVal val="visible"/>
                                      </p:to>
                                    </p:set>
                                  </p:childTnLst>
                                </p:cTn>
                              </p:par>
                            </p:childTnLst>
                          </p:cTn>
                        </p:par>
                        <p:par>
                          <p:cTn id="76" fill="hold" nodeType="afterGroup">
                            <p:stCondLst>
                              <p:cond delay="12000"/>
                            </p:stCondLst>
                            <p:childTnLst>
                              <p:par>
                                <p:cTn id="77" presetID="1" presetClass="entr" presetSubtype="0" fill="hold" grpId="0" nodeType="afterEffect">
                                  <p:stCondLst>
                                    <p:cond delay="0"/>
                                  </p:stCondLst>
                                  <p:childTnLst>
                                    <p:set>
                                      <p:cBhvr>
                                        <p:cTn id="78" dur="1" fill="hold">
                                          <p:stCondLst>
                                            <p:cond delay="499"/>
                                          </p:stCondLst>
                                        </p:cTn>
                                        <p:tgtEl>
                                          <p:spTgt spid="320567"/>
                                        </p:tgtEl>
                                        <p:attrNameLst>
                                          <p:attrName>style.visibility</p:attrName>
                                        </p:attrNameLst>
                                      </p:cBhvr>
                                      <p:to>
                                        <p:strVal val="visible"/>
                                      </p:to>
                                    </p:set>
                                  </p:childTnLst>
                                </p:cTn>
                              </p:par>
                            </p:childTnLst>
                          </p:cTn>
                        </p:par>
                        <p:par>
                          <p:cTn id="79" fill="hold" nodeType="afterGroup">
                            <p:stCondLst>
                              <p:cond delay="12500"/>
                            </p:stCondLst>
                            <p:childTnLst>
                              <p:par>
                                <p:cTn id="80" presetID="1" presetClass="entr" presetSubtype="0" fill="hold" grpId="0" nodeType="afterEffect">
                                  <p:stCondLst>
                                    <p:cond delay="0"/>
                                  </p:stCondLst>
                                  <p:childTnLst>
                                    <p:set>
                                      <p:cBhvr>
                                        <p:cTn id="81" dur="1" fill="hold">
                                          <p:stCondLst>
                                            <p:cond delay="499"/>
                                          </p:stCondLst>
                                        </p:cTn>
                                        <p:tgtEl>
                                          <p:spTgt spid="320568"/>
                                        </p:tgtEl>
                                        <p:attrNameLst>
                                          <p:attrName>style.visibility</p:attrName>
                                        </p:attrNameLst>
                                      </p:cBhvr>
                                      <p:to>
                                        <p:strVal val="visible"/>
                                      </p:to>
                                    </p:set>
                                  </p:childTnLst>
                                </p:cTn>
                              </p:par>
                            </p:childTnLst>
                          </p:cTn>
                        </p:par>
                        <p:par>
                          <p:cTn id="82" fill="hold" nodeType="afterGroup">
                            <p:stCondLst>
                              <p:cond delay="13000"/>
                            </p:stCondLst>
                            <p:childTnLst>
                              <p:par>
                                <p:cTn id="83" presetID="1" presetClass="entr" presetSubtype="0" fill="hold" grpId="0" nodeType="afterEffect">
                                  <p:stCondLst>
                                    <p:cond delay="0"/>
                                  </p:stCondLst>
                                  <p:childTnLst>
                                    <p:set>
                                      <p:cBhvr>
                                        <p:cTn id="84" dur="1" fill="hold">
                                          <p:stCondLst>
                                            <p:cond delay="499"/>
                                          </p:stCondLst>
                                        </p:cTn>
                                        <p:tgtEl>
                                          <p:spTgt spid="320569"/>
                                        </p:tgtEl>
                                        <p:attrNameLst>
                                          <p:attrName>style.visibility</p:attrName>
                                        </p:attrNameLst>
                                      </p:cBhvr>
                                      <p:to>
                                        <p:strVal val="visible"/>
                                      </p:to>
                                    </p:set>
                                  </p:childTnLst>
                                </p:cTn>
                              </p:par>
                            </p:childTnLst>
                          </p:cTn>
                        </p:par>
                        <p:par>
                          <p:cTn id="85" fill="hold" nodeType="afterGroup">
                            <p:stCondLst>
                              <p:cond delay="13500"/>
                            </p:stCondLst>
                            <p:childTnLst>
                              <p:par>
                                <p:cTn id="86" presetID="1" presetClass="entr" presetSubtype="0" fill="hold" grpId="0" nodeType="afterEffect">
                                  <p:stCondLst>
                                    <p:cond delay="0"/>
                                  </p:stCondLst>
                                  <p:childTnLst>
                                    <p:set>
                                      <p:cBhvr>
                                        <p:cTn id="87" dur="1" fill="hold">
                                          <p:stCondLst>
                                            <p:cond delay="499"/>
                                          </p:stCondLst>
                                        </p:cTn>
                                        <p:tgtEl>
                                          <p:spTgt spid="320574"/>
                                        </p:tgtEl>
                                        <p:attrNameLst>
                                          <p:attrName>style.visibility</p:attrName>
                                        </p:attrNameLst>
                                      </p:cBhvr>
                                      <p:to>
                                        <p:strVal val="visible"/>
                                      </p:to>
                                    </p:set>
                                  </p:childTnLst>
                                </p:cTn>
                              </p:par>
                            </p:childTnLst>
                          </p:cTn>
                        </p:par>
                        <p:par>
                          <p:cTn id="88" fill="hold" nodeType="afterGroup">
                            <p:stCondLst>
                              <p:cond delay="14000"/>
                            </p:stCondLst>
                            <p:childTnLst>
                              <p:par>
                                <p:cTn id="89" presetID="1" presetClass="entr" presetSubtype="0" fill="hold" grpId="0" nodeType="afterEffect">
                                  <p:stCondLst>
                                    <p:cond delay="0"/>
                                  </p:stCondLst>
                                  <p:childTnLst>
                                    <p:set>
                                      <p:cBhvr>
                                        <p:cTn id="90" dur="1" fill="hold">
                                          <p:stCondLst>
                                            <p:cond delay="499"/>
                                          </p:stCondLst>
                                        </p:cTn>
                                        <p:tgtEl>
                                          <p:spTgt spid="320575"/>
                                        </p:tgtEl>
                                        <p:attrNameLst>
                                          <p:attrName>style.visibility</p:attrName>
                                        </p:attrNameLst>
                                      </p:cBhvr>
                                      <p:to>
                                        <p:strVal val="visible"/>
                                      </p:to>
                                    </p:set>
                                  </p:childTnLst>
                                </p:cTn>
                              </p:par>
                            </p:childTnLst>
                          </p:cTn>
                        </p:par>
                        <p:par>
                          <p:cTn id="91" fill="hold" nodeType="afterGroup">
                            <p:stCondLst>
                              <p:cond delay="14500"/>
                            </p:stCondLst>
                            <p:childTnLst>
                              <p:par>
                                <p:cTn id="92" presetID="1" presetClass="entr" presetSubtype="0" fill="hold" grpId="0" nodeType="afterEffect">
                                  <p:stCondLst>
                                    <p:cond delay="0"/>
                                  </p:stCondLst>
                                  <p:childTnLst>
                                    <p:set>
                                      <p:cBhvr>
                                        <p:cTn id="93" dur="1" fill="hold">
                                          <p:stCondLst>
                                            <p:cond delay="499"/>
                                          </p:stCondLst>
                                        </p:cTn>
                                        <p:tgtEl>
                                          <p:spTgt spid="320576"/>
                                        </p:tgtEl>
                                        <p:attrNameLst>
                                          <p:attrName>style.visibility</p:attrName>
                                        </p:attrNameLst>
                                      </p:cBhvr>
                                      <p:to>
                                        <p:strVal val="visible"/>
                                      </p:to>
                                    </p:set>
                                  </p:childTnLst>
                                </p:cTn>
                              </p:par>
                            </p:childTnLst>
                          </p:cTn>
                        </p:par>
                        <p:par>
                          <p:cTn id="94" fill="hold" nodeType="afterGroup">
                            <p:stCondLst>
                              <p:cond delay="15000"/>
                            </p:stCondLst>
                            <p:childTnLst>
                              <p:par>
                                <p:cTn id="95" presetID="1" presetClass="entr" presetSubtype="0" fill="hold" grpId="0" nodeType="afterEffect">
                                  <p:stCondLst>
                                    <p:cond delay="0"/>
                                  </p:stCondLst>
                                  <p:childTnLst>
                                    <p:set>
                                      <p:cBhvr>
                                        <p:cTn id="96" dur="1" fill="hold">
                                          <p:stCondLst>
                                            <p:cond delay="499"/>
                                          </p:stCondLst>
                                        </p:cTn>
                                        <p:tgtEl>
                                          <p:spTgt spid="320515"/>
                                        </p:tgtEl>
                                        <p:attrNameLst>
                                          <p:attrName>style.visibility</p:attrName>
                                        </p:attrNameLst>
                                      </p:cBhvr>
                                      <p:to>
                                        <p:strVal val="visible"/>
                                      </p:to>
                                    </p:set>
                                  </p:childTnLst>
                                </p:cTn>
                              </p:par>
                            </p:childTnLst>
                          </p:cTn>
                        </p:par>
                        <p:par>
                          <p:cTn id="97" fill="hold" nodeType="afterGroup">
                            <p:stCondLst>
                              <p:cond delay="15500"/>
                            </p:stCondLst>
                            <p:childTnLst>
                              <p:par>
                                <p:cTn id="98" presetID="1" presetClass="entr" presetSubtype="0" fill="hold" nodeType="afterEffect">
                                  <p:stCondLst>
                                    <p:cond delay="0"/>
                                  </p:stCondLst>
                                  <p:childTnLst>
                                    <p:set>
                                      <p:cBhvr>
                                        <p:cTn id="99" dur="1" fill="hold">
                                          <p:stCondLst>
                                            <p:cond delay="499"/>
                                          </p:stCondLst>
                                        </p:cTn>
                                        <p:tgtEl>
                                          <p:spTgt spid="320516"/>
                                        </p:tgtEl>
                                        <p:attrNameLst>
                                          <p:attrName>style.visibility</p:attrName>
                                        </p:attrNameLst>
                                      </p:cBhvr>
                                      <p:to>
                                        <p:strVal val="visible"/>
                                      </p:to>
                                    </p:set>
                                  </p:childTnLst>
                                </p:cTn>
                              </p:par>
                            </p:childTnLst>
                          </p:cTn>
                        </p:par>
                        <p:par>
                          <p:cTn id="100" fill="hold" nodeType="afterGroup">
                            <p:stCondLst>
                              <p:cond delay="16000"/>
                            </p:stCondLst>
                            <p:childTnLst>
                              <p:par>
                                <p:cTn id="101" presetID="1" presetClass="entr" presetSubtype="0" fill="hold" grpId="0" nodeType="afterEffect">
                                  <p:stCondLst>
                                    <p:cond delay="0"/>
                                  </p:stCondLst>
                                  <p:childTnLst>
                                    <p:set>
                                      <p:cBhvr>
                                        <p:cTn id="102" dur="1" fill="hold">
                                          <p:stCondLst>
                                            <p:cond delay="499"/>
                                          </p:stCondLst>
                                        </p:cTn>
                                        <p:tgtEl>
                                          <p:spTgt spid="320518"/>
                                        </p:tgtEl>
                                        <p:attrNameLst>
                                          <p:attrName>style.visibility</p:attrName>
                                        </p:attrNameLst>
                                      </p:cBhvr>
                                      <p:to>
                                        <p:strVal val="visible"/>
                                      </p:to>
                                    </p:set>
                                  </p:childTnLst>
                                </p:cTn>
                              </p:par>
                            </p:childTnLst>
                          </p:cTn>
                        </p:par>
                        <p:par>
                          <p:cTn id="103" fill="hold" nodeType="afterGroup">
                            <p:stCondLst>
                              <p:cond delay="16500"/>
                            </p:stCondLst>
                            <p:childTnLst>
                              <p:par>
                                <p:cTn id="104" presetID="1" presetClass="entr" presetSubtype="0" fill="hold" grpId="0" nodeType="afterEffect">
                                  <p:stCondLst>
                                    <p:cond delay="0"/>
                                  </p:stCondLst>
                                  <p:childTnLst>
                                    <p:set>
                                      <p:cBhvr>
                                        <p:cTn id="105" dur="1" fill="hold">
                                          <p:stCondLst>
                                            <p:cond delay="499"/>
                                          </p:stCondLst>
                                        </p:cTn>
                                        <p:tgtEl>
                                          <p:spTgt spid="320519"/>
                                        </p:tgtEl>
                                        <p:attrNameLst>
                                          <p:attrName>style.visibility</p:attrName>
                                        </p:attrNameLst>
                                      </p:cBhvr>
                                      <p:to>
                                        <p:strVal val="visible"/>
                                      </p:to>
                                    </p:set>
                                  </p:childTnLst>
                                </p:cTn>
                              </p:par>
                            </p:childTnLst>
                          </p:cTn>
                        </p:par>
                        <p:par>
                          <p:cTn id="106" fill="hold" nodeType="afterGroup">
                            <p:stCondLst>
                              <p:cond delay="17000"/>
                            </p:stCondLst>
                            <p:childTnLst>
                              <p:par>
                                <p:cTn id="107" presetID="1" presetClass="entr" presetSubtype="0" fill="hold" grpId="0" nodeType="afterEffect">
                                  <p:stCondLst>
                                    <p:cond delay="0"/>
                                  </p:stCondLst>
                                  <p:childTnLst>
                                    <p:set>
                                      <p:cBhvr>
                                        <p:cTn id="108" dur="1" fill="hold">
                                          <p:stCondLst>
                                            <p:cond delay="499"/>
                                          </p:stCondLst>
                                        </p:cTn>
                                        <p:tgtEl>
                                          <p:spTgt spid="320520"/>
                                        </p:tgtEl>
                                        <p:attrNameLst>
                                          <p:attrName>style.visibility</p:attrName>
                                        </p:attrNameLst>
                                      </p:cBhvr>
                                      <p:to>
                                        <p:strVal val="visible"/>
                                      </p:to>
                                    </p:set>
                                  </p:childTnLst>
                                </p:cTn>
                              </p:par>
                            </p:childTnLst>
                          </p:cTn>
                        </p:par>
                        <p:par>
                          <p:cTn id="109" fill="hold" nodeType="afterGroup">
                            <p:stCondLst>
                              <p:cond delay="17500"/>
                            </p:stCondLst>
                            <p:childTnLst>
                              <p:par>
                                <p:cTn id="110" presetID="1" presetClass="entr" presetSubtype="0" fill="hold" grpId="0" nodeType="afterEffect">
                                  <p:stCondLst>
                                    <p:cond delay="0"/>
                                  </p:stCondLst>
                                  <p:childTnLst>
                                    <p:set>
                                      <p:cBhvr>
                                        <p:cTn id="111" dur="1" fill="hold">
                                          <p:stCondLst>
                                            <p:cond delay="499"/>
                                          </p:stCondLst>
                                        </p:cTn>
                                        <p:tgtEl>
                                          <p:spTgt spid="320521"/>
                                        </p:tgtEl>
                                        <p:attrNameLst>
                                          <p:attrName>style.visibility</p:attrName>
                                        </p:attrNameLst>
                                      </p:cBhvr>
                                      <p:to>
                                        <p:strVal val="visible"/>
                                      </p:to>
                                    </p:set>
                                  </p:childTnLst>
                                </p:cTn>
                              </p:par>
                            </p:childTnLst>
                          </p:cTn>
                        </p:par>
                        <p:par>
                          <p:cTn id="112" fill="hold" nodeType="afterGroup">
                            <p:stCondLst>
                              <p:cond delay="18000"/>
                            </p:stCondLst>
                            <p:childTnLst>
                              <p:par>
                                <p:cTn id="113" presetID="1" presetClass="entr" presetSubtype="0" fill="hold" grpId="0" nodeType="afterEffect">
                                  <p:stCondLst>
                                    <p:cond delay="0"/>
                                  </p:stCondLst>
                                  <p:childTnLst>
                                    <p:set>
                                      <p:cBhvr>
                                        <p:cTn id="114" dur="1" fill="hold">
                                          <p:stCondLst>
                                            <p:cond delay="499"/>
                                          </p:stCondLst>
                                        </p:cTn>
                                        <p:tgtEl>
                                          <p:spTgt spid="320522"/>
                                        </p:tgtEl>
                                        <p:attrNameLst>
                                          <p:attrName>style.visibility</p:attrName>
                                        </p:attrNameLst>
                                      </p:cBhvr>
                                      <p:to>
                                        <p:strVal val="visible"/>
                                      </p:to>
                                    </p:set>
                                  </p:childTnLst>
                                </p:cTn>
                              </p:par>
                            </p:childTnLst>
                          </p:cTn>
                        </p:par>
                        <p:par>
                          <p:cTn id="115" fill="hold" nodeType="afterGroup">
                            <p:stCondLst>
                              <p:cond delay="18500"/>
                            </p:stCondLst>
                            <p:childTnLst>
                              <p:par>
                                <p:cTn id="116" presetID="1" presetClass="entr" presetSubtype="0" fill="hold" grpId="0" nodeType="afterEffect">
                                  <p:stCondLst>
                                    <p:cond delay="0"/>
                                  </p:stCondLst>
                                  <p:childTnLst>
                                    <p:set>
                                      <p:cBhvr>
                                        <p:cTn id="117" dur="1" fill="hold">
                                          <p:stCondLst>
                                            <p:cond delay="499"/>
                                          </p:stCondLst>
                                        </p:cTn>
                                        <p:tgtEl>
                                          <p:spTgt spid="320525"/>
                                        </p:tgtEl>
                                        <p:attrNameLst>
                                          <p:attrName>style.visibility</p:attrName>
                                        </p:attrNameLst>
                                      </p:cBhvr>
                                      <p:to>
                                        <p:strVal val="visible"/>
                                      </p:to>
                                    </p:set>
                                  </p:childTnLst>
                                </p:cTn>
                              </p:par>
                            </p:childTnLst>
                          </p:cTn>
                        </p:par>
                        <p:par>
                          <p:cTn id="118" fill="hold" nodeType="afterGroup">
                            <p:stCondLst>
                              <p:cond delay="19000"/>
                            </p:stCondLst>
                            <p:childTnLst>
                              <p:par>
                                <p:cTn id="119" presetID="1" presetClass="entr" presetSubtype="0" fill="hold" grpId="0" nodeType="afterEffect">
                                  <p:stCondLst>
                                    <p:cond delay="0"/>
                                  </p:stCondLst>
                                  <p:childTnLst>
                                    <p:set>
                                      <p:cBhvr>
                                        <p:cTn id="120" dur="1" fill="hold">
                                          <p:stCondLst>
                                            <p:cond delay="499"/>
                                          </p:stCondLst>
                                        </p:cTn>
                                        <p:tgtEl>
                                          <p:spTgt spid="320526"/>
                                        </p:tgtEl>
                                        <p:attrNameLst>
                                          <p:attrName>style.visibility</p:attrName>
                                        </p:attrNameLst>
                                      </p:cBhvr>
                                      <p:to>
                                        <p:strVal val="visible"/>
                                      </p:to>
                                    </p:set>
                                  </p:childTnLst>
                                </p:cTn>
                              </p:par>
                            </p:childTnLst>
                          </p:cTn>
                        </p:par>
                        <p:par>
                          <p:cTn id="121" fill="hold" nodeType="afterGroup">
                            <p:stCondLst>
                              <p:cond delay="19500"/>
                            </p:stCondLst>
                            <p:childTnLst>
                              <p:par>
                                <p:cTn id="122" presetID="1" presetClass="entr" presetSubtype="0" fill="hold" nodeType="afterEffect">
                                  <p:stCondLst>
                                    <p:cond delay="0"/>
                                  </p:stCondLst>
                                  <p:childTnLst>
                                    <p:set>
                                      <p:cBhvr>
                                        <p:cTn id="123" dur="1" fill="hold">
                                          <p:stCondLst>
                                            <p:cond delay="499"/>
                                          </p:stCondLst>
                                        </p:cTn>
                                        <p:tgtEl>
                                          <p:spTgt spid="320554"/>
                                        </p:tgtEl>
                                        <p:attrNameLst>
                                          <p:attrName>style.visibility</p:attrName>
                                        </p:attrNameLst>
                                      </p:cBhvr>
                                      <p:to>
                                        <p:strVal val="visible"/>
                                      </p:to>
                                    </p:set>
                                  </p:childTnLst>
                                </p:cTn>
                              </p:par>
                            </p:childTnLst>
                          </p:cTn>
                        </p:par>
                        <p:par>
                          <p:cTn id="124" fill="hold" nodeType="afterGroup">
                            <p:stCondLst>
                              <p:cond delay="20000"/>
                            </p:stCondLst>
                            <p:childTnLst>
                              <p:par>
                                <p:cTn id="125" presetID="1" presetClass="entr" presetSubtype="0" fill="hold" nodeType="afterEffect">
                                  <p:stCondLst>
                                    <p:cond delay="0"/>
                                  </p:stCondLst>
                                  <p:childTnLst>
                                    <p:set>
                                      <p:cBhvr>
                                        <p:cTn id="126" dur="1" fill="hold">
                                          <p:stCondLst>
                                            <p:cond delay="499"/>
                                          </p:stCondLst>
                                        </p:cTn>
                                        <p:tgtEl>
                                          <p:spTgt spid="320555"/>
                                        </p:tgtEl>
                                        <p:attrNameLst>
                                          <p:attrName>style.visibility</p:attrName>
                                        </p:attrNameLst>
                                      </p:cBhvr>
                                      <p:to>
                                        <p:strVal val="visible"/>
                                      </p:to>
                                    </p:set>
                                  </p:childTnLst>
                                </p:cTn>
                              </p:par>
                            </p:childTnLst>
                          </p:cTn>
                        </p:par>
                        <p:par>
                          <p:cTn id="127" fill="hold" nodeType="afterGroup">
                            <p:stCondLst>
                              <p:cond delay="20500"/>
                            </p:stCondLst>
                            <p:childTnLst>
                              <p:par>
                                <p:cTn id="128" presetID="1" presetClass="entr" presetSubtype="0" fill="hold" nodeType="afterEffect">
                                  <p:stCondLst>
                                    <p:cond delay="0"/>
                                  </p:stCondLst>
                                  <p:childTnLst>
                                    <p:set>
                                      <p:cBhvr>
                                        <p:cTn id="129" dur="1" fill="hold">
                                          <p:stCondLst>
                                            <p:cond delay="499"/>
                                          </p:stCondLst>
                                        </p:cTn>
                                        <p:tgtEl>
                                          <p:spTgt spid="320556"/>
                                        </p:tgtEl>
                                        <p:attrNameLst>
                                          <p:attrName>style.visibility</p:attrName>
                                        </p:attrNameLst>
                                      </p:cBhvr>
                                      <p:to>
                                        <p:strVal val="visible"/>
                                      </p:to>
                                    </p:set>
                                  </p:childTnLst>
                                </p:cTn>
                              </p:par>
                            </p:childTnLst>
                          </p:cTn>
                        </p:par>
                        <p:par>
                          <p:cTn id="130" fill="hold" nodeType="afterGroup">
                            <p:stCondLst>
                              <p:cond delay="21000"/>
                            </p:stCondLst>
                            <p:childTnLst>
                              <p:par>
                                <p:cTn id="131" presetID="1" presetClass="entr" presetSubtype="0" fill="hold" grpId="0" nodeType="afterEffect">
                                  <p:stCondLst>
                                    <p:cond delay="0"/>
                                  </p:stCondLst>
                                  <p:childTnLst>
                                    <p:set>
                                      <p:cBhvr>
                                        <p:cTn id="132" dur="1" fill="hold">
                                          <p:stCondLst>
                                            <p:cond delay="499"/>
                                          </p:stCondLst>
                                        </p:cTn>
                                        <p:tgtEl>
                                          <p:spTgt spid="320577"/>
                                        </p:tgtEl>
                                        <p:attrNameLst>
                                          <p:attrName>style.visibility</p:attrName>
                                        </p:attrNameLst>
                                      </p:cBhvr>
                                      <p:to>
                                        <p:strVal val="visible"/>
                                      </p:to>
                                    </p:set>
                                  </p:childTnLst>
                                </p:cTn>
                              </p:par>
                            </p:childTnLst>
                          </p:cTn>
                        </p:par>
                        <p:par>
                          <p:cTn id="133" fill="hold" nodeType="afterGroup">
                            <p:stCondLst>
                              <p:cond delay="21500"/>
                            </p:stCondLst>
                            <p:childTnLst>
                              <p:par>
                                <p:cTn id="134" presetID="1" presetClass="entr" presetSubtype="0" fill="hold" grpId="0" nodeType="afterEffect">
                                  <p:stCondLst>
                                    <p:cond delay="0"/>
                                  </p:stCondLst>
                                  <p:childTnLst>
                                    <p:set>
                                      <p:cBhvr>
                                        <p:cTn id="135" dur="1" fill="hold">
                                          <p:stCondLst>
                                            <p:cond delay="499"/>
                                          </p:stCondLst>
                                        </p:cTn>
                                        <p:tgtEl>
                                          <p:spTgt spid="320578"/>
                                        </p:tgtEl>
                                        <p:attrNameLst>
                                          <p:attrName>style.visibility</p:attrName>
                                        </p:attrNameLst>
                                      </p:cBhvr>
                                      <p:to>
                                        <p:strVal val="visible"/>
                                      </p:to>
                                    </p:set>
                                  </p:childTnLst>
                                </p:cTn>
                              </p:par>
                            </p:childTnLst>
                          </p:cTn>
                        </p:par>
                        <p:par>
                          <p:cTn id="136" fill="hold" nodeType="afterGroup">
                            <p:stCondLst>
                              <p:cond delay="22000"/>
                            </p:stCondLst>
                            <p:childTnLst>
                              <p:par>
                                <p:cTn id="137" presetID="1" presetClass="entr" presetSubtype="0" fill="hold" grpId="0" nodeType="afterEffect">
                                  <p:stCondLst>
                                    <p:cond delay="0"/>
                                  </p:stCondLst>
                                  <p:childTnLst>
                                    <p:set>
                                      <p:cBhvr>
                                        <p:cTn id="138" dur="1" fill="hold">
                                          <p:stCondLst>
                                            <p:cond delay="499"/>
                                          </p:stCondLst>
                                        </p:cTn>
                                        <p:tgtEl>
                                          <p:spTgt spid="320579"/>
                                        </p:tgtEl>
                                        <p:attrNameLst>
                                          <p:attrName>style.visibility</p:attrName>
                                        </p:attrNameLst>
                                      </p:cBhvr>
                                      <p:to>
                                        <p:strVal val="visible"/>
                                      </p:to>
                                    </p:set>
                                  </p:childTnLst>
                                </p:cTn>
                              </p:par>
                            </p:childTnLst>
                          </p:cTn>
                        </p:par>
                      </p:childTnLst>
                    </p:cTn>
                  </p:par>
                  <p:par>
                    <p:cTn id="139" fill="hold" nodeType="clickPar">
                      <p:stCondLst>
                        <p:cond delay="indefinite"/>
                      </p:stCondLst>
                      <p:childTnLst>
                        <p:par>
                          <p:cTn id="140" fill="hold" nodeType="withGroup">
                            <p:stCondLst>
                              <p:cond delay="0"/>
                            </p:stCondLst>
                            <p:childTnLst>
                              <p:par>
                                <p:cTn id="141" presetID="1" presetClass="entr" presetSubtype="0" fill="hold" grpId="0" nodeType="clickEffect">
                                  <p:stCondLst>
                                    <p:cond delay="0"/>
                                  </p:stCondLst>
                                  <p:childTnLst>
                                    <p:set>
                                      <p:cBhvr>
                                        <p:cTn id="142" dur="1" fill="hold">
                                          <p:stCondLst>
                                            <p:cond delay="499"/>
                                          </p:stCondLst>
                                        </p:cTn>
                                        <p:tgtEl>
                                          <p:spTgt spid="320583"/>
                                        </p:tgtEl>
                                        <p:attrNameLst>
                                          <p:attrName>style.visibility</p:attrName>
                                        </p:attrNameLst>
                                      </p:cBhvr>
                                      <p:to>
                                        <p:strVal val="visible"/>
                                      </p:to>
                                    </p:set>
                                  </p:childTnLst>
                                </p:cTn>
                              </p:par>
                            </p:childTnLst>
                          </p:cTn>
                        </p:par>
                      </p:childTnLst>
                    </p:cTn>
                  </p:par>
                  <p:par>
                    <p:cTn id="143" fill="hold" nodeType="clickPar">
                      <p:stCondLst>
                        <p:cond delay="indefinite"/>
                      </p:stCondLst>
                      <p:childTnLst>
                        <p:par>
                          <p:cTn id="144" fill="hold" nodeType="withGroup">
                            <p:stCondLst>
                              <p:cond delay="0"/>
                            </p:stCondLst>
                            <p:childTnLst>
                              <p:par>
                                <p:cTn id="145" presetID="1" presetClass="entr" presetSubtype="0" fill="hold" grpId="0" nodeType="clickEffect">
                                  <p:stCondLst>
                                    <p:cond delay="0"/>
                                  </p:stCondLst>
                                  <p:childTnLst>
                                    <p:set>
                                      <p:cBhvr>
                                        <p:cTn id="146" dur="1" fill="hold">
                                          <p:stCondLst>
                                            <p:cond delay="499"/>
                                          </p:stCondLst>
                                        </p:cTn>
                                        <p:tgtEl>
                                          <p:spTgt spid="32058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0514" grpId="0" animBg="1"/>
      <p:bldP spid="320515" grpId="0" animBg="1"/>
      <p:bldP spid="320518" grpId="0" animBg="1"/>
      <p:bldP spid="320519" grpId="0" animBg="1"/>
      <p:bldP spid="320520" grpId="0" animBg="1"/>
      <p:bldP spid="320521" grpId="0" animBg="1"/>
      <p:bldP spid="320522" grpId="0" autoUpdateAnimBg="0"/>
      <p:bldP spid="320525" grpId="0" animBg="1"/>
      <p:bldP spid="320526" grpId="0" animBg="1" autoUpdateAnimBg="0"/>
      <p:bldP spid="320542" grpId="0" animBg="1"/>
      <p:bldP spid="320543" grpId="0" animBg="1"/>
      <p:bldP spid="320544" grpId="0" animBg="1"/>
      <p:bldP spid="320545" grpId="0" animBg="1"/>
      <p:bldP spid="320546" grpId="0" animBg="1"/>
      <p:bldP spid="320547" grpId="0" autoUpdateAnimBg="0"/>
      <p:bldP spid="320549" grpId="0" animBg="1"/>
      <p:bldP spid="320550" grpId="0" animBg="1" autoUpdateAnimBg="0"/>
      <p:bldP spid="320551" grpId="0" animBg="1" autoUpdateAnimBg="0"/>
      <p:bldP spid="320557" grpId="0" animBg="1" autoUpdateAnimBg="0"/>
      <p:bldP spid="320558" grpId="0" animBg="1" autoUpdateAnimBg="0"/>
      <p:bldP spid="320559" grpId="0" animBg="1" autoUpdateAnimBg="0"/>
      <p:bldP spid="320560" grpId="0" animBg="1" autoUpdateAnimBg="0"/>
      <p:bldP spid="320561" grpId="0" animBg="1"/>
      <p:bldP spid="320562" grpId="0" animBg="1" autoUpdateAnimBg="0"/>
      <p:bldP spid="320563" grpId="0" animBg="1" autoUpdateAnimBg="0"/>
      <p:bldP spid="320564" grpId="0" animBg="1" autoUpdateAnimBg="0"/>
      <p:bldP spid="320565" grpId="0" animBg="1"/>
      <p:bldP spid="320566" grpId="0" animBg="1" autoUpdateAnimBg="0"/>
      <p:bldP spid="320567" grpId="0" animBg="1" autoUpdateAnimBg="0"/>
      <p:bldP spid="320568" grpId="0" animBg="1" autoUpdateAnimBg="0"/>
      <p:bldP spid="320569" grpId="0" animBg="1"/>
      <p:bldP spid="320574" grpId="0" autoUpdateAnimBg="0"/>
      <p:bldP spid="320575" grpId="0" autoUpdateAnimBg="0"/>
      <p:bldP spid="320576" grpId="0" autoUpdateAnimBg="0"/>
      <p:bldP spid="320577" grpId="0" autoUpdateAnimBg="0"/>
      <p:bldP spid="320578" grpId="0" autoUpdateAnimBg="0"/>
      <p:bldP spid="320579" grpId="0" autoUpdateAnimBg="0"/>
      <p:bldP spid="320583" grpId="0" animBg="1"/>
      <p:bldP spid="320584"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标题 1"/>
          <p:cNvSpPr>
            <a:spLocks noGrp="1"/>
          </p:cNvSpPr>
          <p:nvPr>
            <p:ph type="title"/>
          </p:nvPr>
        </p:nvSpPr>
        <p:spPr/>
        <p:txBody>
          <a:bodyPr/>
          <a:lstStyle/>
          <a:p>
            <a:r>
              <a:rPr lang="en-US" altLang="zh-CN">
                <a:ea typeface="宋体" pitchFamily="2" charset="-122"/>
              </a:rPr>
              <a:t>Protocol of token</a:t>
            </a:r>
            <a:endParaRPr lang="zh-CN" altLang="en-US">
              <a:ea typeface="宋体" pitchFamily="2" charset="-122"/>
            </a:endParaRPr>
          </a:p>
        </p:txBody>
      </p:sp>
      <p:sp>
        <p:nvSpPr>
          <p:cNvPr id="3" name="Rectangle 3"/>
          <p:cNvSpPr txBox="1">
            <a:spLocks noChangeArrowheads="1"/>
          </p:cNvSpPr>
          <p:nvPr/>
        </p:nvSpPr>
        <p:spPr>
          <a:xfrm>
            <a:off x="212725" y="989013"/>
            <a:ext cx="8178800" cy="5024437"/>
          </a:xfrm>
          <a:prstGeom prst="rect">
            <a:avLst/>
          </a:prstGeom>
        </p:spPr>
        <p:txBody>
          <a:bodyPr/>
          <a:lstStyle>
            <a:lvl1pPr marL="609600" indent="-609600" algn="l" rtl="0" eaLnBrk="0" fontAlgn="b" hangingPunct="0">
              <a:spcBef>
                <a:spcPct val="20000"/>
              </a:spcBef>
              <a:spcAft>
                <a:spcPct val="0"/>
              </a:spcAft>
              <a:buClr>
                <a:srgbClr val="FF6600"/>
              </a:buClr>
              <a:buSzPct val="110000"/>
              <a:buFont typeface="Wingdings" pitchFamily="2" charset="2"/>
              <a:buChar char="n"/>
              <a:defRPr sz="2800">
                <a:solidFill>
                  <a:srgbClr val="000099"/>
                </a:solidFill>
                <a:latin typeface="+mn-lt"/>
                <a:ea typeface="+mn-ea"/>
                <a:cs typeface="+mn-cs"/>
              </a:defRPr>
            </a:lvl1pPr>
            <a:lvl2pPr marL="990600" indent="-533400" algn="l" rtl="0" eaLnBrk="0" fontAlgn="base" hangingPunct="0">
              <a:spcBef>
                <a:spcPct val="20000"/>
              </a:spcBef>
              <a:spcAft>
                <a:spcPct val="0"/>
              </a:spcAft>
              <a:buClr>
                <a:srgbClr val="009900"/>
              </a:buClr>
              <a:buSzPct val="110000"/>
              <a:buFont typeface="Wingdings" pitchFamily="2" charset="2"/>
              <a:buChar char="u"/>
              <a:defRPr sz="2400">
                <a:solidFill>
                  <a:schemeClr val="tx1"/>
                </a:solidFill>
                <a:latin typeface="+mn-lt"/>
              </a:defRPr>
            </a:lvl2pPr>
            <a:lvl3pPr marL="1371600" indent="-457200" algn="l" rtl="0" eaLnBrk="0" fontAlgn="base" hangingPunct="0">
              <a:spcBef>
                <a:spcPct val="20000"/>
              </a:spcBef>
              <a:spcAft>
                <a:spcPct val="0"/>
              </a:spcAft>
              <a:buClr>
                <a:srgbClr val="0000FF"/>
              </a:buClr>
              <a:buSzPct val="110000"/>
              <a:buFont typeface="Wingdings" pitchFamily="2" charset="2"/>
              <a:buChar char="Ø"/>
              <a:defRPr sz="2400">
                <a:solidFill>
                  <a:schemeClr val="tx1"/>
                </a:solidFill>
                <a:latin typeface="+mn-lt"/>
              </a:defRPr>
            </a:lvl3pPr>
            <a:lvl4pPr marL="1752600" indent="-381000" algn="l" rtl="0" eaLnBrk="0" fontAlgn="base" hangingPunct="0">
              <a:spcBef>
                <a:spcPct val="20000"/>
              </a:spcBef>
              <a:spcAft>
                <a:spcPct val="0"/>
              </a:spcAft>
              <a:buClr>
                <a:schemeClr val="accent2"/>
              </a:buClr>
              <a:buSzPct val="110000"/>
              <a:buChar char="–"/>
              <a:defRPr sz="2000">
                <a:solidFill>
                  <a:schemeClr val="tx1"/>
                </a:solidFill>
                <a:latin typeface="+mj-lt"/>
              </a:defRPr>
            </a:lvl4pPr>
            <a:lvl5pPr marL="2209800" indent="-381000" algn="l" rtl="0" eaLnBrk="0" fontAlgn="base" hangingPunct="0">
              <a:spcBef>
                <a:spcPct val="20000"/>
              </a:spcBef>
              <a:spcAft>
                <a:spcPct val="0"/>
              </a:spcAft>
              <a:buClr>
                <a:schemeClr val="accent2"/>
              </a:buClr>
              <a:buSzPct val="110000"/>
              <a:buChar char="»"/>
              <a:defRPr sz="2000">
                <a:solidFill>
                  <a:schemeClr val="tx1"/>
                </a:solidFill>
                <a:latin typeface="+mj-lt"/>
              </a:defRPr>
            </a:lvl5pPr>
            <a:lvl6pPr marL="2667000" indent="-381000" algn="l" rtl="0" fontAlgn="base">
              <a:spcBef>
                <a:spcPct val="20000"/>
              </a:spcBef>
              <a:spcAft>
                <a:spcPct val="0"/>
              </a:spcAft>
              <a:buClr>
                <a:schemeClr val="accent2"/>
              </a:buClr>
              <a:buSzPct val="110000"/>
              <a:buChar char="»"/>
              <a:defRPr sz="2000">
                <a:solidFill>
                  <a:schemeClr val="tx1"/>
                </a:solidFill>
                <a:latin typeface="+mj-lt"/>
              </a:defRPr>
            </a:lvl6pPr>
            <a:lvl7pPr marL="3124200" indent="-381000" algn="l" rtl="0" fontAlgn="base">
              <a:spcBef>
                <a:spcPct val="20000"/>
              </a:spcBef>
              <a:spcAft>
                <a:spcPct val="0"/>
              </a:spcAft>
              <a:buClr>
                <a:schemeClr val="accent2"/>
              </a:buClr>
              <a:buSzPct val="110000"/>
              <a:buChar char="»"/>
              <a:defRPr sz="2000">
                <a:solidFill>
                  <a:schemeClr val="tx1"/>
                </a:solidFill>
                <a:latin typeface="+mj-lt"/>
              </a:defRPr>
            </a:lvl7pPr>
            <a:lvl8pPr marL="3581400" indent="-381000" algn="l" rtl="0" fontAlgn="base">
              <a:spcBef>
                <a:spcPct val="20000"/>
              </a:spcBef>
              <a:spcAft>
                <a:spcPct val="0"/>
              </a:spcAft>
              <a:buClr>
                <a:schemeClr val="accent2"/>
              </a:buClr>
              <a:buSzPct val="110000"/>
              <a:buChar char="»"/>
              <a:defRPr sz="2000">
                <a:solidFill>
                  <a:schemeClr val="tx1"/>
                </a:solidFill>
                <a:latin typeface="+mj-lt"/>
              </a:defRPr>
            </a:lvl8pPr>
            <a:lvl9pPr marL="4038600" indent="-381000" algn="l" rtl="0" fontAlgn="base">
              <a:spcBef>
                <a:spcPct val="20000"/>
              </a:spcBef>
              <a:spcAft>
                <a:spcPct val="0"/>
              </a:spcAft>
              <a:buClr>
                <a:schemeClr val="accent2"/>
              </a:buClr>
              <a:buSzPct val="110000"/>
              <a:buChar char="»"/>
              <a:defRPr sz="2000">
                <a:solidFill>
                  <a:schemeClr val="tx1"/>
                </a:solidFill>
                <a:latin typeface="+mj-lt"/>
              </a:defRPr>
            </a:lvl9pPr>
          </a:lstStyle>
          <a:p>
            <a:pPr eaLnBrk="1" hangingPunct="1">
              <a:defRPr/>
            </a:pPr>
            <a:r>
              <a:rPr lang="en-US" altLang="zh-CN" kern="0" dirty="0">
                <a:ea typeface="宋体" pitchFamily="2" charset="-122"/>
              </a:rPr>
              <a:t>Token ring</a:t>
            </a:r>
          </a:p>
          <a:p>
            <a:pPr lvl="1" eaLnBrk="1" hangingPunct="1">
              <a:defRPr/>
            </a:pPr>
            <a:r>
              <a:rPr lang="en-US" altLang="zh-CN" kern="0" dirty="0">
                <a:ea typeface="宋体" pitchFamily="2" charset="-122"/>
              </a:rPr>
              <a:t>802.5</a:t>
            </a:r>
          </a:p>
          <a:p>
            <a:pPr eaLnBrk="1" hangingPunct="1">
              <a:defRPr/>
            </a:pPr>
            <a:r>
              <a:rPr lang="en-US" altLang="zh-CN" kern="0" dirty="0">
                <a:ea typeface="宋体" pitchFamily="2" charset="-122"/>
              </a:rPr>
              <a:t>Token bus</a:t>
            </a:r>
          </a:p>
          <a:p>
            <a:pPr lvl="1" eaLnBrk="1" hangingPunct="1">
              <a:defRPr/>
            </a:pPr>
            <a:r>
              <a:rPr lang="en-US" altLang="zh-CN" kern="0" dirty="0">
                <a:ea typeface="宋体" pitchFamily="2" charset="-122"/>
              </a:rPr>
              <a:t>802.4</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157163" y="157163"/>
            <a:ext cx="8794750" cy="696912"/>
          </a:xfrm>
        </p:spPr>
        <p:txBody>
          <a:bodyPr/>
          <a:lstStyle/>
          <a:p>
            <a:pPr algn="l" eaLnBrk="1" hangingPunct="1"/>
            <a:r>
              <a:rPr lang="en-US" altLang="zh-CN">
                <a:ea typeface="宋体" pitchFamily="2" charset="-122"/>
              </a:rPr>
              <a:t>M/M/1 System</a:t>
            </a:r>
          </a:p>
        </p:txBody>
      </p:sp>
      <p:sp>
        <p:nvSpPr>
          <p:cNvPr id="6147" name="Rectangle 3"/>
          <p:cNvSpPr>
            <a:spLocks noGrp="1" noChangeArrowheads="1"/>
          </p:cNvSpPr>
          <p:nvPr>
            <p:ph type="body" sz="half" idx="1"/>
          </p:nvPr>
        </p:nvSpPr>
        <p:spPr>
          <a:xfrm>
            <a:off x="169863" y="1897063"/>
            <a:ext cx="8299450" cy="4764087"/>
          </a:xfrm>
        </p:spPr>
        <p:txBody>
          <a:bodyPr/>
          <a:lstStyle/>
          <a:p>
            <a:pPr marL="0" indent="0" eaLnBrk="1" hangingPunct="1"/>
            <a:r>
              <a:rPr lang="en-US" altLang="zh-CN" dirty="0">
                <a:ea typeface="宋体" pitchFamily="2" charset="-122"/>
                <a:cs typeface="Tahoma" pitchFamily="34" charset="0"/>
              </a:rPr>
              <a:t>incoming number is K in period T</a:t>
            </a:r>
          </a:p>
          <a:p>
            <a:pPr marL="0" indent="0" eaLnBrk="1" hangingPunct="1">
              <a:buFontTx/>
              <a:buNone/>
            </a:pPr>
            <a:r>
              <a:rPr lang="en-US" altLang="zh-CN" dirty="0">
                <a:ea typeface="宋体" pitchFamily="2" charset="-122"/>
                <a:cs typeface="Tahoma" pitchFamily="34" charset="0"/>
              </a:rPr>
              <a:t>	</a:t>
            </a:r>
          </a:p>
          <a:p>
            <a:pPr marL="0" indent="0" eaLnBrk="1" hangingPunct="1"/>
            <a:r>
              <a:rPr lang="en-US" altLang="zh-CN" dirty="0">
                <a:ea typeface="宋体" pitchFamily="2" charset="-122"/>
                <a:cs typeface="Tahoma" pitchFamily="34" charset="0"/>
              </a:rPr>
              <a:t>λ: mean arrival rate (frames/sec)</a:t>
            </a:r>
          </a:p>
          <a:p>
            <a:pPr marL="0" indent="0" eaLnBrk="1" hangingPunct="1">
              <a:buFontTx/>
              <a:buNone/>
            </a:pPr>
            <a:r>
              <a:rPr lang="en-US" altLang="zh-CN" dirty="0">
                <a:ea typeface="宋体" pitchFamily="2" charset="-122"/>
                <a:cs typeface="Tahoma" pitchFamily="34" charset="0"/>
              </a:rPr>
              <a:t> 1/μ: mean frame length (bits/frame)</a:t>
            </a:r>
          </a:p>
          <a:p>
            <a:pPr marL="0" indent="0" eaLnBrk="1" hangingPunct="1">
              <a:buFontTx/>
              <a:buNone/>
            </a:pPr>
            <a:r>
              <a:rPr lang="zh-CN" altLang="en-US" dirty="0">
                <a:ea typeface="宋体" pitchFamily="2" charset="-122"/>
                <a:cs typeface="Tahoma" pitchFamily="34" charset="0"/>
              </a:rPr>
              <a:t> </a:t>
            </a:r>
            <a:r>
              <a:rPr lang="en-US" altLang="zh-CN" dirty="0">
                <a:ea typeface="宋体" pitchFamily="2" charset="-122"/>
                <a:cs typeface="Tahoma" pitchFamily="34" charset="0"/>
              </a:rPr>
              <a:t>C: data transmission rate, channel capacity (bits/sec)</a:t>
            </a:r>
            <a:r>
              <a:rPr lang="zh-CN" altLang="en-US" dirty="0">
                <a:ea typeface="宋体" pitchFamily="2" charset="-122"/>
                <a:cs typeface="Tahoma" pitchFamily="34" charset="0"/>
              </a:rPr>
              <a:t> </a:t>
            </a:r>
            <a:r>
              <a:rPr lang="en-US" altLang="zh-CN" dirty="0">
                <a:ea typeface="宋体" pitchFamily="2" charset="-122"/>
                <a:cs typeface="Tahoma" pitchFamily="34" charset="0"/>
              </a:rPr>
              <a:t>, the service rate is µC frames/sec </a:t>
            </a:r>
          </a:p>
          <a:p>
            <a:pPr marL="0" indent="0" eaLnBrk="1" hangingPunct="1">
              <a:buFontTx/>
              <a:buNone/>
            </a:pPr>
            <a:r>
              <a:rPr lang="en-US" altLang="zh-CN" dirty="0">
                <a:ea typeface="宋体" pitchFamily="2" charset="-122"/>
                <a:cs typeface="Tahoma" pitchFamily="34" charset="0"/>
              </a:rPr>
              <a:t>	</a:t>
            </a:r>
          </a:p>
          <a:p>
            <a:pPr marL="0" indent="0" eaLnBrk="1" hangingPunct="1"/>
            <a:r>
              <a:rPr lang="en-US" altLang="zh-CN" dirty="0">
                <a:ea typeface="宋体" pitchFamily="2" charset="-122"/>
                <a:cs typeface="Tahoma" pitchFamily="34" charset="0"/>
              </a:rPr>
              <a:t>mean time delay</a:t>
            </a:r>
            <a:endParaRPr lang="zh-CN" altLang="en-US" dirty="0">
              <a:ea typeface="宋体" pitchFamily="2" charset="-122"/>
              <a:cs typeface="Tahoma" pitchFamily="34" charset="0"/>
            </a:endParaRPr>
          </a:p>
        </p:txBody>
      </p:sp>
      <p:sp>
        <p:nvSpPr>
          <p:cNvPr id="6148" name="Rectangle 4"/>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rnd" algn="ctr">
                <a:solidFill>
                  <a:srgbClr val="000000"/>
                </a:solidFill>
                <a:prstDash val="sysDot"/>
                <a:miter lim="800000"/>
                <a:headEnd type="none" w="sm" len="sm"/>
                <a:tailEnd/>
              </a14:hiddenLine>
            </a:ext>
          </a:extLst>
        </p:spPr>
        <p:txBody>
          <a:bodyPr wrap="none" lIns="90000" tIns="46800" rIns="90000" bIns="46800" anchor="ctr">
            <a:spAutoFit/>
          </a:bodyPr>
          <a:lstStyle>
            <a:lvl1pPr algn="l" eaLnBrk="0" fontAlgn="b" hangingPunct="0">
              <a:spcBef>
                <a:spcPct val="20000"/>
              </a:spcBef>
              <a:buClr>
                <a:srgbClr val="FF6600"/>
              </a:buClr>
              <a:buSzPct val="110000"/>
              <a:buFont typeface="Wingdings" pitchFamily="2" charset="2"/>
              <a:buChar char="n"/>
              <a:defRPr sz="2800">
                <a:solidFill>
                  <a:srgbClr val="000099"/>
                </a:solidFill>
                <a:latin typeface="Verdana" pitchFamily="34" charset="0"/>
              </a:defRPr>
            </a:lvl1pPr>
            <a:lvl2pPr marL="742950" indent="-285750" algn="l" eaLnBrk="0" hangingPunct="0">
              <a:spcBef>
                <a:spcPct val="20000"/>
              </a:spcBef>
              <a:buClr>
                <a:srgbClr val="009900"/>
              </a:buClr>
              <a:buSzPct val="110000"/>
              <a:buFont typeface="Wingdings" pitchFamily="2" charset="2"/>
              <a:buChar char="u"/>
              <a:defRPr sz="2400">
                <a:solidFill>
                  <a:schemeClr val="tx1"/>
                </a:solidFill>
                <a:latin typeface="Verdana" pitchFamily="34" charset="0"/>
              </a:defRPr>
            </a:lvl2pPr>
            <a:lvl3pPr marL="1143000" indent="-228600" algn="l" eaLnBrk="0" hangingPunct="0">
              <a:spcBef>
                <a:spcPct val="20000"/>
              </a:spcBef>
              <a:buClr>
                <a:srgbClr val="0000FF"/>
              </a:buClr>
              <a:buSzPct val="110000"/>
              <a:buFont typeface="Wingdings" pitchFamily="2" charset="2"/>
              <a:buChar char="Ø"/>
              <a:defRPr sz="2400">
                <a:solidFill>
                  <a:schemeClr val="tx1"/>
                </a:solidFill>
                <a:latin typeface="Verdana" pitchFamily="34" charset="0"/>
              </a:defRPr>
            </a:lvl3pPr>
            <a:lvl4pPr marL="1600200" indent="-228600" algn="l" eaLnBrk="0" hangingPunct="0">
              <a:spcBef>
                <a:spcPct val="20000"/>
              </a:spcBef>
              <a:buClr>
                <a:schemeClr val="accent2"/>
              </a:buClr>
              <a:buSzPct val="110000"/>
              <a:buChar char="–"/>
              <a:defRPr sz="2000">
                <a:solidFill>
                  <a:schemeClr val="tx1"/>
                </a:solidFill>
                <a:latin typeface="Times New Roman" pitchFamily="18" charset="0"/>
              </a:defRPr>
            </a:lvl4pPr>
            <a:lvl5pPr marL="2057400" indent="-228600" algn="l" eaLnBrk="0" hangingPunct="0">
              <a:spcBef>
                <a:spcPct val="20000"/>
              </a:spcBef>
              <a:buClr>
                <a:schemeClr val="accent2"/>
              </a:buClr>
              <a:buSzPct val="110000"/>
              <a:buChar char="»"/>
              <a:defRPr sz="2000">
                <a:solidFill>
                  <a:schemeClr val="tx1"/>
                </a:solidFill>
                <a:latin typeface="Times New Roman" pitchFamily="18" charset="0"/>
              </a:defRPr>
            </a:lvl5pPr>
            <a:lvl6pPr marL="25146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6pPr>
            <a:lvl7pPr marL="29718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7pPr>
            <a:lvl8pPr marL="34290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8pPr>
            <a:lvl9pPr marL="38862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9pPr>
          </a:lstStyle>
          <a:p>
            <a:pPr algn="ctr" eaLnBrk="1" fontAlgn="base" hangingPunct="1">
              <a:spcBef>
                <a:spcPct val="0"/>
              </a:spcBef>
              <a:buClrTx/>
              <a:buSzTx/>
              <a:buFontTx/>
              <a:buNone/>
            </a:pPr>
            <a:endParaRPr lang="zh-CN" altLang="en-US" sz="5400">
              <a:solidFill>
                <a:schemeClr val="tx1"/>
              </a:solidFill>
              <a:latin typeface="Arial" pitchFamily="34" charset="0"/>
              <a:ea typeface="宋体" pitchFamily="2" charset="-122"/>
            </a:endParaRPr>
          </a:p>
        </p:txBody>
      </p:sp>
      <p:graphicFrame>
        <p:nvGraphicFramePr>
          <p:cNvPr id="6149" name="Object 5"/>
          <p:cNvGraphicFramePr>
            <a:graphicFrameLocks noChangeAspect="1"/>
          </p:cNvGraphicFramePr>
          <p:nvPr/>
        </p:nvGraphicFramePr>
        <p:xfrm>
          <a:off x="1308100" y="960438"/>
          <a:ext cx="1874838" cy="762000"/>
        </p:xfrm>
        <a:graphic>
          <a:graphicData uri="http://schemas.openxmlformats.org/presentationml/2006/ole">
            <mc:AlternateContent xmlns:mc="http://schemas.openxmlformats.org/markup-compatibility/2006">
              <mc:Choice xmlns:v="urn:schemas-microsoft-com:vml" Requires="v">
                <p:oleObj spid="_x0000_s6303" name="公式" r:id="rId3" imgW="1218671" imgH="495085" progId="Equation.3">
                  <p:embed/>
                </p:oleObj>
              </mc:Choice>
              <mc:Fallback>
                <p:oleObj name="公式" r:id="rId3" imgW="1218671" imgH="495085" progId="Equation.3">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08100" y="960438"/>
                        <a:ext cx="1874838"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150" name="Rectangle 6"/>
          <p:cNvSpPr>
            <a:spLocks noChangeArrowheads="1"/>
          </p:cNvSpPr>
          <p:nvPr/>
        </p:nvSpPr>
        <p:spPr bwMode="auto">
          <a:xfrm>
            <a:off x="0" y="32194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rnd" algn="ctr">
                <a:solidFill>
                  <a:srgbClr val="000000"/>
                </a:solidFill>
                <a:prstDash val="sysDot"/>
                <a:miter lim="800000"/>
                <a:headEnd type="none" w="sm" len="sm"/>
                <a:tailEnd/>
              </a14:hiddenLine>
            </a:ext>
          </a:extLst>
        </p:spPr>
        <p:txBody>
          <a:bodyPr wrap="none" lIns="90000" tIns="46800" rIns="90000" bIns="46800" anchor="ctr">
            <a:spAutoFit/>
          </a:bodyPr>
          <a:lstStyle>
            <a:lvl1pPr algn="l" eaLnBrk="0" fontAlgn="b" hangingPunct="0">
              <a:spcBef>
                <a:spcPct val="20000"/>
              </a:spcBef>
              <a:buClr>
                <a:srgbClr val="FF6600"/>
              </a:buClr>
              <a:buSzPct val="110000"/>
              <a:buFont typeface="Wingdings" pitchFamily="2" charset="2"/>
              <a:buChar char="n"/>
              <a:defRPr sz="2800">
                <a:solidFill>
                  <a:srgbClr val="000099"/>
                </a:solidFill>
                <a:latin typeface="Verdana" pitchFamily="34" charset="0"/>
              </a:defRPr>
            </a:lvl1pPr>
            <a:lvl2pPr marL="742950" indent="-285750" algn="l" eaLnBrk="0" hangingPunct="0">
              <a:spcBef>
                <a:spcPct val="20000"/>
              </a:spcBef>
              <a:buClr>
                <a:srgbClr val="009900"/>
              </a:buClr>
              <a:buSzPct val="110000"/>
              <a:buFont typeface="Wingdings" pitchFamily="2" charset="2"/>
              <a:buChar char="u"/>
              <a:defRPr sz="2400">
                <a:solidFill>
                  <a:schemeClr val="tx1"/>
                </a:solidFill>
                <a:latin typeface="Verdana" pitchFamily="34" charset="0"/>
              </a:defRPr>
            </a:lvl2pPr>
            <a:lvl3pPr marL="1143000" indent="-228600" algn="l" eaLnBrk="0" hangingPunct="0">
              <a:spcBef>
                <a:spcPct val="20000"/>
              </a:spcBef>
              <a:buClr>
                <a:srgbClr val="0000FF"/>
              </a:buClr>
              <a:buSzPct val="110000"/>
              <a:buFont typeface="Wingdings" pitchFamily="2" charset="2"/>
              <a:buChar char="Ø"/>
              <a:defRPr sz="2400">
                <a:solidFill>
                  <a:schemeClr val="tx1"/>
                </a:solidFill>
                <a:latin typeface="Verdana" pitchFamily="34" charset="0"/>
              </a:defRPr>
            </a:lvl3pPr>
            <a:lvl4pPr marL="1600200" indent="-228600" algn="l" eaLnBrk="0" hangingPunct="0">
              <a:spcBef>
                <a:spcPct val="20000"/>
              </a:spcBef>
              <a:buClr>
                <a:schemeClr val="accent2"/>
              </a:buClr>
              <a:buSzPct val="110000"/>
              <a:buChar char="–"/>
              <a:defRPr sz="2000">
                <a:solidFill>
                  <a:schemeClr val="tx1"/>
                </a:solidFill>
                <a:latin typeface="Times New Roman" pitchFamily="18" charset="0"/>
              </a:defRPr>
            </a:lvl4pPr>
            <a:lvl5pPr marL="2057400" indent="-228600" algn="l" eaLnBrk="0" hangingPunct="0">
              <a:spcBef>
                <a:spcPct val="20000"/>
              </a:spcBef>
              <a:buClr>
                <a:schemeClr val="accent2"/>
              </a:buClr>
              <a:buSzPct val="110000"/>
              <a:buChar char="»"/>
              <a:defRPr sz="2000">
                <a:solidFill>
                  <a:schemeClr val="tx1"/>
                </a:solidFill>
                <a:latin typeface="Times New Roman" pitchFamily="18" charset="0"/>
              </a:defRPr>
            </a:lvl5pPr>
            <a:lvl6pPr marL="25146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6pPr>
            <a:lvl7pPr marL="29718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7pPr>
            <a:lvl8pPr marL="34290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8pPr>
            <a:lvl9pPr marL="38862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9pPr>
          </a:lstStyle>
          <a:p>
            <a:pPr algn="ctr" eaLnBrk="1" fontAlgn="base" hangingPunct="1">
              <a:spcBef>
                <a:spcPct val="0"/>
              </a:spcBef>
              <a:buClrTx/>
              <a:buSzTx/>
              <a:buFontTx/>
              <a:buNone/>
            </a:pPr>
            <a:endParaRPr lang="zh-CN" altLang="en-US" sz="5400">
              <a:solidFill>
                <a:schemeClr val="tx1"/>
              </a:solidFill>
              <a:latin typeface="Arial" pitchFamily="34" charset="0"/>
              <a:ea typeface="宋体" pitchFamily="2" charset="-122"/>
            </a:endParaRPr>
          </a:p>
        </p:txBody>
      </p:sp>
      <p:graphicFrame>
        <p:nvGraphicFramePr>
          <p:cNvPr id="6151" name="Object 7"/>
          <p:cNvGraphicFramePr>
            <a:graphicFrameLocks noChangeAspect="1"/>
          </p:cNvGraphicFramePr>
          <p:nvPr/>
        </p:nvGraphicFramePr>
        <p:xfrm>
          <a:off x="4092575" y="935038"/>
          <a:ext cx="1211263" cy="782637"/>
        </p:xfrm>
        <a:graphic>
          <a:graphicData uri="http://schemas.openxmlformats.org/presentationml/2006/ole">
            <mc:AlternateContent xmlns:mc="http://schemas.openxmlformats.org/markup-compatibility/2006">
              <mc:Choice xmlns:v="urn:schemas-microsoft-com:vml" Requires="v">
                <p:oleObj spid="_x0000_s6304" name="公式" r:id="rId5" imgW="647700" imgH="419100" progId="Equation.3">
                  <p:embed/>
                </p:oleObj>
              </mc:Choice>
              <mc:Fallback>
                <p:oleObj name="公式" r:id="rId5" imgW="647700" imgH="419100" progId="Equation.3">
                  <p:embed/>
                  <p:pic>
                    <p:nvPicPr>
                      <p:cNvPr id="0" name="Object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92575" y="935038"/>
                        <a:ext cx="1211263" cy="78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152" name="Object 12"/>
          <p:cNvGraphicFramePr>
            <a:graphicFrameLocks noGrp="1" noChangeAspect="1"/>
          </p:cNvGraphicFramePr>
          <p:nvPr>
            <p:ph sz="half" idx="2"/>
          </p:nvPr>
        </p:nvGraphicFramePr>
        <p:xfrm>
          <a:off x="3576638" y="5419725"/>
          <a:ext cx="1365250" cy="763588"/>
        </p:xfrm>
        <a:graphic>
          <a:graphicData uri="http://schemas.openxmlformats.org/presentationml/2006/ole">
            <mc:AlternateContent xmlns:mc="http://schemas.openxmlformats.org/markup-compatibility/2006">
              <mc:Choice xmlns:v="urn:schemas-microsoft-com:vml" Requires="v">
                <p:oleObj spid="_x0000_s6305" name="公式" r:id="rId7" imgW="749300" imgH="419100" progId="Equation.3">
                  <p:embed/>
                </p:oleObj>
              </mc:Choice>
              <mc:Fallback>
                <p:oleObj name="公式" r:id="rId7" imgW="749300" imgH="419100" progId="Equation.3">
                  <p:embed/>
                  <p:pic>
                    <p:nvPicPr>
                      <p:cNvPr id="0" name="Object 1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76638" y="5419725"/>
                        <a:ext cx="1365250" cy="763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a:xfrm>
            <a:off x="157163" y="157163"/>
            <a:ext cx="8794750" cy="696912"/>
          </a:xfrm>
        </p:spPr>
        <p:txBody>
          <a:bodyPr/>
          <a:lstStyle/>
          <a:p>
            <a:pPr eaLnBrk="1" hangingPunct="1"/>
            <a:r>
              <a:rPr lang="en-US" altLang="zh-CN" strike="sngStrike" dirty="0">
                <a:ea typeface="宋体" pitchFamily="2" charset="-122"/>
              </a:rPr>
              <a:t>binary countdown protocol</a:t>
            </a:r>
            <a:endParaRPr lang="zh-CN" altLang="en-US" strike="sngStrike" dirty="0">
              <a:ea typeface="宋体" pitchFamily="2" charset="-122"/>
            </a:endParaRPr>
          </a:p>
        </p:txBody>
      </p:sp>
      <p:sp>
        <p:nvSpPr>
          <p:cNvPr id="52227" name="Rectangle 3"/>
          <p:cNvSpPr>
            <a:spLocks noGrp="1" noChangeArrowheads="1"/>
          </p:cNvSpPr>
          <p:nvPr>
            <p:ph type="body" idx="1"/>
          </p:nvPr>
        </p:nvSpPr>
        <p:spPr>
          <a:xfrm>
            <a:off x="141288" y="877888"/>
            <a:ext cx="8777287" cy="5783262"/>
          </a:xfrm>
        </p:spPr>
        <p:txBody>
          <a:bodyPr/>
          <a:lstStyle/>
          <a:p>
            <a:pPr eaLnBrk="1" hangingPunct="1">
              <a:lnSpc>
                <a:spcPct val="90000"/>
              </a:lnSpc>
            </a:pPr>
            <a:r>
              <a:rPr lang="en-US" altLang="zh-CN" sz="2000">
                <a:ea typeface="宋体" pitchFamily="2" charset="-122"/>
              </a:rPr>
              <a:t>Problem</a:t>
            </a:r>
          </a:p>
          <a:p>
            <a:pPr lvl="1" eaLnBrk="1" hangingPunct="1">
              <a:lnSpc>
                <a:spcPct val="90000"/>
              </a:lnSpc>
            </a:pPr>
            <a:r>
              <a:rPr lang="en-US" altLang="zh-CN" sz="2000">
                <a:ea typeface="宋体" pitchFamily="2" charset="-122"/>
              </a:rPr>
              <a:t>Basic bit-map protocol: the overhead is 1 bit per station</a:t>
            </a:r>
          </a:p>
          <a:p>
            <a:pPr lvl="1" eaLnBrk="1" hangingPunct="1">
              <a:lnSpc>
                <a:spcPct val="90000"/>
              </a:lnSpc>
            </a:pPr>
            <a:r>
              <a:rPr lang="en-US" altLang="zh-CN" sz="2000">
                <a:ea typeface="宋体" pitchFamily="2" charset="-122"/>
              </a:rPr>
              <a:t>It does not scale well to networks with thousands of stations</a:t>
            </a:r>
          </a:p>
          <a:p>
            <a:pPr lvl="1" eaLnBrk="1" hangingPunct="1">
              <a:lnSpc>
                <a:spcPct val="90000"/>
              </a:lnSpc>
            </a:pPr>
            <a:r>
              <a:rPr lang="en-US" altLang="zh-CN" sz="2000">
                <a:ea typeface="宋体" pitchFamily="2" charset="-122"/>
              </a:rPr>
              <a:t>Solution</a:t>
            </a:r>
            <a:r>
              <a:rPr lang="zh-CN" altLang="en-US" sz="2000">
                <a:ea typeface="宋体" pitchFamily="2" charset="-122"/>
              </a:rPr>
              <a:t>：</a:t>
            </a:r>
            <a:r>
              <a:rPr lang="en-US" altLang="zh-CN" sz="2000">
                <a:ea typeface="宋体" pitchFamily="2" charset="-122"/>
              </a:rPr>
              <a:t>Using binary station addresses</a:t>
            </a:r>
          </a:p>
          <a:p>
            <a:pPr eaLnBrk="1" hangingPunct="1">
              <a:lnSpc>
                <a:spcPct val="90000"/>
              </a:lnSpc>
            </a:pPr>
            <a:r>
              <a:rPr lang="en-US" altLang="zh-CN" sz="2000">
                <a:ea typeface="宋体" pitchFamily="2" charset="-122"/>
              </a:rPr>
              <a:t>Principle</a:t>
            </a:r>
          </a:p>
          <a:p>
            <a:pPr lvl="1" eaLnBrk="1" hangingPunct="1">
              <a:lnSpc>
                <a:spcPct val="90000"/>
              </a:lnSpc>
            </a:pPr>
            <a:r>
              <a:rPr lang="en-US" altLang="zh-CN" sz="2000">
                <a:ea typeface="宋体" pitchFamily="2" charset="-122"/>
              </a:rPr>
              <a:t>Each station wanting to use the channel broadcast its address as a binary bit string</a:t>
            </a:r>
          </a:p>
          <a:p>
            <a:pPr lvl="1" eaLnBrk="1" hangingPunct="1">
              <a:lnSpc>
                <a:spcPct val="90000"/>
              </a:lnSpc>
            </a:pPr>
            <a:r>
              <a:rPr lang="en-US" altLang="zh-CN" sz="2000">
                <a:ea typeface="宋体" pitchFamily="2" charset="-122"/>
              </a:rPr>
              <a:t>The bits in each address position from different stations are BOOLEAN ORed together</a:t>
            </a:r>
          </a:p>
          <a:p>
            <a:pPr eaLnBrk="1" hangingPunct="1">
              <a:lnSpc>
                <a:spcPct val="90000"/>
              </a:lnSpc>
            </a:pPr>
            <a:r>
              <a:rPr lang="en-US" altLang="zh-CN" sz="2000">
                <a:ea typeface="宋体" pitchFamily="2" charset="-122"/>
              </a:rPr>
              <a:t>Efficiency</a:t>
            </a:r>
          </a:p>
          <a:p>
            <a:pPr lvl="1" eaLnBrk="1" hangingPunct="1">
              <a:lnSpc>
                <a:spcPct val="90000"/>
              </a:lnSpc>
              <a:buFont typeface="Wingdings" pitchFamily="2" charset="2"/>
              <a:buNone/>
            </a:pPr>
            <a:r>
              <a:rPr lang="en-US" altLang="zh-CN" sz="1800">
                <a:ea typeface="宋体" pitchFamily="2" charset="-122"/>
              </a:rPr>
              <a:t>  </a:t>
            </a:r>
            <a:r>
              <a:rPr lang="en-US" altLang="zh-CN" sz="2000">
                <a:ea typeface="宋体" pitchFamily="2" charset="-122"/>
              </a:rPr>
              <a:t>d/(log</a:t>
            </a:r>
            <a:r>
              <a:rPr lang="en-US" altLang="zh-CN" sz="2000" baseline="-25000">
                <a:ea typeface="宋体" pitchFamily="2" charset="-122"/>
              </a:rPr>
              <a:t>2</a:t>
            </a:r>
            <a:r>
              <a:rPr lang="en-US" altLang="zh-CN" sz="2000">
                <a:ea typeface="宋体" pitchFamily="2" charset="-122"/>
              </a:rPr>
              <a:t>N+d)</a:t>
            </a:r>
          </a:p>
          <a:p>
            <a:pPr eaLnBrk="1" hangingPunct="1">
              <a:lnSpc>
                <a:spcPct val="90000"/>
              </a:lnSpc>
            </a:pPr>
            <a:r>
              <a:rPr lang="en-US" altLang="zh-CN" sz="2000">
                <a:ea typeface="宋体" pitchFamily="2" charset="-122"/>
              </a:rPr>
              <a:t>Disadvantage</a:t>
            </a:r>
          </a:p>
          <a:p>
            <a:pPr lvl="1" eaLnBrk="1" hangingPunct="1">
              <a:lnSpc>
                <a:spcPct val="90000"/>
              </a:lnSpc>
            </a:pPr>
            <a:r>
              <a:rPr lang="en-US" altLang="zh-CN" sz="2000">
                <a:ea typeface="宋体" pitchFamily="2" charset="-122"/>
              </a:rPr>
              <a:t>high-numbered station always gets high priority to send</a:t>
            </a:r>
          </a:p>
          <a:p>
            <a:pPr lvl="1" eaLnBrk="1" hangingPunct="1">
              <a:lnSpc>
                <a:spcPct val="90000"/>
              </a:lnSpc>
            </a:pPr>
            <a:r>
              <a:rPr lang="en-US" altLang="zh-CN" sz="2000">
                <a:ea typeface="宋体" pitchFamily="2" charset="-122"/>
              </a:rPr>
              <a:t>Variation: set the lowest priority to the station which send successfully in the last contention</a:t>
            </a:r>
          </a:p>
          <a:p>
            <a:pPr eaLnBrk="1" hangingPunct="1">
              <a:lnSpc>
                <a:spcPct val="90000"/>
              </a:lnSpc>
            </a:pPr>
            <a:endParaRPr lang="zh-CN" altLang="en-US" sz="2000">
              <a:ea typeface="宋体" pitchFamily="2" charset="-122"/>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50" name="Picture 4" descr="4-0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4013" y="1103313"/>
            <a:ext cx="4449762" cy="431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251" name="Rectangle 2"/>
          <p:cNvSpPr>
            <a:spLocks noGrp="1" noChangeArrowheads="1"/>
          </p:cNvSpPr>
          <p:nvPr>
            <p:ph type="title"/>
          </p:nvPr>
        </p:nvSpPr>
        <p:spPr>
          <a:xfrm>
            <a:off x="157163" y="157163"/>
            <a:ext cx="8794750" cy="696912"/>
          </a:xfrm>
        </p:spPr>
        <p:txBody>
          <a:bodyPr/>
          <a:lstStyle/>
          <a:p>
            <a:pPr eaLnBrk="1" hangingPunct="1"/>
            <a:r>
              <a:rPr lang="en-US" altLang="zh-CN" strike="sngStrike" dirty="0">
                <a:ea typeface="宋体" pitchFamily="2" charset="-122"/>
              </a:rPr>
              <a:t>Binary Countdown protocol</a:t>
            </a:r>
            <a:endParaRPr lang="zh-CN" altLang="en-US" strike="sngStrike" dirty="0">
              <a:ea typeface="宋体" pitchFamily="2" charset="-122"/>
            </a:endParaRPr>
          </a:p>
        </p:txBody>
      </p:sp>
      <p:sp>
        <p:nvSpPr>
          <p:cNvPr id="53252" name="Rectangle 3"/>
          <p:cNvSpPr>
            <a:spLocks noGrp="1" noChangeArrowheads="1"/>
          </p:cNvSpPr>
          <p:nvPr>
            <p:ph type="body" idx="1"/>
          </p:nvPr>
        </p:nvSpPr>
        <p:spPr>
          <a:xfrm>
            <a:off x="4919663" y="2559050"/>
            <a:ext cx="4032250" cy="798513"/>
          </a:xfrm>
        </p:spPr>
        <p:txBody>
          <a:bodyPr/>
          <a:lstStyle/>
          <a:p>
            <a:pPr eaLnBrk="1" hangingPunct="1">
              <a:buFontTx/>
              <a:buNone/>
            </a:pPr>
            <a:r>
              <a:rPr lang="en-US" altLang="zh-CN">
                <a:latin typeface="Times New Roman" pitchFamily="18" charset="0"/>
                <a:ea typeface="宋体" pitchFamily="2" charset="-122"/>
              </a:rPr>
              <a:t>A dash indicates silence</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subTitle" idx="1"/>
          </p:nvPr>
        </p:nvSpPr>
        <p:spPr>
          <a:xfrm>
            <a:off x="193675" y="2454275"/>
            <a:ext cx="8577263" cy="2906713"/>
          </a:xfrm>
        </p:spPr>
        <p:txBody>
          <a:bodyPr/>
          <a:lstStyle/>
          <a:p>
            <a:pPr eaLnBrk="1" hangingPunct="1">
              <a:lnSpc>
                <a:spcPct val="80000"/>
              </a:lnSpc>
              <a:buFontTx/>
              <a:buNone/>
            </a:pPr>
            <a:r>
              <a:rPr lang="en-US" altLang="zh-CN" sz="5400">
                <a:solidFill>
                  <a:srgbClr val="0000FF"/>
                </a:solidFill>
                <a:latin typeface="Times New Roman" pitchFamily="18" charset="0"/>
                <a:ea typeface="宋体" pitchFamily="2" charset="-122"/>
              </a:rPr>
              <a:t> Limited-Contention Protocols</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a:xfrm>
            <a:off x="157163" y="157163"/>
            <a:ext cx="8794750" cy="696912"/>
          </a:xfrm>
        </p:spPr>
        <p:txBody>
          <a:bodyPr/>
          <a:lstStyle/>
          <a:p>
            <a:pPr eaLnBrk="1" hangingPunct="1"/>
            <a:r>
              <a:rPr lang="en-US" altLang="zh-CN">
                <a:ea typeface="宋体" pitchFamily="2" charset="-122"/>
              </a:rPr>
              <a:t>Limited-Contention Protocols</a:t>
            </a:r>
          </a:p>
        </p:txBody>
      </p:sp>
      <p:sp>
        <p:nvSpPr>
          <p:cNvPr id="55299" name="Rectangle 3"/>
          <p:cNvSpPr>
            <a:spLocks noGrp="1" noChangeArrowheads="1"/>
          </p:cNvSpPr>
          <p:nvPr>
            <p:ph type="body" idx="1"/>
          </p:nvPr>
        </p:nvSpPr>
        <p:spPr>
          <a:xfrm>
            <a:off x="212725" y="989013"/>
            <a:ext cx="8178800" cy="5024437"/>
          </a:xfrm>
        </p:spPr>
        <p:txBody>
          <a:bodyPr/>
          <a:lstStyle/>
          <a:p>
            <a:pPr eaLnBrk="1" hangingPunct="1"/>
            <a:r>
              <a:rPr lang="en-US" altLang="zh-CN" dirty="0">
                <a:ea typeface="宋体" pitchFamily="2" charset="-122"/>
              </a:rPr>
              <a:t>Basic strategies for channel acquisition</a:t>
            </a:r>
          </a:p>
          <a:p>
            <a:pPr lvl="1" eaLnBrk="1" hangingPunct="1"/>
            <a:r>
              <a:rPr lang="en-US" altLang="zh-CN" dirty="0" err="1">
                <a:ea typeface="宋体" pitchFamily="2" charset="-122"/>
              </a:rPr>
              <a:t>Contention:CSMA</a:t>
            </a:r>
            <a:r>
              <a:rPr lang="en-US" altLang="zh-CN" dirty="0">
                <a:ea typeface="宋体" pitchFamily="2" charset="-122"/>
              </a:rPr>
              <a:t>/CD</a:t>
            </a:r>
          </a:p>
          <a:p>
            <a:pPr lvl="1" eaLnBrk="1" hangingPunct="1"/>
            <a:r>
              <a:rPr lang="en-US" altLang="zh-CN" dirty="0">
                <a:ea typeface="宋体" pitchFamily="2" charset="-122"/>
              </a:rPr>
              <a:t>Collision-free methods: Bit-map</a:t>
            </a:r>
          </a:p>
          <a:p>
            <a:pPr eaLnBrk="1" hangingPunct="1"/>
            <a:r>
              <a:rPr lang="en-US" altLang="zh-CN" dirty="0">
                <a:ea typeface="宋体" pitchFamily="2" charset="-122"/>
              </a:rPr>
              <a:t>Performance measures</a:t>
            </a:r>
          </a:p>
          <a:p>
            <a:pPr lvl="1" eaLnBrk="1" hangingPunct="1"/>
            <a:r>
              <a:rPr lang="en-US" altLang="zh-CN" dirty="0">
                <a:ea typeface="宋体" pitchFamily="2" charset="-122"/>
              </a:rPr>
              <a:t>Delay at low load</a:t>
            </a:r>
          </a:p>
          <a:p>
            <a:pPr lvl="1" eaLnBrk="1" hangingPunct="1"/>
            <a:r>
              <a:rPr lang="en-US" altLang="zh-CN" dirty="0">
                <a:ea typeface="宋体" pitchFamily="2" charset="-122"/>
              </a:rPr>
              <a:t>Channel efficiency at high load</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a:xfrm>
            <a:off x="157163" y="157163"/>
            <a:ext cx="8794750" cy="696912"/>
          </a:xfrm>
        </p:spPr>
        <p:txBody>
          <a:bodyPr/>
          <a:lstStyle/>
          <a:p>
            <a:pPr eaLnBrk="1" hangingPunct="1"/>
            <a:r>
              <a:rPr lang="en-US" altLang="zh-CN">
                <a:ea typeface="宋体" pitchFamily="2" charset="-122"/>
              </a:rPr>
              <a:t>Performance of Symmetric Contention</a:t>
            </a:r>
          </a:p>
        </p:txBody>
      </p:sp>
      <p:sp>
        <p:nvSpPr>
          <p:cNvPr id="56323" name="Rectangle 3"/>
          <p:cNvSpPr>
            <a:spLocks noGrp="1" noChangeArrowheads="1"/>
          </p:cNvSpPr>
          <p:nvPr>
            <p:ph type="body" idx="1"/>
          </p:nvPr>
        </p:nvSpPr>
        <p:spPr>
          <a:xfrm>
            <a:off x="0" y="5264150"/>
            <a:ext cx="8748713" cy="1360488"/>
          </a:xfrm>
        </p:spPr>
        <p:txBody>
          <a:bodyPr/>
          <a:lstStyle/>
          <a:p>
            <a:pPr eaLnBrk="1" hangingPunct="1">
              <a:lnSpc>
                <a:spcPct val="90000"/>
              </a:lnSpc>
            </a:pPr>
            <a:r>
              <a:rPr lang="en-US" altLang="zh-CN" dirty="0">
                <a:ea typeface="宋体" pitchFamily="2" charset="-122"/>
              </a:rPr>
              <a:t>The probability of some station acquiring the channel can be increased only by decreasing the amount of competition </a:t>
            </a:r>
          </a:p>
        </p:txBody>
      </p:sp>
      <p:pic>
        <p:nvPicPr>
          <p:cNvPr id="56324" name="Picture 4" descr="4-0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8150" y="1743075"/>
            <a:ext cx="8405813" cy="3525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325" name="Rectangle 5"/>
          <p:cNvSpPr>
            <a:spLocks noChangeArrowheads="1"/>
          </p:cNvSpPr>
          <p:nvPr/>
        </p:nvSpPr>
        <p:spPr bwMode="auto">
          <a:xfrm>
            <a:off x="855663" y="901700"/>
            <a:ext cx="7766050" cy="69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609600" indent="-609600" algn="l" eaLnBrk="0" fontAlgn="b" hangingPunct="0">
              <a:spcBef>
                <a:spcPct val="20000"/>
              </a:spcBef>
              <a:buClr>
                <a:srgbClr val="FF6600"/>
              </a:buClr>
              <a:buSzPct val="110000"/>
              <a:buFont typeface="Wingdings" pitchFamily="2" charset="2"/>
              <a:buChar char="n"/>
              <a:defRPr sz="2800">
                <a:solidFill>
                  <a:srgbClr val="000099"/>
                </a:solidFill>
                <a:latin typeface="Verdana" pitchFamily="34" charset="0"/>
              </a:defRPr>
            </a:lvl1pPr>
            <a:lvl2pPr marL="742950" indent="-285750" algn="l" eaLnBrk="0" hangingPunct="0">
              <a:spcBef>
                <a:spcPct val="20000"/>
              </a:spcBef>
              <a:buClr>
                <a:srgbClr val="009900"/>
              </a:buClr>
              <a:buSzPct val="110000"/>
              <a:buFont typeface="Wingdings" pitchFamily="2" charset="2"/>
              <a:buChar char="u"/>
              <a:defRPr sz="2400">
                <a:solidFill>
                  <a:schemeClr val="tx1"/>
                </a:solidFill>
                <a:latin typeface="Verdana" pitchFamily="34" charset="0"/>
              </a:defRPr>
            </a:lvl2pPr>
            <a:lvl3pPr marL="1143000" indent="-228600" algn="l" eaLnBrk="0" hangingPunct="0">
              <a:spcBef>
                <a:spcPct val="20000"/>
              </a:spcBef>
              <a:buClr>
                <a:srgbClr val="0000FF"/>
              </a:buClr>
              <a:buSzPct val="110000"/>
              <a:buFont typeface="Wingdings" pitchFamily="2" charset="2"/>
              <a:buChar char="Ø"/>
              <a:defRPr sz="2400">
                <a:solidFill>
                  <a:schemeClr val="tx1"/>
                </a:solidFill>
                <a:latin typeface="Verdana" pitchFamily="34" charset="0"/>
              </a:defRPr>
            </a:lvl3pPr>
            <a:lvl4pPr marL="1600200" indent="-228600" algn="l" eaLnBrk="0" hangingPunct="0">
              <a:spcBef>
                <a:spcPct val="20000"/>
              </a:spcBef>
              <a:buClr>
                <a:schemeClr val="accent2"/>
              </a:buClr>
              <a:buSzPct val="110000"/>
              <a:buChar char="–"/>
              <a:defRPr sz="2000">
                <a:solidFill>
                  <a:schemeClr val="tx1"/>
                </a:solidFill>
                <a:latin typeface="Times New Roman" pitchFamily="18" charset="0"/>
              </a:defRPr>
            </a:lvl4pPr>
            <a:lvl5pPr marL="2057400" indent="-228600" algn="l" eaLnBrk="0" hangingPunct="0">
              <a:spcBef>
                <a:spcPct val="20000"/>
              </a:spcBef>
              <a:buClr>
                <a:schemeClr val="accent2"/>
              </a:buClr>
              <a:buSzPct val="110000"/>
              <a:buChar char="»"/>
              <a:defRPr sz="2000">
                <a:solidFill>
                  <a:schemeClr val="tx1"/>
                </a:solidFill>
                <a:latin typeface="Times New Roman" pitchFamily="18" charset="0"/>
              </a:defRPr>
            </a:lvl5pPr>
            <a:lvl6pPr marL="25146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6pPr>
            <a:lvl7pPr marL="29718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7pPr>
            <a:lvl8pPr marL="34290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8pPr>
            <a:lvl9pPr marL="38862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9pPr>
          </a:lstStyle>
          <a:p>
            <a:pPr algn="ctr" eaLnBrk="1" hangingPunct="1">
              <a:lnSpc>
                <a:spcPct val="90000"/>
              </a:lnSpc>
              <a:buFontTx/>
              <a:buNone/>
            </a:pPr>
            <a:r>
              <a:rPr lang="en-US" altLang="zh-CN" sz="2000">
                <a:ea typeface="宋体" pitchFamily="2" charset="-122"/>
              </a:rPr>
              <a:t>P=1/k, A=(k-1/k)</a:t>
            </a:r>
            <a:r>
              <a:rPr lang="en-US" altLang="zh-CN" sz="2000" baseline="30000">
                <a:ea typeface="宋体" pitchFamily="2" charset="-122"/>
              </a:rPr>
              <a:t>k</a:t>
            </a:r>
            <a:r>
              <a:rPr lang="en-US" altLang="zh-CN" sz="2000">
                <a:ea typeface="宋体" pitchFamily="2" charset="-122"/>
              </a:rPr>
              <a:t> </a:t>
            </a:r>
            <a:r>
              <a:rPr lang="en-US" altLang="zh-CN" sz="2000" baseline="30000">
                <a:latin typeface="Times New Roman" pitchFamily="18" charset="0"/>
                <a:ea typeface="宋体" pitchFamily="2" charset="-122"/>
              </a:rPr>
              <a:t>–</a:t>
            </a:r>
            <a:r>
              <a:rPr lang="en-US" altLang="zh-CN" sz="2000" baseline="30000">
                <a:ea typeface="宋体" pitchFamily="2" charset="-122"/>
              </a:rPr>
              <a:t> 1  </a:t>
            </a:r>
          </a:p>
          <a:p>
            <a:pPr algn="ctr" eaLnBrk="1" hangingPunct="1">
              <a:lnSpc>
                <a:spcPct val="90000"/>
              </a:lnSpc>
              <a:buFontTx/>
              <a:buNone/>
            </a:pPr>
            <a:r>
              <a:rPr lang="en-US" altLang="zh-CN" sz="2000">
                <a:ea typeface="宋体" pitchFamily="2" charset="-122"/>
              </a:rPr>
              <a:t>Acquisition probability for a symmetric contention channel</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1026"/>
          <p:cNvSpPr>
            <a:spLocks noGrp="1" noChangeArrowheads="1"/>
          </p:cNvSpPr>
          <p:nvPr>
            <p:ph type="title"/>
          </p:nvPr>
        </p:nvSpPr>
        <p:spPr>
          <a:xfrm>
            <a:off x="157163" y="157163"/>
            <a:ext cx="8794750" cy="696912"/>
          </a:xfrm>
        </p:spPr>
        <p:txBody>
          <a:bodyPr/>
          <a:lstStyle/>
          <a:p>
            <a:pPr eaLnBrk="1" hangingPunct="1"/>
            <a:r>
              <a:rPr lang="en-US" altLang="zh-CN">
                <a:ea typeface="宋体" pitchFamily="2" charset="-122"/>
              </a:rPr>
              <a:t>Limited-Contention Protocols</a:t>
            </a:r>
            <a:endParaRPr lang="zh-CN" altLang="en-US">
              <a:ea typeface="宋体" pitchFamily="2" charset="-122"/>
            </a:endParaRPr>
          </a:p>
        </p:txBody>
      </p:sp>
      <p:sp>
        <p:nvSpPr>
          <p:cNvPr id="57347" name="Rectangle 1027"/>
          <p:cNvSpPr>
            <a:spLocks noGrp="1" noChangeArrowheads="1"/>
          </p:cNvSpPr>
          <p:nvPr>
            <p:ph type="body" idx="1"/>
          </p:nvPr>
        </p:nvSpPr>
        <p:spPr>
          <a:xfrm>
            <a:off x="169863" y="1139825"/>
            <a:ext cx="8748712" cy="5521325"/>
          </a:xfrm>
        </p:spPr>
        <p:txBody>
          <a:bodyPr/>
          <a:lstStyle/>
          <a:p>
            <a:pPr eaLnBrk="1" hangingPunct="1"/>
            <a:r>
              <a:rPr lang="en-US" altLang="zh-CN" sz="3200">
                <a:ea typeface="宋体" pitchFamily="2" charset="-122"/>
              </a:rPr>
              <a:t>Limited-contention protocols </a:t>
            </a:r>
          </a:p>
          <a:p>
            <a:pPr lvl="1" eaLnBrk="1" hangingPunct="1"/>
            <a:r>
              <a:rPr lang="en-US" altLang="zh-CN" sz="2800">
                <a:ea typeface="宋体" pitchFamily="2" charset="-122"/>
              </a:rPr>
              <a:t>Use contention at </a:t>
            </a:r>
            <a:r>
              <a:rPr lang="en-US" altLang="zh-CN" sz="2800">
                <a:solidFill>
                  <a:srgbClr val="993300"/>
                </a:solidFill>
                <a:ea typeface="宋体" pitchFamily="2" charset="-122"/>
              </a:rPr>
              <a:t>low load</a:t>
            </a:r>
            <a:r>
              <a:rPr lang="en-US" altLang="zh-CN" sz="2800">
                <a:ea typeface="宋体" pitchFamily="2" charset="-122"/>
              </a:rPr>
              <a:t>, use a collision-free technique at </a:t>
            </a:r>
            <a:r>
              <a:rPr lang="en-US" altLang="zh-CN" sz="2800">
                <a:solidFill>
                  <a:srgbClr val="993300"/>
                </a:solidFill>
                <a:ea typeface="宋体" pitchFamily="2" charset="-122"/>
              </a:rPr>
              <a:t>high load</a:t>
            </a:r>
          </a:p>
          <a:p>
            <a:pPr lvl="1" eaLnBrk="1" hangingPunct="1"/>
            <a:r>
              <a:rPr lang="en-US" altLang="zh-CN" sz="2800">
                <a:ea typeface="宋体" pitchFamily="2" charset="-122"/>
              </a:rPr>
              <a:t>Divide stations into groups, each station contends the group</a:t>
            </a:r>
            <a:r>
              <a:rPr lang="en-US" altLang="zh-CN" sz="2800">
                <a:latin typeface="Times New Roman" pitchFamily="18" charset="0"/>
                <a:ea typeface="宋体" pitchFamily="2" charset="-122"/>
              </a:rPr>
              <a:t>’</a:t>
            </a:r>
            <a:r>
              <a:rPr lang="en-US" altLang="zh-CN" sz="2800">
                <a:ea typeface="宋体" pitchFamily="2" charset="-122"/>
              </a:rPr>
              <a:t>s slot</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a:xfrm>
            <a:off x="157163" y="157163"/>
            <a:ext cx="8794750" cy="696912"/>
          </a:xfrm>
        </p:spPr>
        <p:txBody>
          <a:bodyPr/>
          <a:lstStyle/>
          <a:p>
            <a:pPr eaLnBrk="1" hangingPunct="1"/>
            <a:r>
              <a:rPr lang="en-US" altLang="zh-CN" strike="sngStrike" dirty="0">
                <a:ea typeface="宋体" pitchFamily="2" charset="-122"/>
              </a:rPr>
              <a:t>Adaptive Tree Walk Protocol</a:t>
            </a:r>
            <a:endParaRPr lang="zh-CN" altLang="en-US" strike="sngStrike" dirty="0">
              <a:ea typeface="宋体" pitchFamily="2" charset="-122"/>
            </a:endParaRPr>
          </a:p>
        </p:txBody>
      </p:sp>
      <p:sp>
        <p:nvSpPr>
          <p:cNvPr id="58371" name="Rectangle 3"/>
          <p:cNvSpPr>
            <a:spLocks noGrp="1" noChangeArrowheads="1"/>
          </p:cNvSpPr>
          <p:nvPr>
            <p:ph type="body" idx="1"/>
          </p:nvPr>
        </p:nvSpPr>
        <p:spPr>
          <a:xfrm>
            <a:off x="590550" y="1123950"/>
            <a:ext cx="8328025" cy="5537200"/>
          </a:xfrm>
        </p:spPr>
        <p:txBody>
          <a:bodyPr/>
          <a:lstStyle/>
          <a:p>
            <a:pPr eaLnBrk="1" hangingPunct="1">
              <a:lnSpc>
                <a:spcPct val="90000"/>
              </a:lnSpc>
            </a:pPr>
            <a:r>
              <a:rPr lang="en-US" altLang="zh-CN">
                <a:ea typeface="宋体" pitchFamily="2" charset="-122"/>
              </a:rPr>
              <a:t>depth search first</a:t>
            </a:r>
          </a:p>
          <a:p>
            <a:pPr lvl="1" eaLnBrk="1" hangingPunct="1">
              <a:lnSpc>
                <a:spcPct val="90000"/>
              </a:lnSpc>
              <a:buFontTx/>
              <a:buAutoNum type="arabicPeriod"/>
            </a:pPr>
            <a:r>
              <a:rPr lang="en-US" altLang="zh-CN">
                <a:ea typeface="宋体" pitchFamily="2" charset="-122"/>
              </a:rPr>
              <a:t>build a binary tree with stations as the leaves</a:t>
            </a:r>
          </a:p>
          <a:p>
            <a:pPr lvl="1" eaLnBrk="1" hangingPunct="1">
              <a:lnSpc>
                <a:spcPct val="90000"/>
              </a:lnSpc>
              <a:buFontTx/>
              <a:buAutoNum type="arabicPeriod"/>
            </a:pPr>
            <a:r>
              <a:rPr lang="en-US" altLang="zh-CN">
                <a:ea typeface="宋体" pitchFamily="2" charset="-122"/>
              </a:rPr>
              <a:t>all stations contend slot 0</a:t>
            </a:r>
          </a:p>
          <a:p>
            <a:pPr lvl="1" eaLnBrk="1" hangingPunct="1">
              <a:lnSpc>
                <a:spcPct val="90000"/>
              </a:lnSpc>
              <a:buFontTx/>
              <a:buAutoNum type="arabicPeriod"/>
            </a:pPr>
            <a:r>
              <a:rPr lang="en-US" altLang="zh-CN">
                <a:ea typeface="宋体" pitchFamily="2" charset="-122"/>
              </a:rPr>
              <a:t>if no collision, ok</a:t>
            </a:r>
          </a:p>
          <a:p>
            <a:pPr lvl="1" eaLnBrk="1" hangingPunct="1">
              <a:lnSpc>
                <a:spcPct val="90000"/>
              </a:lnSpc>
              <a:buFontTx/>
              <a:buAutoNum type="arabicPeriod"/>
            </a:pPr>
            <a:r>
              <a:rPr lang="en-US" altLang="zh-CN">
                <a:ea typeface="宋体" pitchFamily="2" charset="-122"/>
              </a:rPr>
              <a:t>else only stations falling under node 2 compete slot 1</a:t>
            </a:r>
          </a:p>
          <a:p>
            <a:pPr lvl="1" eaLnBrk="1" hangingPunct="1">
              <a:lnSpc>
                <a:spcPct val="90000"/>
              </a:lnSpc>
              <a:buFontTx/>
              <a:buNone/>
            </a:pPr>
            <a:endParaRPr lang="en-US" altLang="zh-CN" sz="2000">
              <a:ea typeface="宋体" pitchFamily="2" charset="-122"/>
            </a:endParaRPr>
          </a:p>
        </p:txBody>
      </p:sp>
      <p:pic>
        <p:nvPicPr>
          <p:cNvPr id="58372" name="Picture 8" descr="4-1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47788" y="3538538"/>
            <a:ext cx="5229225" cy="300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Box 110"/>
          <p:cNvSpPr txBox="1">
            <a:spLocks noChangeArrowheads="1"/>
          </p:cNvSpPr>
          <p:nvPr/>
        </p:nvSpPr>
        <p:spPr bwMode="auto">
          <a:xfrm>
            <a:off x="2425700" y="4522788"/>
            <a:ext cx="576263" cy="37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type="none" w="sm" len="sm"/>
                <a:tailEnd/>
              </a14:hiddenLine>
            </a:ext>
          </a:extLst>
        </p:spPr>
        <p:txBody>
          <a:bodyPr wrap="none" lIns="90000" tIns="46800" rIns="90000" bIns="46800" anchor="ctr">
            <a:spAutoFit/>
          </a:bodyPr>
          <a:lstStyle>
            <a:lvl1pPr algn="l" defTabSz="762000" eaLnBrk="0" fontAlgn="b" hangingPunct="0">
              <a:spcBef>
                <a:spcPct val="20000"/>
              </a:spcBef>
              <a:buClr>
                <a:srgbClr val="FF6600"/>
              </a:buClr>
              <a:buSzPct val="110000"/>
              <a:buFont typeface="Wingdings" pitchFamily="2" charset="2"/>
              <a:buChar char="n"/>
              <a:defRPr sz="2800">
                <a:solidFill>
                  <a:srgbClr val="000099"/>
                </a:solidFill>
                <a:latin typeface="Verdana" pitchFamily="34" charset="0"/>
              </a:defRPr>
            </a:lvl1pPr>
            <a:lvl2pPr marL="742950" indent="-285750" algn="l" defTabSz="762000" eaLnBrk="0" hangingPunct="0">
              <a:spcBef>
                <a:spcPct val="20000"/>
              </a:spcBef>
              <a:buClr>
                <a:srgbClr val="009900"/>
              </a:buClr>
              <a:buSzPct val="110000"/>
              <a:buFont typeface="Wingdings" pitchFamily="2" charset="2"/>
              <a:buChar char="u"/>
              <a:defRPr sz="2400">
                <a:solidFill>
                  <a:schemeClr val="tx1"/>
                </a:solidFill>
                <a:latin typeface="Verdana" pitchFamily="34" charset="0"/>
              </a:defRPr>
            </a:lvl2pPr>
            <a:lvl3pPr marL="1143000" indent="-228600" algn="l" defTabSz="762000" eaLnBrk="0" hangingPunct="0">
              <a:spcBef>
                <a:spcPct val="20000"/>
              </a:spcBef>
              <a:buClr>
                <a:srgbClr val="0000FF"/>
              </a:buClr>
              <a:buSzPct val="110000"/>
              <a:buFont typeface="Wingdings" pitchFamily="2" charset="2"/>
              <a:buChar char="Ø"/>
              <a:defRPr sz="2400">
                <a:solidFill>
                  <a:schemeClr val="tx1"/>
                </a:solidFill>
                <a:latin typeface="Verdana" pitchFamily="34" charset="0"/>
              </a:defRPr>
            </a:lvl3pPr>
            <a:lvl4pPr marL="1600200" indent="-228600" algn="l" defTabSz="762000" eaLnBrk="0" hangingPunct="0">
              <a:spcBef>
                <a:spcPct val="20000"/>
              </a:spcBef>
              <a:buClr>
                <a:schemeClr val="accent2"/>
              </a:buClr>
              <a:buSzPct val="110000"/>
              <a:buChar char="–"/>
              <a:defRPr sz="2000">
                <a:solidFill>
                  <a:schemeClr val="tx1"/>
                </a:solidFill>
                <a:latin typeface="Times New Roman" pitchFamily="18" charset="0"/>
              </a:defRPr>
            </a:lvl4pPr>
            <a:lvl5pPr marL="2057400" indent="-228600" algn="l" defTabSz="762000" eaLnBrk="0" hangingPunct="0">
              <a:spcBef>
                <a:spcPct val="20000"/>
              </a:spcBef>
              <a:buClr>
                <a:schemeClr val="accent2"/>
              </a:buClr>
              <a:buSzPct val="110000"/>
              <a:buChar char="»"/>
              <a:defRPr sz="2000">
                <a:solidFill>
                  <a:schemeClr val="tx1"/>
                </a:solidFill>
                <a:latin typeface="Times New Roman" pitchFamily="18" charset="0"/>
              </a:defRPr>
            </a:lvl5pPr>
            <a:lvl6pPr marL="25146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6pPr>
            <a:lvl7pPr marL="29718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7pPr>
            <a:lvl8pPr marL="34290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8pPr>
            <a:lvl9pPr marL="38862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9pPr>
          </a:lstStyle>
          <a:p>
            <a:pPr fontAlgn="base">
              <a:spcBef>
                <a:spcPct val="50000"/>
              </a:spcBef>
              <a:buClrTx/>
              <a:buSzTx/>
              <a:buFontTx/>
              <a:buNone/>
            </a:pPr>
            <a:r>
              <a:rPr lang="en-US" altLang="zh-CN" sz="1800" b="1">
                <a:solidFill>
                  <a:srgbClr val="993300"/>
                </a:solidFill>
                <a:latin typeface="CordiaUPC" pitchFamily="34" charset="-34"/>
                <a:ea typeface="宋体" pitchFamily="2" charset="-122"/>
              </a:rPr>
              <a:t>Slot 1</a:t>
            </a:r>
          </a:p>
        </p:txBody>
      </p:sp>
      <p:sp>
        <p:nvSpPr>
          <p:cNvPr id="6" name="Text Box 110"/>
          <p:cNvSpPr txBox="1">
            <a:spLocks noChangeArrowheads="1"/>
          </p:cNvSpPr>
          <p:nvPr/>
        </p:nvSpPr>
        <p:spPr bwMode="auto">
          <a:xfrm>
            <a:off x="3568700" y="3538538"/>
            <a:ext cx="80327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type="none" w="sm" len="sm"/>
                <a:tailEnd/>
              </a14:hiddenLine>
            </a:ext>
          </a:extLst>
        </p:spPr>
        <p:txBody>
          <a:bodyPr wrap="none" lIns="90000" tIns="46800" rIns="90000" bIns="46800" anchor="ctr">
            <a:spAutoFit/>
          </a:bodyPr>
          <a:lstStyle>
            <a:lvl1pPr algn="l" defTabSz="762000" eaLnBrk="0" fontAlgn="b" hangingPunct="0">
              <a:spcBef>
                <a:spcPct val="20000"/>
              </a:spcBef>
              <a:buClr>
                <a:srgbClr val="FF6600"/>
              </a:buClr>
              <a:buSzPct val="110000"/>
              <a:buFont typeface="Wingdings" pitchFamily="2" charset="2"/>
              <a:buChar char="n"/>
              <a:defRPr sz="2800">
                <a:solidFill>
                  <a:srgbClr val="000099"/>
                </a:solidFill>
                <a:latin typeface="Verdana" pitchFamily="34" charset="0"/>
              </a:defRPr>
            </a:lvl1pPr>
            <a:lvl2pPr marL="742950" indent="-285750" algn="l" defTabSz="762000" eaLnBrk="0" hangingPunct="0">
              <a:spcBef>
                <a:spcPct val="20000"/>
              </a:spcBef>
              <a:buClr>
                <a:srgbClr val="009900"/>
              </a:buClr>
              <a:buSzPct val="110000"/>
              <a:buFont typeface="Wingdings" pitchFamily="2" charset="2"/>
              <a:buChar char="u"/>
              <a:defRPr sz="2400">
                <a:solidFill>
                  <a:schemeClr val="tx1"/>
                </a:solidFill>
                <a:latin typeface="Verdana" pitchFamily="34" charset="0"/>
              </a:defRPr>
            </a:lvl2pPr>
            <a:lvl3pPr marL="1143000" indent="-228600" algn="l" defTabSz="762000" eaLnBrk="0" hangingPunct="0">
              <a:spcBef>
                <a:spcPct val="20000"/>
              </a:spcBef>
              <a:buClr>
                <a:srgbClr val="0000FF"/>
              </a:buClr>
              <a:buSzPct val="110000"/>
              <a:buFont typeface="Wingdings" pitchFamily="2" charset="2"/>
              <a:buChar char="Ø"/>
              <a:defRPr sz="2400">
                <a:solidFill>
                  <a:schemeClr val="tx1"/>
                </a:solidFill>
                <a:latin typeface="Verdana" pitchFamily="34" charset="0"/>
              </a:defRPr>
            </a:lvl3pPr>
            <a:lvl4pPr marL="1600200" indent="-228600" algn="l" defTabSz="762000" eaLnBrk="0" hangingPunct="0">
              <a:spcBef>
                <a:spcPct val="20000"/>
              </a:spcBef>
              <a:buClr>
                <a:schemeClr val="accent2"/>
              </a:buClr>
              <a:buSzPct val="110000"/>
              <a:buChar char="–"/>
              <a:defRPr sz="2000">
                <a:solidFill>
                  <a:schemeClr val="tx1"/>
                </a:solidFill>
                <a:latin typeface="Times New Roman" pitchFamily="18" charset="0"/>
              </a:defRPr>
            </a:lvl4pPr>
            <a:lvl5pPr marL="2057400" indent="-228600" algn="l" defTabSz="762000" eaLnBrk="0" hangingPunct="0">
              <a:spcBef>
                <a:spcPct val="20000"/>
              </a:spcBef>
              <a:buClr>
                <a:schemeClr val="accent2"/>
              </a:buClr>
              <a:buSzPct val="110000"/>
              <a:buChar char="»"/>
              <a:defRPr sz="2000">
                <a:solidFill>
                  <a:schemeClr val="tx1"/>
                </a:solidFill>
                <a:latin typeface="Times New Roman" pitchFamily="18" charset="0"/>
              </a:defRPr>
            </a:lvl5pPr>
            <a:lvl6pPr marL="25146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6pPr>
            <a:lvl7pPr marL="29718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7pPr>
            <a:lvl8pPr marL="34290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8pPr>
            <a:lvl9pPr marL="38862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9pPr>
          </a:lstStyle>
          <a:p>
            <a:pPr fontAlgn="base">
              <a:spcBef>
                <a:spcPct val="50000"/>
              </a:spcBef>
              <a:buClrTx/>
              <a:buSzTx/>
              <a:buFontTx/>
              <a:buNone/>
            </a:pPr>
            <a:r>
              <a:rPr lang="en-US" altLang="zh-CN" sz="1800" b="1">
                <a:solidFill>
                  <a:srgbClr val="993300"/>
                </a:solidFill>
                <a:latin typeface="CordiaUPC" pitchFamily="34" charset="-34"/>
                <a:ea typeface="宋体" pitchFamily="2" charset="-122"/>
              </a:rPr>
              <a:t>Slot 0</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5"/>
                                        </p:tgtEl>
                                        <p:attrNameLst>
                                          <p:attrName>style.visibility</p:attrName>
                                        </p:attrNameLst>
                                      </p:cBhvr>
                                      <p:to>
                                        <p:strVal val="visible"/>
                                      </p:to>
                                    </p:set>
                                  </p:childTnLst>
                                </p:cTn>
                              </p:par>
                            </p:childTnLst>
                          </p:cTn>
                        </p:par>
                        <p:par>
                          <p:cTn id="7" fill="hold" nodeType="afterGroup">
                            <p:stCondLst>
                              <p:cond delay="500"/>
                            </p:stCondLst>
                            <p:childTnLst>
                              <p:par>
                                <p:cTn id="8" presetID="1" presetClass="entr" presetSubtype="0" fill="hold" grpId="0" nodeType="afterEffect">
                                  <p:stCondLst>
                                    <p:cond delay="0"/>
                                  </p:stCondLst>
                                  <p:childTnLst>
                                    <p:set>
                                      <p:cBhvr>
                                        <p:cTn id="9" dur="1" fill="hold">
                                          <p:stCondLst>
                                            <p:cond delay="499"/>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utoUpdateAnimBg="0"/>
      <p:bldP spid="6" grpId="0" autoUpdateAnimBg="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a:xfrm>
            <a:off x="157163" y="157163"/>
            <a:ext cx="8986837" cy="696912"/>
          </a:xfrm>
        </p:spPr>
        <p:txBody>
          <a:bodyPr/>
          <a:lstStyle/>
          <a:p>
            <a:pPr eaLnBrk="1" hangingPunct="1"/>
            <a:r>
              <a:rPr lang="en-US" altLang="zh-CN" sz="3600" strike="sngStrike" dirty="0">
                <a:ea typeface="宋体" pitchFamily="2" charset="-122"/>
              </a:rPr>
              <a:t>Improvements to Adaptive Tree Walk Protocol</a:t>
            </a:r>
            <a:endParaRPr lang="zh-CN" altLang="en-US" sz="3600" strike="sngStrike" dirty="0">
              <a:ea typeface="宋体" pitchFamily="2" charset="-122"/>
            </a:endParaRPr>
          </a:p>
        </p:txBody>
      </p:sp>
      <p:sp>
        <p:nvSpPr>
          <p:cNvPr id="59395" name="Oval 60"/>
          <p:cNvSpPr>
            <a:spLocks noChangeArrowheads="1"/>
          </p:cNvSpPr>
          <p:nvPr/>
        </p:nvSpPr>
        <p:spPr bwMode="auto">
          <a:xfrm>
            <a:off x="4038600" y="1752600"/>
            <a:ext cx="76200" cy="76200"/>
          </a:xfrm>
          <a:prstGeom prst="ellipse">
            <a:avLst/>
          </a:prstGeom>
          <a:solidFill>
            <a:srgbClr val="FF0000"/>
          </a:solidFill>
          <a:ln w="12700">
            <a:solidFill>
              <a:schemeClr val="tx1"/>
            </a:solidFill>
            <a:round/>
            <a:headEnd type="none" w="sm" len="sm"/>
            <a:tailEnd/>
          </a:ln>
        </p:spPr>
        <p:txBody>
          <a:bodyPr wrap="none" anchor="ctr"/>
          <a:lstStyle>
            <a:lvl1pPr algn="l" eaLnBrk="0" fontAlgn="b" hangingPunct="0">
              <a:spcBef>
                <a:spcPct val="20000"/>
              </a:spcBef>
              <a:buClr>
                <a:srgbClr val="FF6600"/>
              </a:buClr>
              <a:buSzPct val="110000"/>
              <a:buFont typeface="Wingdings" pitchFamily="2" charset="2"/>
              <a:buChar char="n"/>
              <a:defRPr sz="2800">
                <a:solidFill>
                  <a:srgbClr val="000099"/>
                </a:solidFill>
                <a:latin typeface="Verdana" pitchFamily="34" charset="0"/>
              </a:defRPr>
            </a:lvl1pPr>
            <a:lvl2pPr marL="742950" indent="-285750" algn="l" eaLnBrk="0" hangingPunct="0">
              <a:spcBef>
                <a:spcPct val="20000"/>
              </a:spcBef>
              <a:buClr>
                <a:srgbClr val="009900"/>
              </a:buClr>
              <a:buSzPct val="110000"/>
              <a:buFont typeface="Wingdings" pitchFamily="2" charset="2"/>
              <a:buChar char="u"/>
              <a:defRPr sz="2400">
                <a:solidFill>
                  <a:schemeClr val="tx1"/>
                </a:solidFill>
                <a:latin typeface="Verdana" pitchFamily="34" charset="0"/>
              </a:defRPr>
            </a:lvl2pPr>
            <a:lvl3pPr marL="1143000" indent="-228600" algn="l" eaLnBrk="0" hangingPunct="0">
              <a:spcBef>
                <a:spcPct val="20000"/>
              </a:spcBef>
              <a:buClr>
                <a:srgbClr val="0000FF"/>
              </a:buClr>
              <a:buSzPct val="110000"/>
              <a:buFont typeface="Wingdings" pitchFamily="2" charset="2"/>
              <a:buChar char="Ø"/>
              <a:defRPr sz="2400">
                <a:solidFill>
                  <a:schemeClr val="tx1"/>
                </a:solidFill>
                <a:latin typeface="Verdana" pitchFamily="34" charset="0"/>
              </a:defRPr>
            </a:lvl3pPr>
            <a:lvl4pPr marL="1600200" indent="-228600" algn="l" eaLnBrk="0" hangingPunct="0">
              <a:spcBef>
                <a:spcPct val="20000"/>
              </a:spcBef>
              <a:buClr>
                <a:schemeClr val="accent2"/>
              </a:buClr>
              <a:buSzPct val="110000"/>
              <a:buChar char="–"/>
              <a:defRPr sz="2000">
                <a:solidFill>
                  <a:schemeClr val="tx1"/>
                </a:solidFill>
                <a:latin typeface="Times New Roman" pitchFamily="18" charset="0"/>
              </a:defRPr>
            </a:lvl4pPr>
            <a:lvl5pPr marL="2057400" indent="-228600" algn="l" eaLnBrk="0" hangingPunct="0">
              <a:spcBef>
                <a:spcPct val="20000"/>
              </a:spcBef>
              <a:buClr>
                <a:schemeClr val="accent2"/>
              </a:buClr>
              <a:buSzPct val="110000"/>
              <a:buChar char="»"/>
              <a:defRPr sz="2000">
                <a:solidFill>
                  <a:schemeClr val="tx1"/>
                </a:solidFill>
                <a:latin typeface="Times New Roman" pitchFamily="18" charset="0"/>
              </a:defRPr>
            </a:lvl5pPr>
            <a:lvl6pPr marL="25146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6pPr>
            <a:lvl7pPr marL="29718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7pPr>
            <a:lvl8pPr marL="34290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8pPr>
            <a:lvl9pPr marL="38862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9pPr>
          </a:lstStyle>
          <a:p>
            <a:pPr algn="ctr" eaLnBrk="1" fontAlgn="base" hangingPunct="1">
              <a:spcBef>
                <a:spcPct val="0"/>
              </a:spcBef>
              <a:buClrTx/>
              <a:buSzTx/>
              <a:buFontTx/>
              <a:buNone/>
            </a:pPr>
            <a:endParaRPr lang="zh-CN" altLang="en-US" sz="5400">
              <a:solidFill>
                <a:schemeClr val="tx1"/>
              </a:solidFill>
              <a:latin typeface="Arial" pitchFamily="34" charset="0"/>
              <a:ea typeface="宋体" pitchFamily="2" charset="-122"/>
            </a:endParaRPr>
          </a:p>
        </p:txBody>
      </p:sp>
      <p:sp>
        <p:nvSpPr>
          <p:cNvPr id="59396" name="Oval 61"/>
          <p:cNvSpPr>
            <a:spLocks noChangeArrowheads="1"/>
          </p:cNvSpPr>
          <p:nvPr/>
        </p:nvSpPr>
        <p:spPr bwMode="auto">
          <a:xfrm>
            <a:off x="2971800" y="2590800"/>
            <a:ext cx="76200" cy="76200"/>
          </a:xfrm>
          <a:prstGeom prst="ellipse">
            <a:avLst/>
          </a:prstGeom>
          <a:solidFill>
            <a:srgbClr val="FF0000"/>
          </a:solidFill>
          <a:ln w="12700">
            <a:solidFill>
              <a:schemeClr val="tx1"/>
            </a:solidFill>
            <a:round/>
            <a:headEnd type="none" w="sm" len="sm"/>
            <a:tailEnd/>
          </a:ln>
        </p:spPr>
        <p:txBody>
          <a:bodyPr wrap="none" anchor="ctr"/>
          <a:lstStyle>
            <a:lvl1pPr algn="l" eaLnBrk="0" fontAlgn="b" hangingPunct="0">
              <a:spcBef>
                <a:spcPct val="20000"/>
              </a:spcBef>
              <a:buClr>
                <a:srgbClr val="FF6600"/>
              </a:buClr>
              <a:buSzPct val="110000"/>
              <a:buFont typeface="Wingdings" pitchFamily="2" charset="2"/>
              <a:buChar char="n"/>
              <a:defRPr sz="2800">
                <a:solidFill>
                  <a:srgbClr val="000099"/>
                </a:solidFill>
                <a:latin typeface="Verdana" pitchFamily="34" charset="0"/>
              </a:defRPr>
            </a:lvl1pPr>
            <a:lvl2pPr marL="742950" indent="-285750" algn="l" eaLnBrk="0" hangingPunct="0">
              <a:spcBef>
                <a:spcPct val="20000"/>
              </a:spcBef>
              <a:buClr>
                <a:srgbClr val="009900"/>
              </a:buClr>
              <a:buSzPct val="110000"/>
              <a:buFont typeface="Wingdings" pitchFamily="2" charset="2"/>
              <a:buChar char="u"/>
              <a:defRPr sz="2400">
                <a:solidFill>
                  <a:schemeClr val="tx1"/>
                </a:solidFill>
                <a:latin typeface="Verdana" pitchFamily="34" charset="0"/>
              </a:defRPr>
            </a:lvl2pPr>
            <a:lvl3pPr marL="1143000" indent="-228600" algn="l" eaLnBrk="0" hangingPunct="0">
              <a:spcBef>
                <a:spcPct val="20000"/>
              </a:spcBef>
              <a:buClr>
                <a:srgbClr val="0000FF"/>
              </a:buClr>
              <a:buSzPct val="110000"/>
              <a:buFont typeface="Wingdings" pitchFamily="2" charset="2"/>
              <a:buChar char="Ø"/>
              <a:defRPr sz="2400">
                <a:solidFill>
                  <a:schemeClr val="tx1"/>
                </a:solidFill>
                <a:latin typeface="Verdana" pitchFamily="34" charset="0"/>
              </a:defRPr>
            </a:lvl3pPr>
            <a:lvl4pPr marL="1600200" indent="-228600" algn="l" eaLnBrk="0" hangingPunct="0">
              <a:spcBef>
                <a:spcPct val="20000"/>
              </a:spcBef>
              <a:buClr>
                <a:schemeClr val="accent2"/>
              </a:buClr>
              <a:buSzPct val="110000"/>
              <a:buChar char="–"/>
              <a:defRPr sz="2000">
                <a:solidFill>
                  <a:schemeClr val="tx1"/>
                </a:solidFill>
                <a:latin typeface="Times New Roman" pitchFamily="18" charset="0"/>
              </a:defRPr>
            </a:lvl4pPr>
            <a:lvl5pPr marL="2057400" indent="-228600" algn="l" eaLnBrk="0" hangingPunct="0">
              <a:spcBef>
                <a:spcPct val="20000"/>
              </a:spcBef>
              <a:buClr>
                <a:schemeClr val="accent2"/>
              </a:buClr>
              <a:buSzPct val="110000"/>
              <a:buChar char="»"/>
              <a:defRPr sz="2000">
                <a:solidFill>
                  <a:schemeClr val="tx1"/>
                </a:solidFill>
                <a:latin typeface="Times New Roman" pitchFamily="18" charset="0"/>
              </a:defRPr>
            </a:lvl5pPr>
            <a:lvl6pPr marL="25146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6pPr>
            <a:lvl7pPr marL="29718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7pPr>
            <a:lvl8pPr marL="34290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8pPr>
            <a:lvl9pPr marL="38862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9pPr>
          </a:lstStyle>
          <a:p>
            <a:pPr algn="ctr" eaLnBrk="1" fontAlgn="base" hangingPunct="1">
              <a:spcBef>
                <a:spcPct val="0"/>
              </a:spcBef>
              <a:buClrTx/>
              <a:buSzTx/>
              <a:buFontTx/>
              <a:buNone/>
            </a:pPr>
            <a:endParaRPr lang="zh-CN" altLang="en-US" sz="5400">
              <a:solidFill>
                <a:schemeClr val="tx1"/>
              </a:solidFill>
              <a:latin typeface="Arial" pitchFamily="34" charset="0"/>
              <a:ea typeface="宋体" pitchFamily="2" charset="-122"/>
            </a:endParaRPr>
          </a:p>
        </p:txBody>
      </p:sp>
      <p:sp>
        <p:nvSpPr>
          <p:cNvPr id="59397" name="Oval 62"/>
          <p:cNvSpPr>
            <a:spLocks noChangeArrowheads="1"/>
          </p:cNvSpPr>
          <p:nvPr/>
        </p:nvSpPr>
        <p:spPr bwMode="auto">
          <a:xfrm>
            <a:off x="5029200" y="2667000"/>
            <a:ext cx="76200" cy="76200"/>
          </a:xfrm>
          <a:prstGeom prst="ellipse">
            <a:avLst/>
          </a:prstGeom>
          <a:solidFill>
            <a:srgbClr val="FF0000"/>
          </a:solidFill>
          <a:ln w="12700">
            <a:solidFill>
              <a:schemeClr val="tx1"/>
            </a:solidFill>
            <a:round/>
            <a:headEnd type="none" w="sm" len="sm"/>
            <a:tailEnd/>
          </a:ln>
        </p:spPr>
        <p:txBody>
          <a:bodyPr wrap="none" anchor="ctr"/>
          <a:lstStyle>
            <a:lvl1pPr algn="l" eaLnBrk="0" fontAlgn="b" hangingPunct="0">
              <a:spcBef>
                <a:spcPct val="20000"/>
              </a:spcBef>
              <a:buClr>
                <a:srgbClr val="FF6600"/>
              </a:buClr>
              <a:buSzPct val="110000"/>
              <a:buFont typeface="Wingdings" pitchFamily="2" charset="2"/>
              <a:buChar char="n"/>
              <a:defRPr sz="2800">
                <a:solidFill>
                  <a:srgbClr val="000099"/>
                </a:solidFill>
                <a:latin typeface="Verdana" pitchFamily="34" charset="0"/>
              </a:defRPr>
            </a:lvl1pPr>
            <a:lvl2pPr marL="742950" indent="-285750" algn="l" eaLnBrk="0" hangingPunct="0">
              <a:spcBef>
                <a:spcPct val="20000"/>
              </a:spcBef>
              <a:buClr>
                <a:srgbClr val="009900"/>
              </a:buClr>
              <a:buSzPct val="110000"/>
              <a:buFont typeface="Wingdings" pitchFamily="2" charset="2"/>
              <a:buChar char="u"/>
              <a:defRPr sz="2400">
                <a:solidFill>
                  <a:schemeClr val="tx1"/>
                </a:solidFill>
                <a:latin typeface="Verdana" pitchFamily="34" charset="0"/>
              </a:defRPr>
            </a:lvl2pPr>
            <a:lvl3pPr marL="1143000" indent="-228600" algn="l" eaLnBrk="0" hangingPunct="0">
              <a:spcBef>
                <a:spcPct val="20000"/>
              </a:spcBef>
              <a:buClr>
                <a:srgbClr val="0000FF"/>
              </a:buClr>
              <a:buSzPct val="110000"/>
              <a:buFont typeface="Wingdings" pitchFamily="2" charset="2"/>
              <a:buChar char="Ø"/>
              <a:defRPr sz="2400">
                <a:solidFill>
                  <a:schemeClr val="tx1"/>
                </a:solidFill>
                <a:latin typeface="Verdana" pitchFamily="34" charset="0"/>
              </a:defRPr>
            </a:lvl3pPr>
            <a:lvl4pPr marL="1600200" indent="-228600" algn="l" eaLnBrk="0" hangingPunct="0">
              <a:spcBef>
                <a:spcPct val="20000"/>
              </a:spcBef>
              <a:buClr>
                <a:schemeClr val="accent2"/>
              </a:buClr>
              <a:buSzPct val="110000"/>
              <a:buChar char="–"/>
              <a:defRPr sz="2000">
                <a:solidFill>
                  <a:schemeClr val="tx1"/>
                </a:solidFill>
                <a:latin typeface="Times New Roman" pitchFamily="18" charset="0"/>
              </a:defRPr>
            </a:lvl4pPr>
            <a:lvl5pPr marL="2057400" indent="-228600" algn="l" eaLnBrk="0" hangingPunct="0">
              <a:spcBef>
                <a:spcPct val="20000"/>
              </a:spcBef>
              <a:buClr>
                <a:schemeClr val="accent2"/>
              </a:buClr>
              <a:buSzPct val="110000"/>
              <a:buChar char="»"/>
              <a:defRPr sz="2000">
                <a:solidFill>
                  <a:schemeClr val="tx1"/>
                </a:solidFill>
                <a:latin typeface="Times New Roman" pitchFamily="18" charset="0"/>
              </a:defRPr>
            </a:lvl5pPr>
            <a:lvl6pPr marL="25146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6pPr>
            <a:lvl7pPr marL="29718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7pPr>
            <a:lvl8pPr marL="34290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8pPr>
            <a:lvl9pPr marL="38862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9pPr>
          </a:lstStyle>
          <a:p>
            <a:pPr algn="ctr" eaLnBrk="1" fontAlgn="base" hangingPunct="1">
              <a:spcBef>
                <a:spcPct val="0"/>
              </a:spcBef>
              <a:buClrTx/>
              <a:buSzTx/>
              <a:buFontTx/>
              <a:buNone/>
            </a:pPr>
            <a:endParaRPr lang="zh-CN" altLang="en-US" sz="5400">
              <a:solidFill>
                <a:schemeClr val="tx1"/>
              </a:solidFill>
              <a:latin typeface="Arial" pitchFamily="34" charset="0"/>
              <a:ea typeface="宋体" pitchFamily="2" charset="-122"/>
            </a:endParaRPr>
          </a:p>
        </p:txBody>
      </p:sp>
      <p:sp>
        <p:nvSpPr>
          <p:cNvPr id="59398" name="Oval 63"/>
          <p:cNvSpPr>
            <a:spLocks noChangeArrowheads="1"/>
          </p:cNvSpPr>
          <p:nvPr/>
        </p:nvSpPr>
        <p:spPr bwMode="auto">
          <a:xfrm>
            <a:off x="2438400" y="3505200"/>
            <a:ext cx="76200" cy="76200"/>
          </a:xfrm>
          <a:prstGeom prst="ellipse">
            <a:avLst/>
          </a:prstGeom>
          <a:solidFill>
            <a:srgbClr val="FF0000"/>
          </a:solidFill>
          <a:ln w="12700">
            <a:solidFill>
              <a:schemeClr val="tx1"/>
            </a:solidFill>
            <a:round/>
            <a:headEnd type="none" w="sm" len="sm"/>
            <a:tailEnd/>
          </a:ln>
        </p:spPr>
        <p:txBody>
          <a:bodyPr wrap="none" anchor="ctr"/>
          <a:lstStyle>
            <a:lvl1pPr algn="l" eaLnBrk="0" fontAlgn="b" hangingPunct="0">
              <a:spcBef>
                <a:spcPct val="20000"/>
              </a:spcBef>
              <a:buClr>
                <a:srgbClr val="FF6600"/>
              </a:buClr>
              <a:buSzPct val="110000"/>
              <a:buFont typeface="Wingdings" pitchFamily="2" charset="2"/>
              <a:buChar char="n"/>
              <a:defRPr sz="2800">
                <a:solidFill>
                  <a:srgbClr val="000099"/>
                </a:solidFill>
                <a:latin typeface="Verdana" pitchFamily="34" charset="0"/>
              </a:defRPr>
            </a:lvl1pPr>
            <a:lvl2pPr marL="742950" indent="-285750" algn="l" eaLnBrk="0" hangingPunct="0">
              <a:spcBef>
                <a:spcPct val="20000"/>
              </a:spcBef>
              <a:buClr>
                <a:srgbClr val="009900"/>
              </a:buClr>
              <a:buSzPct val="110000"/>
              <a:buFont typeface="Wingdings" pitchFamily="2" charset="2"/>
              <a:buChar char="u"/>
              <a:defRPr sz="2400">
                <a:solidFill>
                  <a:schemeClr val="tx1"/>
                </a:solidFill>
                <a:latin typeface="Verdana" pitchFamily="34" charset="0"/>
              </a:defRPr>
            </a:lvl2pPr>
            <a:lvl3pPr marL="1143000" indent="-228600" algn="l" eaLnBrk="0" hangingPunct="0">
              <a:spcBef>
                <a:spcPct val="20000"/>
              </a:spcBef>
              <a:buClr>
                <a:srgbClr val="0000FF"/>
              </a:buClr>
              <a:buSzPct val="110000"/>
              <a:buFont typeface="Wingdings" pitchFamily="2" charset="2"/>
              <a:buChar char="Ø"/>
              <a:defRPr sz="2400">
                <a:solidFill>
                  <a:schemeClr val="tx1"/>
                </a:solidFill>
                <a:latin typeface="Verdana" pitchFamily="34" charset="0"/>
              </a:defRPr>
            </a:lvl3pPr>
            <a:lvl4pPr marL="1600200" indent="-228600" algn="l" eaLnBrk="0" hangingPunct="0">
              <a:spcBef>
                <a:spcPct val="20000"/>
              </a:spcBef>
              <a:buClr>
                <a:schemeClr val="accent2"/>
              </a:buClr>
              <a:buSzPct val="110000"/>
              <a:buChar char="–"/>
              <a:defRPr sz="2000">
                <a:solidFill>
                  <a:schemeClr val="tx1"/>
                </a:solidFill>
                <a:latin typeface="Times New Roman" pitchFamily="18" charset="0"/>
              </a:defRPr>
            </a:lvl4pPr>
            <a:lvl5pPr marL="2057400" indent="-228600" algn="l" eaLnBrk="0" hangingPunct="0">
              <a:spcBef>
                <a:spcPct val="20000"/>
              </a:spcBef>
              <a:buClr>
                <a:schemeClr val="accent2"/>
              </a:buClr>
              <a:buSzPct val="110000"/>
              <a:buChar char="»"/>
              <a:defRPr sz="2000">
                <a:solidFill>
                  <a:schemeClr val="tx1"/>
                </a:solidFill>
                <a:latin typeface="Times New Roman" pitchFamily="18" charset="0"/>
              </a:defRPr>
            </a:lvl5pPr>
            <a:lvl6pPr marL="25146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6pPr>
            <a:lvl7pPr marL="29718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7pPr>
            <a:lvl8pPr marL="34290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8pPr>
            <a:lvl9pPr marL="38862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9pPr>
          </a:lstStyle>
          <a:p>
            <a:pPr algn="ctr" eaLnBrk="1" fontAlgn="base" hangingPunct="1">
              <a:spcBef>
                <a:spcPct val="0"/>
              </a:spcBef>
              <a:buClrTx/>
              <a:buSzTx/>
              <a:buFontTx/>
              <a:buNone/>
            </a:pPr>
            <a:endParaRPr lang="zh-CN" altLang="en-US" sz="5400">
              <a:solidFill>
                <a:schemeClr val="tx1"/>
              </a:solidFill>
              <a:latin typeface="Arial" pitchFamily="34" charset="0"/>
              <a:ea typeface="宋体" pitchFamily="2" charset="-122"/>
            </a:endParaRPr>
          </a:p>
        </p:txBody>
      </p:sp>
      <p:sp>
        <p:nvSpPr>
          <p:cNvPr id="59399" name="Oval 64"/>
          <p:cNvSpPr>
            <a:spLocks noChangeArrowheads="1"/>
          </p:cNvSpPr>
          <p:nvPr/>
        </p:nvSpPr>
        <p:spPr bwMode="auto">
          <a:xfrm>
            <a:off x="3581400" y="3505200"/>
            <a:ext cx="76200" cy="76200"/>
          </a:xfrm>
          <a:prstGeom prst="ellipse">
            <a:avLst/>
          </a:prstGeom>
          <a:solidFill>
            <a:srgbClr val="FF0000"/>
          </a:solidFill>
          <a:ln w="12700">
            <a:solidFill>
              <a:schemeClr val="tx1"/>
            </a:solidFill>
            <a:round/>
            <a:headEnd type="none" w="sm" len="sm"/>
            <a:tailEnd/>
          </a:ln>
        </p:spPr>
        <p:txBody>
          <a:bodyPr wrap="none" anchor="ctr"/>
          <a:lstStyle>
            <a:lvl1pPr algn="l" eaLnBrk="0" fontAlgn="b" hangingPunct="0">
              <a:spcBef>
                <a:spcPct val="20000"/>
              </a:spcBef>
              <a:buClr>
                <a:srgbClr val="FF6600"/>
              </a:buClr>
              <a:buSzPct val="110000"/>
              <a:buFont typeface="Wingdings" pitchFamily="2" charset="2"/>
              <a:buChar char="n"/>
              <a:defRPr sz="2800">
                <a:solidFill>
                  <a:srgbClr val="000099"/>
                </a:solidFill>
                <a:latin typeface="Verdana" pitchFamily="34" charset="0"/>
              </a:defRPr>
            </a:lvl1pPr>
            <a:lvl2pPr marL="742950" indent="-285750" algn="l" eaLnBrk="0" hangingPunct="0">
              <a:spcBef>
                <a:spcPct val="20000"/>
              </a:spcBef>
              <a:buClr>
                <a:srgbClr val="009900"/>
              </a:buClr>
              <a:buSzPct val="110000"/>
              <a:buFont typeface="Wingdings" pitchFamily="2" charset="2"/>
              <a:buChar char="u"/>
              <a:defRPr sz="2400">
                <a:solidFill>
                  <a:schemeClr val="tx1"/>
                </a:solidFill>
                <a:latin typeface="Verdana" pitchFamily="34" charset="0"/>
              </a:defRPr>
            </a:lvl2pPr>
            <a:lvl3pPr marL="1143000" indent="-228600" algn="l" eaLnBrk="0" hangingPunct="0">
              <a:spcBef>
                <a:spcPct val="20000"/>
              </a:spcBef>
              <a:buClr>
                <a:srgbClr val="0000FF"/>
              </a:buClr>
              <a:buSzPct val="110000"/>
              <a:buFont typeface="Wingdings" pitchFamily="2" charset="2"/>
              <a:buChar char="Ø"/>
              <a:defRPr sz="2400">
                <a:solidFill>
                  <a:schemeClr val="tx1"/>
                </a:solidFill>
                <a:latin typeface="Verdana" pitchFamily="34" charset="0"/>
              </a:defRPr>
            </a:lvl3pPr>
            <a:lvl4pPr marL="1600200" indent="-228600" algn="l" eaLnBrk="0" hangingPunct="0">
              <a:spcBef>
                <a:spcPct val="20000"/>
              </a:spcBef>
              <a:buClr>
                <a:schemeClr val="accent2"/>
              </a:buClr>
              <a:buSzPct val="110000"/>
              <a:buChar char="–"/>
              <a:defRPr sz="2000">
                <a:solidFill>
                  <a:schemeClr val="tx1"/>
                </a:solidFill>
                <a:latin typeface="Times New Roman" pitchFamily="18" charset="0"/>
              </a:defRPr>
            </a:lvl4pPr>
            <a:lvl5pPr marL="2057400" indent="-228600" algn="l" eaLnBrk="0" hangingPunct="0">
              <a:spcBef>
                <a:spcPct val="20000"/>
              </a:spcBef>
              <a:buClr>
                <a:schemeClr val="accent2"/>
              </a:buClr>
              <a:buSzPct val="110000"/>
              <a:buChar char="»"/>
              <a:defRPr sz="2000">
                <a:solidFill>
                  <a:schemeClr val="tx1"/>
                </a:solidFill>
                <a:latin typeface="Times New Roman" pitchFamily="18" charset="0"/>
              </a:defRPr>
            </a:lvl5pPr>
            <a:lvl6pPr marL="25146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6pPr>
            <a:lvl7pPr marL="29718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7pPr>
            <a:lvl8pPr marL="34290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8pPr>
            <a:lvl9pPr marL="38862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9pPr>
          </a:lstStyle>
          <a:p>
            <a:pPr algn="ctr" eaLnBrk="1" fontAlgn="base" hangingPunct="1">
              <a:spcBef>
                <a:spcPct val="0"/>
              </a:spcBef>
              <a:buClrTx/>
              <a:buSzTx/>
              <a:buFontTx/>
              <a:buNone/>
            </a:pPr>
            <a:endParaRPr lang="zh-CN" altLang="en-US" sz="5400">
              <a:solidFill>
                <a:schemeClr val="tx1"/>
              </a:solidFill>
              <a:latin typeface="Arial" pitchFamily="34" charset="0"/>
              <a:ea typeface="宋体" pitchFamily="2" charset="-122"/>
            </a:endParaRPr>
          </a:p>
        </p:txBody>
      </p:sp>
      <p:sp>
        <p:nvSpPr>
          <p:cNvPr id="59400" name="Oval 65"/>
          <p:cNvSpPr>
            <a:spLocks noChangeArrowheads="1"/>
          </p:cNvSpPr>
          <p:nvPr/>
        </p:nvSpPr>
        <p:spPr bwMode="auto">
          <a:xfrm>
            <a:off x="4648200" y="3505200"/>
            <a:ext cx="76200" cy="76200"/>
          </a:xfrm>
          <a:prstGeom prst="ellipse">
            <a:avLst/>
          </a:prstGeom>
          <a:solidFill>
            <a:srgbClr val="FF0000"/>
          </a:solidFill>
          <a:ln w="12700">
            <a:solidFill>
              <a:schemeClr val="tx1"/>
            </a:solidFill>
            <a:round/>
            <a:headEnd type="none" w="sm" len="sm"/>
            <a:tailEnd/>
          </a:ln>
        </p:spPr>
        <p:txBody>
          <a:bodyPr wrap="none" anchor="ctr"/>
          <a:lstStyle>
            <a:lvl1pPr algn="l" eaLnBrk="0" fontAlgn="b" hangingPunct="0">
              <a:spcBef>
                <a:spcPct val="20000"/>
              </a:spcBef>
              <a:buClr>
                <a:srgbClr val="FF6600"/>
              </a:buClr>
              <a:buSzPct val="110000"/>
              <a:buFont typeface="Wingdings" pitchFamily="2" charset="2"/>
              <a:buChar char="n"/>
              <a:defRPr sz="2800">
                <a:solidFill>
                  <a:srgbClr val="000099"/>
                </a:solidFill>
                <a:latin typeface="Verdana" pitchFamily="34" charset="0"/>
              </a:defRPr>
            </a:lvl1pPr>
            <a:lvl2pPr marL="742950" indent="-285750" algn="l" eaLnBrk="0" hangingPunct="0">
              <a:spcBef>
                <a:spcPct val="20000"/>
              </a:spcBef>
              <a:buClr>
                <a:srgbClr val="009900"/>
              </a:buClr>
              <a:buSzPct val="110000"/>
              <a:buFont typeface="Wingdings" pitchFamily="2" charset="2"/>
              <a:buChar char="u"/>
              <a:defRPr sz="2400">
                <a:solidFill>
                  <a:schemeClr val="tx1"/>
                </a:solidFill>
                <a:latin typeface="Verdana" pitchFamily="34" charset="0"/>
              </a:defRPr>
            </a:lvl2pPr>
            <a:lvl3pPr marL="1143000" indent="-228600" algn="l" eaLnBrk="0" hangingPunct="0">
              <a:spcBef>
                <a:spcPct val="20000"/>
              </a:spcBef>
              <a:buClr>
                <a:srgbClr val="0000FF"/>
              </a:buClr>
              <a:buSzPct val="110000"/>
              <a:buFont typeface="Wingdings" pitchFamily="2" charset="2"/>
              <a:buChar char="Ø"/>
              <a:defRPr sz="2400">
                <a:solidFill>
                  <a:schemeClr val="tx1"/>
                </a:solidFill>
                <a:latin typeface="Verdana" pitchFamily="34" charset="0"/>
              </a:defRPr>
            </a:lvl3pPr>
            <a:lvl4pPr marL="1600200" indent="-228600" algn="l" eaLnBrk="0" hangingPunct="0">
              <a:spcBef>
                <a:spcPct val="20000"/>
              </a:spcBef>
              <a:buClr>
                <a:schemeClr val="accent2"/>
              </a:buClr>
              <a:buSzPct val="110000"/>
              <a:buChar char="–"/>
              <a:defRPr sz="2000">
                <a:solidFill>
                  <a:schemeClr val="tx1"/>
                </a:solidFill>
                <a:latin typeface="Times New Roman" pitchFamily="18" charset="0"/>
              </a:defRPr>
            </a:lvl4pPr>
            <a:lvl5pPr marL="2057400" indent="-228600" algn="l" eaLnBrk="0" hangingPunct="0">
              <a:spcBef>
                <a:spcPct val="20000"/>
              </a:spcBef>
              <a:buClr>
                <a:schemeClr val="accent2"/>
              </a:buClr>
              <a:buSzPct val="110000"/>
              <a:buChar char="»"/>
              <a:defRPr sz="2000">
                <a:solidFill>
                  <a:schemeClr val="tx1"/>
                </a:solidFill>
                <a:latin typeface="Times New Roman" pitchFamily="18" charset="0"/>
              </a:defRPr>
            </a:lvl5pPr>
            <a:lvl6pPr marL="25146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6pPr>
            <a:lvl7pPr marL="29718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7pPr>
            <a:lvl8pPr marL="34290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8pPr>
            <a:lvl9pPr marL="38862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9pPr>
          </a:lstStyle>
          <a:p>
            <a:pPr algn="ctr" eaLnBrk="1" fontAlgn="base" hangingPunct="1">
              <a:spcBef>
                <a:spcPct val="0"/>
              </a:spcBef>
              <a:buClrTx/>
              <a:buSzTx/>
              <a:buFontTx/>
              <a:buNone/>
            </a:pPr>
            <a:endParaRPr lang="zh-CN" altLang="en-US" sz="5400">
              <a:solidFill>
                <a:schemeClr val="tx1"/>
              </a:solidFill>
              <a:latin typeface="Arial" pitchFamily="34" charset="0"/>
              <a:ea typeface="宋体" pitchFamily="2" charset="-122"/>
            </a:endParaRPr>
          </a:p>
        </p:txBody>
      </p:sp>
      <p:sp>
        <p:nvSpPr>
          <p:cNvPr id="59401" name="Oval 66"/>
          <p:cNvSpPr>
            <a:spLocks noChangeArrowheads="1"/>
          </p:cNvSpPr>
          <p:nvPr/>
        </p:nvSpPr>
        <p:spPr bwMode="auto">
          <a:xfrm>
            <a:off x="5715000" y="3505200"/>
            <a:ext cx="76200" cy="76200"/>
          </a:xfrm>
          <a:prstGeom prst="ellipse">
            <a:avLst/>
          </a:prstGeom>
          <a:solidFill>
            <a:srgbClr val="FF0000"/>
          </a:solidFill>
          <a:ln w="12700">
            <a:solidFill>
              <a:schemeClr val="tx1"/>
            </a:solidFill>
            <a:round/>
            <a:headEnd type="none" w="sm" len="sm"/>
            <a:tailEnd/>
          </a:ln>
        </p:spPr>
        <p:txBody>
          <a:bodyPr wrap="none" anchor="ctr"/>
          <a:lstStyle>
            <a:lvl1pPr algn="l" eaLnBrk="0" fontAlgn="b" hangingPunct="0">
              <a:spcBef>
                <a:spcPct val="20000"/>
              </a:spcBef>
              <a:buClr>
                <a:srgbClr val="FF6600"/>
              </a:buClr>
              <a:buSzPct val="110000"/>
              <a:buFont typeface="Wingdings" pitchFamily="2" charset="2"/>
              <a:buChar char="n"/>
              <a:defRPr sz="2800">
                <a:solidFill>
                  <a:srgbClr val="000099"/>
                </a:solidFill>
                <a:latin typeface="Verdana" pitchFamily="34" charset="0"/>
              </a:defRPr>
            </a:lvl1pPr>
            <a:lvl2pPr marL="742950" indent="-285750" algn="l" eaLnBrk="0" hangingPunct="0">
              <a:spcBef>
                <a:spcPct val="20000"/>
              </a:spcBef>
              <a:buClr>
                <a:srgbClr val="009900"/>
              </a:buClr>
              <a:buSzPct val="110000"/>
              <a:buFont typeface="Wingdings" pitchFamily="2" charset="2"/>
              <a:buChar char="u"/>
              <a:defRPr sz="2400">
                <a:solidFill>
                  <a:schemeClr val="tx1"/>
                </a:solidFill>
                <a:latin typeface="Verdana" pitchFamily="34" charset="0"/>
              </a:defRPr>
            </a:lvl2pPr>
            <a:lvl3pPr marL="1143000" indent="-228600" algn="l" eaLnBrk="0" hangingPunct="0">
              <a:spcBef>
                <a:spcPct val="20000"/>
              </a:spcBef>
              <a:buClr>
                <a:srgbClr val="0000FF"/>
              </a:buClr>
              <a:buSzPct val="110000"/>
              <a:buFont typeface="Wingdings" pitchFamily="2" charset="2"/>
              <a:buChar char="Ø"/>
              <a:defRPr sz="2400">
                <a:solidFill>
                  <a:schemeClr val="tx1"/>
                </a:solidFill>
                <a:latin typeface="Verdana" pitchFamily="34" charset="0"/>
              </a:defRPr>
            </a:lvl3pPr>
            <a:lvl4pPr marL="1600200" indent="-228600" algn="l" eaLnBrk="0" hangingPunct="0">
              <a:spcBef>
                <a:spcPct val="20000"/>
              </a:spcBef>
              <a:buClr>
                <a:schemeClr val="accent2"/>
              </a:buClr>
              <a:buSzPct val="110000"/>
              <a:buChar char="–"/>
              <a:defRPr sz="2000">
                <a:solidFill>
                  <a:schemeClr val="tx1"/>
                </a:solidFill>
                <a:latin typeface="Times New Roman" pitchFamily="18" charset="0"/>
              </a:defRPr>
            </a:lvl4pPr>
            <a:lvl5pPr marL="2057400" indent="-228600" algn="l" eaLnBrk="0" hangingPunct="0">
              <a:spcBef>
                <a:spcPct val="20000"/>
              </a:spcBef>
              <a:buClr>
                <a:schemeClr val="accent2"/>
              </a:buClr>
              <a:buSzPct val="110000"/>
              <a:buChar char="»"/>
              <a:defRPr sz="2000">
                <a:solidFill>
                  <a:schemeClr val="tx1"/>
                </a:solidFill>
                <a:latin typeface="Times New Roman" pitchFamily="18" charset="0"/>
              </a:defRPr>
            </a:lvl5pPr>
            <a:lvl6pPr marL="25146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6pPr>
            <a:lvl7pPr marL="29718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7pPr>
            <a:lvl8pPr marL="34290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8pPr>
            <a:lvl9pPr marL="38862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9pPr>
          </a:lstStyle>
          <a:p>
            <a:pPr algn="ctr" eaLnBrk="1" fontAlgn="base" hangingPunct="1">
              <a:spcBef>
                <a:spcPct val="0"/>
              </a:spcBef>
              <a:buClrTx/>
              <a:buSzTx/>
              <a:buFontTx/>
              <a:buNone/>
            </a:pPr>
            <a:endParaRPr lang="zh-CN" altLang="en-US" sz="5400">
              <a:solidFill>
                <a:schemeClr val="tx1"/>
              </a:solidFill>
              <a:latin typeface="Arial" pitchFamily="34" charset="0"/>
              <a:ea typeface="宋体" pitchFamily="2" charset="-122"/>
            </a:endParaRPr>
          </a:p>
        </p:txBody>
      </p:sp>
      <p:sp>
        <p:nvSpPr>
          <p:cNvPr id="59402" name="Oval 67"/>
          <p:cNvSpPr>
            <a:spLocks noChangeArrowheads="1"/>
          </p:cNvSpPr>
          <p:nvPr/>
        </p:nvSpPr>
        <p:spPr bwMode="auto">
          <a:xfrm>
            <a:off x="1981200" y="4343400"/>
            <a:ext cx="76200" cy="76200"/>
          </a:xfrm>
          <a:prstGeom prst="ellipse">
            <a:avLst/>
          </a:prstGeom>
          <a:solidFill>
            <a:srgbClr val="FF0000"/>
          </a:solidFill>
          <a:ln w="12700">
            <a:solidFill>
              <a:schemeClr val="tx1"/>
            </a:solidFill>
            <a:round/>
            <a:headEnd type="none" w="sm" len="sm"/>
            <a:tailEnd/>
          </a:ln>
        </p:spPr>
        <p:txBody>
          <a:bodyPr wrap="none" anchor="ctr"/>
          <a:lstStyle>
            <a:lvl1pPr algn="l" eaLnBrk="0" fontAlgn="b" hangingPunct="0">
              <a:spcBef>
                <a:spcPct val="20000"/>
              </a:spcBef>
              <a:buClr>
                <a:srgbClr val="FF6600"/>
              </a:buClr>
              <a:buSzPct val="110000"/>
              <a:buFont typeface="Wingdings" pitchFamily="2" charset="2"/>
              <a:buChar char="n"/>
              <a:defRPr sz="2800">
                <a:solidFill>
                  <a:srgbClr val="000099"/>
                </a:solidFill>
                <a:latin typeface="Verdana" pitchFamily="34" charset="0"/>
              </a:defRPr>
            </a:lvl1pPr>
            <a:lvl2pPr marL="742950" indent="-285750" algn="l" eaLnBrk="0" hangingPunct="0">
              <a:spcBef>
                <a:spcPct val="20000"/>
              </a:spcBef>
              <a:buClr>
                <a:srgbClr val="009900"/>
              </a:buClr>
              <a:buSzPct val="110000"/>
              <a:buFont typeface="Wingdings" pitchFamily="2" charset="2"/>
              <a:buChar char="u"/>
              <a:defRPr sz="2400">
                <a:solidFill>
                  <a:schemeClr val="tx1"/>
                </a:solidFill>
                <a:latin typeface="Verdana" pitchFamily="34" charset="0"/>
              </a:defRPr>
            </a:lvl2pPr>
            <a:lvl3pPr marL="1143000" indent="-228600" algn="l" eaLnBrk="0" hangingPunct="0">
              <a:spcBef>
                <a:spcPct val="20000"/>
              </a:spcBef>
              <a:buClr>
                <a:srgbClr val="0000FF"/>
              </a:buClr>
              <a:buSzPct val="110000"/>
              <a:buFont typeface="Wingdings" pitchFamily="2" charset="2"/>
              <a:buChar char="Ø"/>
              <a:defRPr sz="2400">
                <a:solidFill>
                  <a:schemeClr val="tx1"/>
                </a:solidFill>
                <a:latin typeface="Verdana" pitchFamily="34" charset="0"/>
              </a:defRPr>
            </a:lvl3pPr>
            <a:lvl4pPr marL="1600200" indent="-228600" algn="l" eaLnBrk="0" hangingPunct="0">
              <a:spcBef>
                <a:spcPct val="20000"/>
              </a:spcBef>
              <a:buClr>
                <a:schemeClr val="accent2"/>
              </a:buClr>
              <a:buSzPct val="110000"/>
              <a:buChar char="–"/>
              <a:defRPr sz="2000">
                <a:solidFill>
                  <a:schemeClr val="tx1"/>
                </a:solidFill>
                <a:latin typeface="Times New Roman" pitchFamily="18" charset="0"/>
              </a:defRPr>
            </a:lvl4pPr>
            <a:lvl5pPr marL="2057400" indent="-228600" algn="l" eaLnBrk="0" hangingPunct="0">
              <a:spcBef>
                <a:spcPct val="20000"/>
              </a:spcBef>
              <a:buClr>
                <a:schemeClr val="accent2"/>
              </a:buClr>
              <a:buSzPct val="110000"/>
              <a:buChar char="»"/>
              <a:defRPr sz="2000">
                <a:solidFill>
                  <a:schemeClr val="tx1"/>
                </a:solidFill>
                <a:latin typeface="Times New Roman" pitchFamily="18" charset="0"/>
              </a:defRPr>
            </a:lvl5pPr>
            <a:lvl6pPr marL="25146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6pPr>
            <a:lvl7pPr marL="29718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7pPr>
            <a:lvl8pPr marL="34290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8pPr>
            <a:lvl9pPr marL="38862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9pPr>
          </a:lstStyle>
          <a:p>
            <a:pPr algn="ctr" eaLnBrk="1" fontAlgn="base" hangingPunct="1">
              <a:spcBef>
                <a:spcPct val="0"/>
              </a:spcBef>
              <a:buClrTx/>
              <a:buSzTx/>
              <a:buFontTx/>
              <a:buNone/>
            </a:pPr>
            <a:endParaRPr lang="zh-CN" altLang="en-US" sz="5400">
              <a:solidFill>
                <a:schemeClr val="tx1"/>
              </a:solidFill>
              <a:latin typeface="Arial" pitchFamily="34" charset="0"/>
              <a:ea typeface="宋体" pitchFamily="2" charset="-122"/>
            </a:endParaRPr>
          </a:p>
        </p:txBody>
      </p:sp>
      <p:sp>
        <p:nvSpPr>
          <p:cNvPr id="59403" name="Oval 68"/>
          <p:cNvSpPr>
            <a:spLocks noChangeArrowheads="1"/>
          </p:cNvSpPr>
          <p:nvPr/>
        </p:nvSpPr>
        <p:spPr bwMode="auto">
          <a:xfrm>
            <a:off x="2667000" y="4343400"/>
            <a:ext cx="76200" cy="76200"/>
          </a:xfrm>
          <a:prstGeom prst="ellipse">
            <a:avLst/>
          </a:prstGeom>
          <a:solidFill>
            <a:srgbClr val="FF0000"/>
          </a:solidFill>
          <a:ln w="12700">
            <a:solidFill>
              <a:schemeClr val="tx1"/>
            </a:solidFill>
            <a:round/>
            <a:headEnd type="none" w="sm" len="sm"/>
            <a:tailEnd/>
          </a:ln>
        </p:spPr>
        <p:txBody>
          <a:bodyPr wrap="none" anchor="ctr"/>
          <a:lstStyle>
            <a:lvl1pPr algn="l" eaLnBrk="0" fontAlgn="b" hangingPunct="0">
              <a:spcBef>
                <a:spcPct val="20000"/>
              </a:spcBef>
              <a:buClr>
                <a:srgbClr val="FF6600"/>
              </a:buClr>
              <a:buSzPct val="110000"/>
              <a:buFont typeface="Wingdings" pitchFamily="2" charset="2"/>
              <a:buChar char="n"/>
              <a:defRPr sz="2800">
                <a:solidFill>
                  <a:srgbClr val="000099"/>
                </a:solidFill>
                <a:latin typeface="Verdana" pitchFamily="34" charset="0"/>
              </a:defRPr>
            </a:lvl1pPr>
            <a:lvl2pPr marL="742950" indent="-285750" algn="l" eaLnBrk="0" hangingPunct="0">
              <a:spcBef>
                <a:spcPct val="20000"/>
              </a:spcBef>
              <a:buClr>
                <a:srgbClr val="009900"/>
              </a:buClr>
              <a:buSzPct val="110000"/>
              <a:buFont typeface="Wingdings" pitchFamily="2" charset="2"/>
              <a:buChar char="u"/>
              <a:defRPr sz="2400">
                <a:solidFill>
                  <a:schemeClr val="tx1"/>
                </a:solidFill>
                <a:latin typeface="Verdana" pitchFamily="34" charset="0"/>
              </a:defRPr>
            </a:lvl2pPr>
            <a:lvl3pPr marL="1143000" indent="-228600" algn="l" eaLnBrk="0" hangingPunct="0">
              <a:spcBef>
                <a:spcPct val="20000"/>
              </a:spcBef>
              <a:buClr>
                <a:srgbClr val="0000FF"/>
              </a:buClr>
              <a:buSzPct val="110000"/>
              <a:buFont typeface="Wingdings" pitchFamily="2" charset="2"/>
              <a:buChar char="Ø"/>
              <a:defRPr sz="2400">
                <a:solidFill>
                  <a:schemeClr val="tx1"/>
                </a:solidFill>
                <a:latin typeface="Verdana" pitchFamily="34" charset="0"/>
              </a:defRPr>
            </a:lvl3pPr>
            <a:lvl4pPr marL="1600200" indent="-228600" algn="l" eaLnBrk="0" hangingPunct="0">
              <a:spcBef>
                <a:spcPct val="20000"/>
              </a:spcBef>
              <a:buClr>
                <a:schemeClr val="accent2"/>
              </a:buClr>
              <a:buSzPct val="110000"/>
              <a:buChar char="–"/>
              <a:defRPr sz="2000">
                <a:solidFill>
                  <a:schemeClr val="tx1"/>
                </a:solidFill>
                <a:latin typeface="Times New Roman" pitchFamily="18" charset="0"/>
              </a:defRPr>
            </a:lvl4pPr>
            <a:lvl5pPr marL="2057400" indent="-228600" algn="l" eaLnBrk="0" hangingPunct="0">
              <a:spcBef>
                <a:spcPct val="20000"/>
              </a:spcBef>
              <a:buClr>
                <a:schemeClr val="accent2"/>
              </a:buClr>
              <a:buSzPct val="110000"/>
              <a:buChar char="»"/>
              <a:defRPr sz="2000">
                <a:solidFill>
                  <a:schemeClr val="tx1"/>
                </a:solidFill>
                <a:latin typeface="Times New Roman" pitchFamily="18" charset="0"/>
              </a:defRPr>
            </a:lvl5pPr>
            <a:lvl6pPr marL="25146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6pPr>
            <a:lvl7pPr marL="29718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7pPr>
            <a:lvl8pPr marL="34290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8pPr>
            <a:lvl9pPr marL="38862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9pPr>
          </a:lstStyle>
          <a:p>
            <a:pPr algn="ctr" eaLnBrk="1" fontAlgn="base" hangingPunct="1">
              <a:spcBef>
                <a:spcPct val="0"/>
              </a:spcBef>
              <a:buClrTx/>
              <a:buSzTx/>
              <a:buFontTx/>
              <a:buNone/>
            </a:pPr>
            <a:endParaRPr lang="zh-CN" altLang="en-US" sz="5400">
              <a:solidFill>
                <a:schemeClr val="tx1"/>
              </a:solidFill>
              <a:latin typeface="Arial" pitchFamily="34" charset="0"/>
              <a:ea typeface="宋体" pitchFamily="2" charset="-122"/>
            </a:endParaRPr>
          </a:p>
        </p:txBody>
      </p:sp>
      <p:sp>
        <p:nvSpPr>
          <p:cNvPr id="59404" name="Oval 69"/>
          <p:cNvSpPr>
            <a:spLocks noChangeArrowheads="1"/>
          </p:cNvSpPr>
          <p:nvPr/>
        </p:nvSpPr>
        <p:spPr bwMode="auto">
          <a:xfrm>
            <a:off x="3200400" y="4343400"/>
            <a:ext cx="76200" cy="76200"/>
          </a:xfrm>
          <a:prstGeom prst="ellipse">
            <a:avLst/>
          </a:prstGeom>
          <a:solidFill>
            <a:srgbClr val="FF0000"/>
          </a:solidFill>
          <a:ln w="12700">
            <a:solidFill>
              <a:schemeClr val="tx1"/>
            </a:solidFill>
            <a:round/>
            <a:headEnd type="none" w="sm" len="sm"/>
            <a:tailEnd/>
          </a:ln>
        </p:spPr>
        <p:txBody>
          <a:bodyPr wrap="none" anchor="ctr"/>
          <a:lstStyle>
            <a:lvl1pPr algn="l" eaLnBrk="0" fontAlgn="b" hangingPunct="0">
              <a:spcBef>
                <a:spcPct val="20000"/>
              </a:spcBef>
              <a:buClr>
                <a:srgbClr val="FF6600"/>
              </a:buClr>
              <a:buSzPct val="110000"/>
              <a:buFont typeface="Wingdings" pitchFamily="2" charset="2"/>
              <a:buChar char="n"/>
              <a:defRPr sz="2800">
                <a:solidFill>
                  <a:srgbClr val="000099"/>
                </a:solidFill>
                <a:latin typeface="Verdana" pitchFamily="34" charset="0"/>
              </a:defRPr>
            </a:lvl1pPr>
            <a:lvl2pPr marL="742950" indent="-285750" algn="l" eaLnBrk="0" hangingPunct="0">
              <a:spcBef>
                <a:spcPct val="20000"/>
              </a:spcBef>
              <a:buClr>
                <a:srgbClr val="009900"/>
              </a:buClr>
              <a:buSzPct val="110000"/>
              <a:buFont typeface="Wingdings" pitchFamily="2" charset="2"/>
              <a:buChar char="u"/>
              <a:defRPr sz="2400">
                <a:solidFill>
                  <a:schemeClr val="tx1"/>
                </a:solidFill>
                <a:latin typeface="Verdana" pitchFamily="34" charset="0"/>
              </a:defRPr>
            </a:lvl2pPr>
            <a:lvl3pPr marL="1143000" indent="-228600" algn="l" eaLnBrk="0" hangingPunct="0">
              <a:spcBef>
                <a:spcPct val="20000"/>
              </a:spcBef>
              <a:buClr>
                <a:srgbClr val="0000FF"/>
              </a:buClr>
              <a:buSzPct val="110000"/>
              <a:buFont typeface="Wingdings" pitchFamily="2" charset="2"/>
              <a:buChar char="Ø"/>
              <a:defRPr sz="2400">
                <a:solidFill>
                  <a:schemeClr val="tx1"/>
                </a:solidFill>
                <a:latin typeface="Verdana" pitchFamily="34" charset="0"/>
              </a:defRPr>
            </a:lvl3pPr>
            <a:lvl4pPr marL="1600200" indent="-228600" algn="l" eaLnBrk="0" hangingPunct="0">
              <a:spcBef>
                <a:spcPct val="20000"/>
              </a:spcBef>
              <a:buClr>
                <a:schemeClr val="accent2"/>
              </a:buClr>
              <a:buSzPct val="110000"/>
              <a:buChar char="–"/>
              <a:defRPr sz="2000">
                <a:solidFill>
                  <a:schemeClr val="tx1"/>
                </a:solidFill>
                <a:latin typeface="Times New Roman" pitchFamily="18" charset="0"/>
              </a:defRPr>
            </a:lvl4pPr>
            <a:lvl5pPr marL="2057400" indent="-228600" algn="l" eaLnBrk="0" hangingPunct="0">
              <a:spcBef>
                <a:spcPct val="20000"/>
              </a:spcBef>
              <a:buClr>
                <a:schemeClr val="accent2"/>
              </a:buClr>
              <a:buSzPct val="110000"/>
              <a:buChar char="»"/>
              <a:defRPr sz="2000">
                <a:solidFill>
                  <a:schemeClr val="tx1"/>
                </a:solidFill>
                <a:latin typeface="Times New Roman" pitchFamily="18" charset="0"/>
              </a:defRPr>
            </a:lvl5pPr>
            <a:lvl6pPr marL="25146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6pPr>
            <a:lvl7pPr marL="29718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7pPr>
            <a:lvl8pPr marL="34290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8pPr>
            <a:lvl9pPr marL="38862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9pPr>
          </a:lstStyle>
          <a:p>
            <a:pPr algn="ctr" eaLnBrk="1" fontAlgn="base" hangingPunct="1">
              <a:spcBef>
                <a:spcPct val="0"/>
              </a:spcBef>
              <a:buClrTx/>
              <a:buSzTx/>
              <a:buFontTx/>
              <a:buNone/>
            </a:pPr>
            <a:endParaRPr lang="zh-CN" altLang="en-US" sz="5400">
              <a:solidFill>
                <a:schemeClr val="tx1"/>
              </a:solidFill>
              <a:latin typeface="Arial" pitchFamily="34" charset="0"/>
              <a:ea typeface="宋体" pitchFamily="2" charset="-122"/>
            </a:endParaRPr>
          </a:p>
        </p:txBody>
      </p:sp>
      <p:sp>
        <p:nvSpPr>
          <p:cNvPr id="59405" name="Oval 70"/>
          <p:cNvSpPr>
            <a:spLocks noChangeArrowheads="1"/>
          </p:cNvSpPr>
          <p:nvPr/>
        </p:nvSpPr>
        <p:spPr bwMode="auto">
          <a:xfrm>
            <a:off x="3810000" y="4343400"/>
            <a:ext cx="76200" cy="76200"/>
          </a:xfrm>
          <a:prstGeom prst="ellipse">
            <a:avLst/>
          </a:prstGeom>
          <a:solidFill>
            <a:srgbClr val="FF0000"/>
          </a:solidFill>
          <a:ln w="12700">
            <a:solidFill>
              <a:schemeClr val="tx1"/>
            </a:solidFill>
            <a:round/>
            <a:headEnd type="none" w="sm" len="sm"/>
            <a:tailEnd/>
          </a:ln>
        </p:spPr>
        <p:txBody>
          <a:bodyPr wrap="none" anchor="ctr"/>
          <a:lstStyle>
            <a:lvl1pPr algn="l" eaLnBrk="0" fontAlgn="b" hangingPunct="0">
              <a:spcBef>
                <a:spcPct val="20000"/>
              </a:spcBef>
              <a:buClr>
                <a:srgbClr val="FF6600"/>
              </a:buClr>
              <a:buSzPct val="110000"/>
              <a:buFont typeface="Wingdings" pitchFamily="2" charset="2"/>
              <a:buChar char="n"/>
              <a:defRPr sz="2800">
                <a:solidFill>
                  <a:srgbClr val="000099"/>
                </a:solidFill>
                <a:latin typeface="Verdana" pitchFamily="34" charset="0"/>
              </a:defRPr>
            </a:lvl1pPr>
            <a:lvl2pPr marL="742950" indent="-285750" algn="l" eaLnBrk="0" hangingPunct="0">
              <a:spcBef>
                <a:spcPct val="20000"/>
              </a:spcBef>
              <a:buClr>
                <a:srgbClr val="009900"/>
              </a:buClr>
              <a:buSzPct val="110000"/>
              <a:buFont typeface="Wingdings" pitchFamily="2" charset="2"/>
              <a:buChar char="u"/>
              <a:defRPr sz="2400">
                <a:solidFill>
                  <a:schemeClr val="tx1"/>
                </a:solidFill>
                <a:latin typeface="Verdana" pitchFamily="34" charset="0"/>
              </a:defRPr>
            </a:lvl2pPr>
            <a:lvl3pPr marL="1143000" indent="-228600" algn="l" eaLnBrk="0" hangingPunct="0">
              <a:spcBef>
                <a:spcPct val="20000"/>
              </a:spcBef>
              <a:buClr>
                <a:srgbClr val="0000FF"/>
              </a:buClr>
              <a:buSzPct val="110000"/>
              <a:buFont typeface="Wingdings" pitchFamily="2" charset="2"/>
              <a:buChar char="Ø"/>
              <a:defRPr sz="2400">
                <a:solidFill>
                  <a:schemeClr val="tx1"/>
                </a:solidFill>
                <a:latin typeface="Verdana" pitchFamily="34" charset="0"/>
              </a:defRPr>
            </a:lvl3pPr>
            <a:lvl4pPr marL="1600200" indent="-228600" algn="l" eaLnBrk="0" hangingPunct="0">
              <a:spcBef>
                <a:spcPct val="20000"/>
              </a:spcBef>
              <a:buClr>
                <a:schemeClr val="accent2"/>
              </a:buClr>
              <a:buSzPct val="110000"/>
              <a:buChar char="–"/>
              <a:defRPr sz="2000">
                <a:solidFill>
                  <a:schemeClr val="tx1"/>
                </a:solidFill>
                <a:latin typeface="Times New Roman" pitchFamily="18" charset="0"/>
              </a:defRPr>
            </a:lvl4pPr>
            <a:lvl5pPr marL="2057400" indent="-228600" algn="l" eaLnBrk="0" hangingPunct="0">
              <a:spcBef>
                <a:spcPct val="20000"/>
              </a:spcBef>
              <a:buClr>
                <a:schemeClr val="accent2"/>
              </a:buClr>
              <a:buSzPct val="110000"/>
              <a:buChar char="»"/>
              <a:defRPr sz="2000">
                <a:solidFill>
                  <a:schemeClr val="tx1"/>
                </a:solidFill>
                <a:latin typeface="Times New Roman" pitchFamily="18" charset="0"/>
              </a:defRPr>
            </a:lvl5pPr>
            <a:lvl6pPr marL="25146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6pPr>
            <a:lvl7pPr marL="29718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7pPr>
            <a:lvl8pPr marL="34290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8pPr>
            <a:lvl9pPr marL="38862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9pPr>
          </a:lstStyle>
          <a:p>
            <a:pPr algn="ctr" eaLnBrk="1" fontAlgn="base" hangingPunct="1">
              <a:spcBef>
                <a:spcPct val="0"/>
              </a:spcBef>
              <a:buClrTx/>
              <a:buSzTx/>
              <a:buFontTx/>
              <a:buNone/>
            </a:pPr>
            <a:endParaRPr lang="zh-CN" altLang="en-US" sz="5400">
              <a:solidFill>
                <a:schemeClr val="tx1"/>
              </a:solidFill>
              <a:latin typeface="Arial" pitchFamily="34" charset="0"/>
              <a:ea typeface="宋体" pitchFamily="2" charset="-122"/>
            </a:endParaRPr>
          </a:p>
        </p:txBody>
      </p:sp>
      <p:sp>
        <p:nvSpPr>
          <p:cNvPr id="59406" name="Oval 71"/>
          <p:cNvSpPr>
            <a:spLocks noChangeArrowheads="1"/>
          </p:cNvSpPr>
          <p:nvPr/>
        </p:nvSpPr>
        <p:spPr bwMode="auto">
          <a:xfrm>
            <a:off x="4343400" y="4343400"/>
            <a:ext cx="76200" cy="76200"/>
          </a:xfrm>
          <a:prstGeom prst="ellipse">
            <a:avLst/>
          </a:prstGeom>
          <a:solidFill>
            <a:srgbClr val="FF0000"/>
          </a:solidFill>
          <a:ln w="12700">
            <a:solidFill>
              <a:schemeClr val="tx1"/>
            </a:solidFill>
            <a:round/>
            <a:headEnd type="none" w="sm" len="sm"/>
            <a:tailEnd/>
          </a:ln>
        </p:spPr>
        <p:txBody>
          <a:bodyPr wrap="none" anchor="ctr"/>
          <a:lstStyle>
            <a:lvl1pPr algn="l" eaLnBrk="0" fontAlgn="b" hangingPunct="0">
              <a:spcBef>
                <a:spcPct val="20000"/>
              </a:spcBef>
              <a:buClr>
                <a:srgbClr val="FF6600"/>
              </a:buClr>
              <a:buSzPct val="110000"/>
              <a:buFont typeface="Wingdings" pitchFamily="2" charset="2"/>
              <a:buChar char="n"/>
              <a:defRPr sz="2800">
                <a:solidFill>
                  <a:srgbClr val="000099"/>
                </a:solidFill>
                <a:latin typeface="Verdana" pitchFamily="34" charset="0"/>
              </a:defRPr>
            </a:lvl1pPr>
            <a:lvl2pPr marL="742950" indent="-285750" algn="l" eaLnBrk="0" hangingPunct="0">
              <a:spcBef>
                <a:spcPct val="20000"/>
              </a:spcBef>
              <a:buClr>
                <a:srgbClr val="009900"/>
              </a:buClr>
              <a:buSzPct val="110000"/>
              <a:buFont typeface="Wingdings" pitchFamily="2" charset="2"/>
              <a:buChar char="u"/>
              <a:defRPr sz="2400">
                <a:solidFill>
                  <a:schemeClr val="tx1"/>
                </a:solidFill>
                <a:latin typeface="Verdana" pitchFamily="34" charset="0"/>
              </a:defRPr>
            </a:lvl2pPr>
            <a:lvl3pPr marL="1143000" indent="-228600" algn="l" eaLnBrk="0" hangingPunct="0">
              <a:spcBef>
                <a:spcPct val="20000"/>
              </a:spcBef>
              <a:buClr>
                <a:srgbClr val="0000FF"/>
              </a:buClr>
              <a:buSzPct val="110000"/>
              <a:buFont typeface="Wingdings" pitchFamily="2" charset="2"/>
              <a:buChar char="Ø"/>
              <a:defRPr sz="2400">
                <a:solidFill>
                  <a:schemeClr val="tx1"/>
                </a:solidFill>
                <a:latin typeface="Verdana" pitchFamily="34" charset="0"/>
              </a:defRPr>
            </a:lvl3pPr>
            <a:lvl4pPr marL="1600200" indent="-228600" algn="l" eaLnBrk="0" hangingPunct="0">
              <a:spcBef>
                <a:spcPct val="20000"/>
              </a:spcBef>
              <a:buClr>
                <a:schemeClr val="accent2"/>
              </a:buClr>
              <a:buSzPct val="110000"/>
              <a:buChar char="–"/>
              <a:defRPr sz="2000">
                <a:solidFill>
                  <a:schemeClr val="tx1"/>
                </a:solidFill>
                <a:latin typeface="Times New Roman" pitchFamily="18" charset="0"/>
              </a:defRPr>
            </a:lvl4pPr>
            <a:lvl5pPr marL="2057400" indent="-228600" algn="l" eaLnBrk="0" hangingPunct="0">
              <a:spcBef>
                <a:spcPct val="20000"/>
              </a:spcBef>
              <a:buClr>
                <a:schemeClr val="accent2"/>
              </a:buClr>
              <a:buSzPct val="110000"/>
              <a:buChar char="»"/>
              <a:defRPr sz="2000">
                <a:solidFill>
                  <a:schemeClr val="tx1"/>
                </a:solidFill>
                <a:latin typeface="Times New Roman" pitchFamily="18" charset="0"/>
              </a:defRPr>
            </a:lvl5pPr>
            <a:lvl6pPr marL="25146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6pPr>
            <a:lvl7pPr marL="29718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7pPr>
            <a:lvl8pPr marL="34290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8pPr>
            <a:lvl9pPr marL="38862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9pPr>
          </a:lstStyle>
          <a:p>
            <a:pPr algn="ctr" eaLnBrk="1" fontAlgn="base" hangingPunct="1">
              <a:spcBef>
                <a:spcPct val="0"/>
              </a:spcBef>
              <a:buClrTx/>
              <a:buSzTx/>
              <a:buFontTx/>
              <a:buNone/>
            </a:pPr>
            <a:endParaRPr lang="zh-CN" altLang="en-US" sz="5400">
              <a:solidFill>
                <a:schemeClr val="tx1"/>
              </a:solidFill>
              <a:latin typeface="Arial" pitchFamily="34" charset="0"/>
              <a:ea typeface="宋体" pitchFamily="2" charset="-122"/>
            </a:endParaRPr>
          </a:p>
        </p:txBody>
      </p:sp>
      <p:sp>
        <p:nvSpPr>
          <p:cNvPr id="59407" name="Oval 72"/>
          <p:cNvSpPr>
            <a:spLocks noChangeArrowheads="1"/>
          </p:cNvSpPr>
          <p:nvPr/>
        </p:nvSpPr>
        <p:spPr bwMode="auto">
          <a:xfrm>
            <a:off x="6096000" y="4343400"/>
            <a:ext cx="76200" cy="76200"/>
          </a:xfrm>
          <a:prstGeom prst="ellipse">
            <a:avLst/>
          </a:prstGeom>
          <a:solidFill>
            <a:srgbClr val="FF0000"/>
          </a:solidFill>
          <a:ln w="12700">
            <a:solidFill>
              <a:schemeClr val="tx1"/>
            </a:solidFill>
            <a:round/>
            <a:headEnd type="none" w="sm" len="sm"/>
            <a:tailEnd/>
          </a:ln>
        </p:spPr>
        <p:txBody>
          <a:bodyPr wrap="none" anchor="ctr"/>
          <a:lstStyle>
            <a:lvl1pPr algn="l" eaLnBrk="0" fontAlgn="b" hangingPunct="0">
              <a:spcBef>
                <a:spcPct val="20000"/>
              </a:spcBef>
              <a:buClr>
                <a:srgbClr val="FF6600"/>
              </a:buClr>
              <a:buSzPct val="110000"/>
              <a:buFont typeface="Wingdings" pitchFamily="2" charset="2"/>
              <a:buChar char="n"/>
              <a:defRPr sz="2800">
                <a:solidFill>
                  <a:srgbClr val="000099"/>
                </a:solidFill>
                <a:latin typeface="Verdana" pitchFamily="34" charset="0"/>
              </a:defRPr>
            </a:lvl1pPr>
            <a:lvl2pPr marL="742950" indent="-285750" algn="l" eaLnBrk="0" hangingPunct="0">
              <a:spcBef>
                <a:spcPct val="20000"/>
              </a:spcBef>
              <a:buClr>
                <a:srgbClr val="009900"/>
              </a:buClr>
              <a:buSzPct val="110000"/>
              <a:buFont typeface="Wingdings" pitchFamily="2" charset="2"/>
              <a:buChar char="u"/>
              <a:defRPr sz="2400">
                <a:solidFill>
                  <a:schemeClr val="tx1"/>
                </a:solidFill>
                <a:latin typeface="Verdana" pitchFamily="34" charset="0"/>
              </a:defRPr>
            </a:lvl2pPr>
            <a:lvl3pPr marL="1143000" indent="-228600" algn="l" eaLnBrk="0" hangingPunct="0">
              <a:spcBef>
                <a:spcPct val="20000"/>
              </a:spcBef>
              <a:buClr>
                <a:srgbClr val="0000FF"/>
              </a:buClr>
              <a:buSzPct val="110000"/>
              <a:buFont typeface="Wingdings" pitchFamily="2" charset="2"/>
              <a:buChar char="Ø"/>
              <a:defRPr sz="2400">
                <a:solidFill>
                  <a:schemeClr val="tx1"/>
                </a:solidFill>
                <a:latin typeface="Verdana" pitchFamily="34" charset="0"/>
              </a:defRPr>
            </a:lvl3pPr>
            <a:lvl4pPr marL="1600200" indent="-228600" algn="l" eaLnBrk="0" hangingPunct="0">
              <a:spcBef>
                <a:spcPct val="20000"/>
              </a:spcBef>
              <a:buClr>
                <a:schemeClr val="accent2"/>
              </a:buClr>
              <a:buSzPct val="110000"/>
              <a:buChar char="–"/>
              <a:defRPr sz="2000">
                <a:solidFill>
                  <a:schemeClr val="tx1"/>
                </a:solidFill>
                <a:latin typeface="Times New Roman" pitchFamily="18" charset="0"/>
              </a:defRPr>
            </a:lvl4pPr>
            <a:lvl5pPr marL="2057400" indent="-228600" algn="l" eaLnBrk="0" hangingPunct="0">
              <a:spcBef>
                <a:spcPct val="20000"/>
              </a:spcBef>
              <a:buClr>
                <a:schemeClr val="accent2"/>
              </a:buClr>
              <a:buSzPct val="110000"/>
              <a:buChar char="»"/>
              <a:defRPr sz="2000">
                <a:solidFill>
                  <a:schemeClr val="tx1"/>
                </a:solidFill>
                <a:latin typeface="Times New Roman" pitchFamily="18" charset="0"/>
              </a:defRPr>
            </a:lvl5pPr>
            <a:lvl6pPr marL="25146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6pPr>
            <a:lvl7pPr marL="29718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7pPr>
            <a:lvl8pPr marL="34290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8pPr>
            <a:lvl9pPr marL="38862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9pPr>
          </a:lstStyle>
          <a:p>
            <a:pPr algn="ctr" eaLnBrk="1" fontAlgn="base" hangingPunct="1">
              <a:spcBef>
                <a:spcPct val="0"/>
              </a:spcBef>
              <a:buClrTx/>
              <a:buSzTx/>
              <a:buFontTx/>
              <a:buNone/>
            </a:pPr>
            <a:endParaRPr lang="zh-CN" altLang="en-US" sz="5400">
              <a:solidFill>
                <a:schemeClr val="tx1"/>
              </a:solidFill>
              <a:latin typeface="Arial" pitchFamily="34" charset="0"/>
              <a:ea typeface="宋体" pitchFamily="2" charset="-122"/>
            </a:endParaRPr>
          </a:p>
        </p:txBody>
      </p:sp>
      <p:sp>
        <p:nvSpPr>
          <p:cNvPr id="59408" name="Oval 73"/>
          <p:cNvSpPr>
            <a:spLocks noChangeArrowheads="1"/>
          </p:cNvSpPr>
          <p:nvPr/>
        </p:nvSpPr>
        <p:spPr bwMode="auto">
          <a:xfrm>
            <a:off x="5486400" y="4343400"/>
            <a:ext cx="76200" cy="76200"/>
          </a:xfrm>
          <a:prstGeom prst="ellipse">
            <a:avLst/>
          </a:prstGeom>
          <a:solidFill>
            <a:srgbClr val="FF0000"/>
          </a:solidFill>
          <a:ln w="12700">
            <a:solidFill>
              <a:schemeClr val="tx1"/>
            </a:solidFill>
            <a:round/>
            <a:headEnd type="none" w="sm" len="sm"/>
            <a:tailEnd/>
          </a:ln>
        </p:spPr>
        <p:txBody>
          <a:bodyPr wrap="none" anchor="ctr"/>
          <a:lstStyle>
            <a:lvl1pPr algn="l" eaLnBrk="0" fontAlgn="b" hangingPunct="0">
              <a:spcBef>
                <a:spcPct val="20000"/>
              </a:spcBef>
              <a:buClr>
                <a:srgbClr val="FF6600"/>
              </a:buClr>
              <a:buSzPct val="110000"/>
              <a:buFont typeface="Wingdings" pitchFamily="2" charset="2"/>
              <a:buChar char="n"/>
              <a:defRPr sz="2800">
                <a:solidFill>
                  <a:srgbClr val="000099"/>
                </a:solidFill>
                <a:latin typeface="Verdana" pitchFamily="34" charset="0"/>
              </a:defRPr>
            </a:lvl1pPr>
            <a:lvl2pPr marL="742950" indent="-285750" algn="l" eaLnBrk="0" hangingPunct="0">
              <a:spcBef>
                <a:spcPct val="20000"/>
              </a:spcBef>
              <a:buClr>
                <a:srgbClr val="009900"/>
              </a:buClr>
              <a:buSzPct val="110000"/>
              <a:buFont typeface="Wingdings" pitchFamily="2" charset="2"/>
              <a:buChar char="u"/>
              <a:defRPr sz="2400">
                <a:solidFill>
                  <a:schemeClr val="tx1"/>
                </a:solidFill>
                <a:latin typeface="Verdana" pitchFamily="34" charset="0"/>
              </a:defRPr>
            </a:lvl2pPr>
            <a:lvl3pPr marL="1143000" indent="-228600" algn="l" eaLnBrk="0" hangingPunct="0">
              <a:spcBef>
                <a:spcPct val="20000"/>
              </a:spcBef>
              <a:buClr>
                <a:srgbClr val="0000FF"/>
              </a:buClr>
              <a:buSzPct val="110000"/>
              <a:buFont typeface="Wingdings" pitchFamily="2" charset="2"/>
              <a:buChar char="Ø"/>
              <a:defRPr sz="2400">
                <a:solidFill>
                  <a:schemeClr val="tx1"/>
                </a:solidFill>
                <a:latin typeface="Verdana" pitchFamily="34" charset="0"/>
              </a:defRPr>
            </a:lvl3pPr>
            <a:lvl4pPr marL="1600200" indent="-228600" algn="l" eaLnBrk="0" hangingPunct="0">
              <a:spcBef>
                <a:spcPct val="20000"/>
              </a:spcBef>
              <a:buClr>
                <a:schemeClr val="accent2"/>
              </a:buClr>
              <a:buSzPct val="110000"/>
              <a:buChar char="–"/>
              <a:defRPr sz="2000">
                <a:solidFill>
                  <a:schemeClr val="tx1"/>
                </a:solidFill>
                <a:latin typeface="Times New Roman" pitchFamily="18" charset="0"/>
              </a:defRPr>
            </a:lvl4pPr>
            <a:lvl5pPr marL="2057400" indent="-228600" algn="l" eaLnBrk="0" hangingPunct="0">
              <a:spcBef>
                <a:spcPct val="20000"/>
              </a:spcBef>
              <a:buClr>
                <a:schemeClr val="accent2"/>
              </a:buClr>
              <a:buSzPct val="110000"/>
              <a:buChar char="»"/>
              <a:defRPr sz="2000">
                <a:solidFill>
                  <a:schemeClr val="tx1"/>
                </a:solidFill>
                <a:latin typeface="Times New Roman" pitchFamily="18" charset="0"/>
              </a:defRPr>
            </a:lvl5pPr>
            <a:lvl6pPr marL="25146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6pPr>
            <a:lvl7pPr marL="29718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7pPr>
            <a:lvl8pPr marL="34290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8pPr>
            <a:lvl9pPr marL="38862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9pPr>
          </a:lstStyle>
          <a:p>
            <a:pPr algn="ctr" eaLnBrk="1" fontAlgn="base" hangingPunct="1">
              <a:spcBef>
                <a:spcPct val="0"/>
              </a:spcBef>
              <a:buClrTx/>
              <a:buSzTx/>
              <a:buFontTx/>
              <a:buNone/>
            </a:pPr>
            <a:endParaRPr lang="zh-CN" altLang="en-US" sz="5400">
              <a:solidFill>
                <a:schemeClr val="tx1"/>
              </a:solidFill>
              <a:latin typeface="Arial" pitchFamily="34" charset="0"/>
              <a:ea typeface="宋体" pitchFamily="2" charset="-122"/>
            </a:endParaRPr>
          </a:p>
        </p:txBody>
      </p:sp>
      <p:sp>
        <p:nvSpPr>
          <p:cNvPr id="59409" name="Oval 74"/>
          <p:cNvSpPr>
            <a:spLocks noChangeArrowheads="1"/>
          </p:cNvSpPr>
          <p:nvPr/>
        </p:nvSpPr>
        <p:spPr bwMode="auto">
          <a:xfrm>
            <a:off x="4953000" y="4343400"/>
            <a:ext cx="76200" cy="76200"/>
          </a:xfrm>
          <a:prstGeom prst="ellipse">
            <a:avLst/>
          </a:prstGeom>
          <a:solidFill>
            <a:srgbClr val="FF0000"/>
          </a:solidFill>
          <a:ln w="12700">
            <a:solidFill>
              <a:schemeClr val="tx1"/>
            </a:solidFill>
            <a:round/>
            <a:headEnd type="none" w="sm" len="sm"/>
            <a:tailEnd/>
          </a:ln>
        </p:spPr>
        <p:txBody>
          <a:bodyPr wrap="none" anchor="ctr"/>
          <a:lstStyle>
            <a:lvl1pPr algn="l" eaLnBrk="0" fontAlgn="b" hangingPunct="0">
              <a:spcBef>
                <a:spcPct val="20000"/>
              </a:spcBef>
              <a:buClr>
                <a:srgbClr val="FF6600"/>
              </a:buClr>
              <a:buSzPct val="110000"/>
              <a:buFont typeface="Wingdings" pitchFamily="2" charset="2"/>
              <a:buChar char="n"/>
              <a:defRPr sz="2800">
                <a:solidFill>
                  <a:srgbClr val="000099"/>
                </a:solidFill>
                <a:latin typeface="Verdana" pitchFamily="34" charset="0"/>
              </a:defRPr>
            </a:lvl1pPr>
            <a:lvl2pPr marL="742950" indent="-285750" algn="l" eaLnBrk="0" hangingPunct="0">
              <a:spcBef>
                <a:spcPct val="20000"/>
              </a:spcBef>
              <a:buClr>
                <a:srgbClr val="009900"/>
              </a:buClr>
              <a:buSzPct val="110000"/>
              <a:buFont typeface="Wingdings" pitchFamily="2" charset="2"/>
              <a:buChar char="u"/>
              <a:defRPr sz="2400">
                <a:solidFill>
                  <a:schemeClr val="tx1"/>
                </a:solidFill>
                <a:latin typeface="Verdana" pitchFamily="34" charset="0"/>
              </a:defRPr>
            </a:lvl2pPr>
            <a:lvl3pPr marL="1143000" indent="-228600" algn="l" eaLnBrk="0" hangingPunct="0">
              <a:spcBef>
                <a:spcPct val="20000"/>
              </a:spcBef>
              <a:buClr>
                <a:srgbClr val="0000FF"/>
              </a:buClr>
              <a:buSzPct val="110000"/>
              <a:buFont typeface="Wingdings" pitchFamily="2" charset="2"/>
              <a:buChar char="Ø"/>
              <a:defRPr sz="2400">
                <a:solidFill>
                  <a:schemeClr val="tx1"/>
                </a:solidFill>
                <a:latin typeface="Verdana" pitchFamily="34" charset="0"/>
              </a:defRPr>
            </a:lvl3pPr>
            <a:lvl4pPr marL="1600200" indent="-228600" algn="l" eaLnBrk="0" hangingPunct="0">
              <a:spcBef>
                <a:spcPct val="20000"/>
              </a:spcBef>
              <a:buClr>
                <a:schemeClr val="accent2"/>
              </a:buClr>
              <a:buSzPct val="110000"/>
              <a:buChar char="–"/>
              <a:defRPr sz="2000">
                <a:solidFill>
                  <a:schemeClr val="tx1"/>
                </a:solidFill>
                <a:latin typeface="Times New Roman" pitchFamily="18" charset="0"/>
              </a:defRPr>
            </a:lvl4pPr>
            <a:lvl5pPr marL="2057400" indent="-228600" algn="l" eaLnBrk="0" hangingPunct="0">
              <a:spcBef>
                <a:spcPct val="20000"/>
              </a:spcBef>
              <a:buClr>
                <a:schemeClr val="accent2"/>
              </a:buClr>
              <a:buSzPct val="110000"/>
              <a:buChar char="»"/>
              <a:defRPr sz="2000">
                <a:solidFill>
                  <a:schemeClr val="tx1"/>
                </a:solidFill>
                <a:latin typeface="Times New Roman" pitchFamily="18" charset="0"/>
              </a:defRPr>
            </a:lvl5pPr>
            <a:lvl6pPr marL="25146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6pPr>
            <a:lvl7pPr marL="29718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7pPr>
            <a:lvl8pPr marL="34290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8pPr>
            <a:lvl9pPr marL="38862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9pPr>
          </a:lstStyle>
          <a:p>
            <a:pPr algn="ctr" eaLnBrk="1" fontAlgn="base" hangingPunct="1">
              <a:spcBef>
                <a:spcPct val="0"/>
              </a:spcBef>
              <a:buClrTx/>
              <a:buSzTx/>
              <a:buFontTx/>
              <a:buNone/>
            </a:pPr>
            <a:endParaRPr lang="zh-CN" altLang="en-US" sz="5400">
              <a:solidFill>
                <a:schemeClr val="tx1"/>
              </a:solidFill>
              <a:latin typeface="Arial" pitchFamily="34" charset="0"/>
              <a:ea typeface="宋体" pitchFamily="2" charset="-122"/>
            </a:endParaRPr>
          </a:p>
        </p:txBody>
      </p:sp>
      <p:sp>
        <p:nvSpPr>
          <p:cNvPr id="59410" name="Line 75"/>
          <p:cNvSpPr>
            <a:spLocks noChangeShapeType="1"/>
          </p:cNvSpPr>
          <p:nvPr/>
        </p:nvSpPr>
        <p:spPr bwMode="auto">
          <a:xfrm flipH="1">
            <a:off x="3048000" y="1828800"/>
            <a:ext cx="990600" cy="762000"/>
          </a:xfrm>
          <a:prstGeom prst="line">
            <a:avLst/>
          </a:prstGeom>
          <a:noFill/>
          <a:ln w="12700">
            <a:solidFill>
              <a:srgbClr val="FF9900"/>
            </a:solidFill>
            <a:round/>
            <a:headEnd type="none" w="sm" len="sm"/>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9411" name="Line 76"/>
          <p:cNvSpPr>
            <a:spLocks noChangeShapeType="1"/>
          </p:cNvSpPr>
          <p:nvPr/>
        </p:nvSpPr>
        <p:spPr bwMode="auto">
          <a:xfrm>
            <a:off x="4114800" y="1828800"/>
            <a:ext cx="990600" cy="838200"/>
          </a:xfrm>
          <a:prstGeom prst="line">
            <a:avLst/>
          </a:prstGeom>
          <a:noFill/>
          <a:ln w="12700">
            <a:solidFill>
              <a:srgbClr val="FFFF00"/>
            </a:solidFill>
            <a:round/>
            <a:headEnd type="none" w="sm" len="sm"/>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9412" name="Line 77"/>
          <p:cNvSpPr>
            <a:spLocks noChangeShapeType="1"/>
          </p:cNvSpPr>
          <p:nvPr/>
        </p:nvSpPr>
        <p:spPr bwMode="auto">
          <a:xfrm flipH="1">
            <a:off x="2438400" y="2667000"/>
            <a:ext cx="533400" cy="838200"/>
          </a:xfrm>
          <a:prstGeom prst="line">
            <a:avLst/>
          </a:prstGeom>
          <a:noFill/>
          <a:ln w="12700">
            <a:solidFill>
              <a:srgbClr val="FF9900"/>
            </a:solidFill>
            <a:round/>
            <a:headEnd type="none" w="sm" len="sm"/>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9413" name="Line 78"/>
          <p:cNvSpPr>
            <a:spLocks noChangeShapeType="1"/>
          </p:cNvSpPr>
          <p:nvPr/>
        </p:nvSpPr>
        <p:spPr bwMode="auto">
          <a:xfrm>
            <a:off x="3048000" y="2590800"/>
            <a:ext cx="561975" cy="914400"/>
          </a:xfrm>
          <a:prstGeom prst="line">
            <a:avLst/>
          </a:prstGeom>
          <a:noFill/>
          <a:ln w="12700">
            <a:solidFill>
              <a:srgbClr val="FF9900"/>
            </a:solidFill>
            <a:round/>
            <a:headEnd type="none" w="sm" len="sm"/>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9414" name="Line 79"/>
          <p:cNvSpPr>
            <a:spLocks noChangeShapeType="1"/>
          </p:cNvSpPr>
          <p:nvPr/>
        </p:nvSpPr>
        <p:spPr bwMode="auto">
          <a:xfrm flipH="1">
            <a:off x="4648200" y="2667000"/>
            <a:ext cx="381000" cy="838200"/>
          </a:xfrm>
          <a:prstGeom prst="line">
            <a:avLst/>
          </a:prstGeom>
          <a:noFill/>
          <a:ln w="12700">
            <a:solidFill>
              <a:srgbClr val="FF9900"/>
            </a:solidFill>
            <a:round/>
            <a:headEnd type="none" w="sm" len="sm"/>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9415" name="Line 80"/>
          <p:cNvSpPr>
            <a:spLocks noChangeShapeType="1"/>
          </p:cNvSpPr>
          <p:nvPr/>
        </p:nvSpPr>
        <p:spPr bwMode="auto">
          <a:xfrm>
            <a:off x="5105400" y="2667000"/>
            <a:ext cx="609600" cy="838200"/>
          </a:xfrm>
          <a:prstGeom prst="line">
            <a:avLst/>
          </a:prstGeom>
          <a:noFill/>
          <a:ln w="12700">
            <a:solidFill>
              <a:srgbClr val="FF9900"/>
            </a:solidFill>
            <a:round/>
            <a:headEnd type="none" w="sm" len="sm"/>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9416" name="Line 81"/>
          <p:cNvSpPr>
            <a:spLocks noChangeShapeType="1"/>
          </p:cNvSpPr>
          <p:nvPr/>
        </p:nvSpPr>
        <p:spPr bwMode="auto">
          <a:xfrm flipH="1">
            <a:off x="2057400" y="3581400"/>
            <a:ext cx="381000" cy="762000"/>
          </a:xfrm>
          <a:prstGeom prst="line">
            <a:avLst/>
          </a:prstGeom>
          <a:noFill/>
          <a:ln w="12700">
            <a:solidFill>
              <a:srgbClr val="FF9900"/>
            </a:solidFill>
            <a:round/>
            <a:headEnd type="none" w="sm" len="sm"/>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9417" name="Line 82"/>
          <p:cNvSpPr>
            <a:spLocks noChangeShapeType="1"/>
          </p:cNvSpPr>
          <p:nvPr/>
        </p:nvSpPr>
        <p:spPr bwMode="auto">
          <a:xfrm>
            <a:off x="2438400" y="3581400"/>
            <a:ext cx="228600" cy="762000"/>
          </a:xfrm>
          <a:prstGeom prst="line">
            <a:avLst/>
          </a:prstGeom>
          <a:noFill/>
          <a:ln w="12700">
            <a:solidFill>
              <a:srgbClr val="FF9900"/>
            </a:solidFill>
            <a:round/>
            <a:headEnd type="none" w="sm" len="sm"/>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9418" name="Line 83"/>
          <p:cNvSpPr>
            <a:spLocks noChangeShapeType="1"/>
          </p:cNvSpPr>
          <p:nvPr/>
        </p:nvSpPr>
        <p:spPr bwMode="auto">
          <a:xfrm flipH="1">
            <a:off x="3276600" y="3505200"/>
            <a:ext cx="304800" cy="914400"/>
          </a:xfrm>
          <a:prstGeom prst="line">
            <a:avLst/>
          </a:prstGeom>
          <a:noFill/>
          <a:ln w="12700">
            <a:solidFill>
              <a:srgbClr val="FF9900"/>
            </a:solidFill>
            <a:round/>
            <a:headEnd type="none" w="sm" len="sm"/>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9419" name="Line 84"/>
          <p:cNvSpPr>
            <a:spLocks noChangeShapeType="1"/>
          </p:cNvSpPr>
          <p:nvPr/>
        </p:nvSpPr>
        <p:spPr bwMode="auto">
          <a:xfrm>
            <a:off x="3581400" y="3581400"/>
            <a:ext cx="304800" cy="762000"/>
          </a:xfrm>
          <a:prstGeom prst="line">
            <a:avLst/>
          </a:prstGeom>
          <a:noFill/>
          <a:ln w="12700">
            <a:solidFill>
              <a:srgbClr val="FF9900"/>
            </a:solidFill>
            <a:round/>
            <a:headEnd type="none" w="sm" len="sm"/>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9420" name="Line 85"/>
          <p:cNvSpPr>
            <a:spLocks noChangeShapeType="1"/>
          </p:cNvSpPr>
          <p:nvPr/>
        </p:nvSpPr>
        <p:spPr bwMode="auto">
          <a:xfrm flipH="1">
            <a:off x="4343400" y="3581400"/>
            <a:ext cx="304800" cy="762000"/>
          </a:xfrm>
          <a:prstGeom prst="line">
            <a:avLst/>
          </a:prstGeom>
          <a:noFill/>
          <a:ln w="12700">
            <a:solidFill>
              <a:srgbClr val="FF9900"/>
            </a:solidFill>
            <a:round/>
            <a:headEnd type="none" w="sm" len="sm"/>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9421" name="Line 86"/>
          <p:cNvSpPr>
            <a:spLocks noChangeShapeType="1"/>
          </p:cNvSpPr>
          <p:nvPr/>
        </p:nvSpPr>
        <p:spPr bwMode="auto">
          <a:xfrm>
            <a:off x="4724400" y="3581400"/>
            <a:ext cx="277813" cy="762000"/>
          </a:xfrm>
          <a:prstGeom prst="line">
            <a:avLst/>
          </a:prstGeom>
          <a:noFill/>
          <a:ln w="12700">
            <a:solidFill>
              <a:srgbClr val="FFFF00"/>
            </a:solidFill>
            <a:round/>
            <a:headEnd type="none" w="sm" len="sm"/>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9422" name="Line 87"/>
          <p:cNvSpPr>
            <a:spLocks noChangeShapeType="1"/>
          </p:cNvSpPr>
          <p:nvPr/>
        </p:nvSpPr>
        <p:spPr bwMode="auto">
          <a:xfrm flipH="1">
            <a:off x="5562600" y="3581400"/>
            <a:ext cx="152400" cy="838200"/>
          </a:xfrm>
          <a:prstGeom prst="line">
            <a:avLst/>
          </a:prstGeom>
          <a:noFill/>
          <a:ln w="12700">
            <a:solidFill>
              <a:srgbClr val="FF9900"/>
            </a:solidFill>
            <a:round/>
            <a:headEnd type="none" w="sm" len="sm"/>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9423" name="Line 88"/>
          <p:cNvSpPr>
            <a:spLocks noChangeShapeType="1"/>
          </p:cNvSpPr>
          <p:nvPr/>
        </p:nvSpPr>
        <p:spPr bwMode="auto">
          <a:xfrm>
            <a:off x="5791200" y="3581400"/>
            <a:ext cx="304800" cy="838200"/>
          </a:xfrm>
          <a:prstGeom prst="line">
            <a:avLst/>
          </a:prstGeom>
          <a:noFill/>
          <a:ln w="12700">
            <a:solidFill>
              <a:srgbClr val="FF9900"/>
            </a:solidFill>
            <a:round/>
            <a:headEnd type="none" w="sm" len="sm"/>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9424" name="Text Box 89"/>
          <p:cNvSpPr txBox="1">
            <a:spLocks noChangeArrowheads="1"/>
          </p:cNvSpPr>
          <p:nvPr/>
        </p:nvSpPr>
        <p:spPr bwMode="auto">
          <a:xfrm>
            <a:off x="1008063" y="1676400"/>
            <a:ext cx="13081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a14:hiddenLine>
            </a:ext>
          </a:extLst>
        </p:spPr>
        <p:txBody>
          <a:bodyPr>
            <a:spAutoFit/>
          </a:bodyPr>
          <a:lstStyle>
            <a:lvl1pPr algn="l" defTabSz="762000" eaLnBrk="0" fontAlgn="b" hangingPunct="0">
              <a:spcBef>
                <a:spcPct val="20000"/>
              </a:spcBef>
              <a:buClr>
                <a:srgbClr val="FF6600"/>
              </a:buClr>
              <a:buSzPct val="110000"/>
              <a:buFont typeface="Wingdings" pitchFamily="2" charset="2"/>
              <a:buChar char="n"/>
              <a:defRPr sz="2800">
                <a:solidFill>
                  <a:srgbClr val="000099"/>
                </a:solidFill>
                <a:latin typeface="Verdana" pitchFamily="34" charset="0"/>
              </a:defRPr>
            </a:lvl1pPr>
            <a:lvl2pPr marL="742950" indent="-285750" algn="l" defTabSz="762000" eaLnBrk="0" hangingPunct="0">
              <a:spcBef>
                <a:spcPct val="20000"/>
              </a:spcBef>
              <a:buClr>
                <a:srgbClr val="009900"/>
              </a:buClr>
              <a:buSzPct val="110000"/>
              <a:buFont typeface="Wingdings" pitchFamily="2" charset="2"/>
              <a:buChar char="u"/>
              <a:defRPr sz="2400">
                <a:solidFill>
                  <a:schemeClr val="tx1"/>
                </a:solidFill>
                <a:latin typeface="Verdana" pitchFamily="34" charset="0"/>
              </a:defRPr>
            </a:lvl2pPr>
            <a:lvl3pPr marL="1143000" indent="-228600" algn="l" defTabSz="762000" eaLnBrk="0" hangingPunct="0">
              <a:spcBef>
                <a:spcPct val="20000"/>
              </a:spcBef>
              <a:buClr>
                <a:srgbClr val="0000FF"/>
              </a:buClr>
              <a:buSzPct val="110000"/>
              <a:buFont typeface="Wingdings" pitchFamily="2" charset="2"/>
              <a:buChar char="Ø"/>
              <a:defRPr sz="2400">
                <a:solidFill>
                  <a:schemeClr val="tx1"/>
                </a:solidFill>
                <a:latin typeface="Verdana" pitchFamily="34" charset="0"/>
              </a:defRPr>
            </a:lvl3pPr>
            <a:lvl4pPr marL="1600200" indent="-228600" algn="l" defTabSz="762000" eaLnBrk="0" hangingPunct="0">
              <a:spcBef>
                <a:spcPct val="20000"/>
              </a:spcBef>
              <a:buClr>
                <a:schemeClr val="accent2"/>
              </a:buClr>
              <a:buSzPct val="110000"/>
              <a:buChar char="–"/>
              <a:defRPr sz="2000">
                <a:solidFill>
                  <a:schemeClr val="tx1"/>
                </a:solidFill>
                <a:latin typeface="Times New Roman" pitchFamily="18" charset="0"/>
              </a:defRPr>
            </a:lvl4pPr>
            <a:lvl5pPr marL="2057400" indent="-228600" algn="l" defTabSz="762000" eaLnBrk="0" hangingPunct="0">
              <a:spcBef>
                <a:spcPct val="20000"/>
              </a:spcBef>
              <a:buClr>
                <a:schemeClr val="accent2"/>
              </a:buClr>
              <a:buSzPct val="110000"/>
              <a:buChar char="»"/>
              <a:defRPr sz="2000">
                <a:solidFill>
                  <a:schemeClr val="tx1"/>
                </a:solidFill>
                <a:latin typeface="Times New Roman" pitchFamily="18" charset="0"/>
              </a:defRPr>
            </a:lvl5pPr>
            <a:lvl6pPr marL="25146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6pPr>
            <a:lvl7pPr marL="29718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7pPr>
            <a:lvl8pPr marL="34290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8pPr>
            <a:lvl9pPr marL="38862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9pPr>
          </a:lstStyle>
          <a:p>
            <a:pPr fontAlgn="base">
              <a:spcBef>
                <a:spcPct val="50000"/>
              </a:spcBef>
              <a:buClrTx/>
              <a:buSzTx/>
              <a:buFontTx/>
              <a:buNone/>
            </a:pPr>
            <a:r>
              <a:rPr kumimoji="1" lang="en-US" altLang="zh-CN" sz="1800" b="1">
                <a:solidFill>
                  <a:schemeClr val="tx1"/>
                </a:solidFill>
                <a:latin typeface="CordiaUPC" pitchFamily="34" charset="-34"/>
                <a:ea typeface="宋体" pitchFamily="2" charset="-122"/>
              </a:rPr>
              <a:t>Level 0</a:t>
            </a:r>
            <a:endParaRPr kumimoji="1" lang="zh-CN" altLang="en-US" sz="1800" b="1">
              <a:solidFill>
                <a:schemeClr val="tx1"/>
              </a:solidFill>
              <a:latin typeface="CordiaUPC" pitchFamily="34" charset="-34"/>
              <a:ea typeface="宋体" pitchFamily="2" charset="-122"/>
            </a:endParaRPr>
          </a:p>
        </p:txBody>
      </p:sp>
      <p:sp>
        <p:nvSpPr>
          <p:cNvPr id="59425" name="Rectangle 90"/>
          <p:cNvSpPr>
            <a:spLocks noChangeArrowheads="1"/>
          </p:cNvSpPr>
          <p:nvPr/>
        </p:nvSpPr>
        <p:spPr bwMode="auto">
          <a:xfrm>
            <a:off x="1028700" y="2362200"/>
            <a:ext cx="10668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a14:hiddenLine>
            </a:ext>
          </a:extLst>
        </p:spPr>
        <p:txBody>
          <a:bodyPr>
            <a:spAutoFit/>
          </a:bodyPr>
          <a:lstStyle>
            <a:lvl1pPr algn="l" defTabSz="762000" eaLnBrk="0" fontAlgn="b" hangingPunct="0">
              <a:spcBef>
                <a:spcPct val="20000"/>
              </a:spcBef>
              <a:buClr>
                <a:srgbClr val="FF6600"/>
              </a:buClr>
              <a:buSzPct val="110000"/>
              <a:buFont typeface="Wingdings" pitchFamily="2" charset="2"/>
              <a:buChar char="n"/>
              <a:defRPr sz="2800">
                <a:solidFill>
                  <a:srgbClr val="000099"/>
                </a:solidFill>
                <a:latin typeface="Verdana" pitchFamily="34" charset="0"/>
              </a:defRPr>
            </a:lvl1pPr>
            <a:lvl2pPr marL="742950" indent="-285750" algn="l" defTabSz="762000" eaLnBrk="0" hangingPunct="0">
              <a:spcBef>
                <a:spcPct val="20000"/>
              </a:spcBef>
              <a:buClr>
                <a:srgbClr val="009900"/>
              </a:buClr>
              <a:buSzPct val="110000"/>
              <a:buFont typeface="Wingdings" pitchFamily="2" charset="2"/>
              <a:buChar char="u"/>
              <a:defRPr sz="2400">
                <a:solidFill>
                  <a:schemeClr val="tx1"/>
                </a:solidFill>
                <a:latin typeface="Verdana" pitchFamily="34" charset="0"/>
              </a:defRPr>
            </a:lvl2pPr>
            <a:lvl3pPr marL="1143000" indent="-228600" algn="l" defTabSz="762000" eaLnBrk="0" hangingPunct="0">
              <a:spcBef>
                <a:spcPct val="20000"/>
              </a:spcBef>
              <a:buClr>
                <a:srgbClr val="0000FF"/>
              </a:buClr>
              <a:buSzPct val="110000"/>
              <a:buFont typeface="Wingdings" pitchFamily="2" charset="2"/>
              <a:buChar char="Ø"/>
              <a:defRPr sz="2400">
                <a:solidFill>
                  <a:schemeClr val="tx1"/>
                </a:solidFill>
                <a:latin typeface="Verdana" pitchFamily="34" charset="0"/>
              </a:defRPr>
            </a:lvl3pPr>
            <a:lvl4pPr marL="1600200" indent="-228600" algn="l" defTabSz="762000" eaLnBrk="0" hangingPunct="0">
              <a:spcBef>
                <a:spcPct val="20000"/>
              </a:spcBef>
              <a:buClr>
                <a:schemeClr val="accent2"/>
              </a:buClr>
              <a:buSzPct val="110000"/>
              <a:buChar char="–"/>
              <a:defRPr sz="2000">
                <a:solidFill>
                  <a:schemeClr val="tx1"/>
                </a:solidFill>
                <a:latin typeface="Times New Roman" pitchFamily="18" charset="0"/>
              </a:defRPr>
            </a:lvl4pPr>
            <a:lvl5pPr marL="2057400" indent="-228600" algn="l" defTabSz="762000" eaLnBrk="0" hangingPunct="0">
              <a:spcBef>
                <a:spcPct val="20000"/>
              </a:spcBef>
              <a:buClr>
                <a:schemeClr val="accent2"/>
              </a:buClr>
              <a:buSzPct val="110000"/>
              <a:buChar char="»"/>
              <a:defRPr sz="2000">
                <a:solidFill>
                  <a:schemeClr val="tx1"/>
                </a:solidFill>
                <a:latin typeface="Times New Roman" pitchFamily="18" charset="0"/>
              </a:defRPr>
            </a:lvl5pPr>
            <a:lvl6pPr marL="25146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6pPr>
            <a:lvl7pPr marL="29718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7pPr>
            <a:lvl8pPr marL="34290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8pPr>
            <a:lvl9pPr marL="38862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9pPr>
          </a:lstStyle>
          <a:p>
            <a:pPr fontAlgn="base">
              <a:spcBef>
                <a:spcPct val="50000"/>
              </a:spcBef>
              <a:buClrTx/>
              <a:buSzTx/>
              <a:buFontTx/>
              <a:buNone/>
            </a:pPr>
            <a:r>
              <a:rPr kumimoji="1" lang="en-US" altLang="zh-CN" sz="1800" b="1">
                <a:solidFill>
                  <a:schemeClr val="tx1"/>
                </a:solidFill>
                <a:latin typeface="CordiaUPC" pitchFamily="34" charset="-34"/>
                <a:ea typeface="宋体" pitchFamily="2" charset="-122"/>
              </a:rPr>
              <a:t>Level 1</a:t>
            </a:r>
            <a:endParaRPr kumimoji="1" lang="zh-CN" altLang="en-US" sz="1800" b="1">
              <a:solidFill>
                <a:schemeClr val="tx1"/>
              </a:solidFill>
              <a:latin typeface="CordiaUPC" pitchFamily="34" charset="-34"/>
              <a:ea typeface="宋体" pitchFamily="2" charset="-122"/>
            </a:endParaRPr>
          </a:p>
        </p:txBody>
      </p:sp>
      <p:sp>
        <p:nvSpPr>
          <p:cNvPr id="59426" name="Rectangle 91"/>
          <p:cNvSpPr>
            <a:spLocks noChangeArrowheads="1"/>
          </p:cNvSpPr>
          <p:nvPr/>
        </p:nvSpPr>
        <p:spPr bwMode="auto">
          <a:xfrm>
            <a:off x="1028700" y="3328988"/>
            <a:ext cx="9588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a14:hiddenLine>
            </a:ext>
          </a:extLst>
        </p:spPr>
        <p:txBody>
          <a:bodyPr wrap="none">
            <a:spAutoFit/>
          </a:bodyPr>
          <a:lstStyle>
            <a:lvl1pPr algn="l" defTabSz="762000" eaLnBrk="0" fontAlgn="b" hangingPunct="0">
              <a:spcBef>
                <a:spcPct val="20000"/>
              </a:spcBef>
              <a:buClr>
                <a:srgbClr val="FF6600"/>
              </a:buClr>
              <a:buSzPct val="110000"/>
              <a:buFont typeface="Wingdings" pitchFamily="2" charset="2"/>
              <a:buChar char="n"/>
              <a:defRPr sz="2800">
                <a:solidFill>
                  <a:srgbClr val="000099"/>
                </a:solidFill>
                <a:latin typeface="Verdana" pitchFamily="34" charset="0"/>
              </a:defRPr>
            </a:lvl1pPr>
            <a:lvl2pPr marL="742950" indent="-285750" algn="l" defTabSz="762000" eaLnBrk="0" hangingPunct="0">
              <a:spcBef>
                <a:spcPct val="20000"/>
              </a:spcBef>
              <a:buClr>
                <a:srgbClr val="009900"/>
              </a:buClr>
              <a:buSzPct val="110000"/>
              <a:buFont typeface="Wingdings" pitchFamily="2" charset="2"/>
              <a:buChar char="u"/>
              <a:defRPr sz="2400">
                <a:solidFill>
                  <a:schemeClr val="tx1"/>
                </a:solidFill>
                <a:latin typeface="Verdana" pitchFamily="34" charset="0"/>
              </a:defRPr>
            </a:lvl2pPr>
            <a:lvl3pPr marL="1143000" indent="-228600" algn="l" defTabSz="762000" eaLnBrk="0" hangingPunct="0">
              <a:spcBef>
                <a:spcPct val="20000"/>
              </a:spcBef>
              <a:buClr>
                <a:srgbClr val="0000FF"/>
              </a:buClr>
              <a:buSzPct val="110000"/>
              <a:buFont typeface="Wingdings" pitchFamily="2" charset="2"/>
              <a:buChar char="Ø"/>
              <a:defRPr sz="2400">
                <a:solidFill>
                  <a:schemeClr val="tx1"/>
                </a:solidFill>
                <a:latin typeface="Verdana" pitchFamily="34" charset="0"/>
              </a:defRPr>
            </a:lvl3pPr>
            <a:lvl4pPr marL="1600200" indent="-228600" algn="l" defTabSz="762000" eaLnBrk="0" hangingPunct="0">
              <a:spcBef>
                <a:spcPct val="20000"/>
              </a:spcBef>
              <a:buClr>
                <a:schemeClr val="accent2"/>
              </a:buClr>
              <a:buSzPct val="110000"/>
              <a:buChar char="–"/>
              <a:defRPr sz="2000">
                <a:solidFill>
                  <a:schemeClr val="tx1"/>
                </a:solidFill>
                <a:latin typeface="Times New Roman" pitchFamily="18" charset="0"/>
              </a:defRPr>
            </a:lvl4pPr>
            <a:lvl5pPr marL="2057400" indent="-228600" algn="l" defTabSz="762000" eaLnBrk="0" hangingPunct="0">
              <a:spcBef>
                <a:spcPct val="20000"/>
              </a:spcBef>
              <a:buClr>
                <a:schemeClr val="accent2"/>
              </a:buClr>
              <a:buSzPct val="110000"/>
              <a:buChar char="»"/>
              <a:defRPr sz="2000">
                <a:solidFill>
                  <a:schemeClr val="tx1"/>
                </a:solidFill>
                <a:latin typeface="Times New Roman" pitchFamily="18" charset="0"/>
              </a:defRPr>
            </a:lvl5pPr>
            <a:lvl6pPr marL="25146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6pPr>
            <a:lvl7pPr marL="29718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7pPr>
            <a:lvl8pPr marL="34290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8pPr>
            <a:lvl9pPr marL="38862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9pPr>
          </a:lstStyle>
          <a:p>
            <a:pPr fontAlgn="base">
              <a:spcBef>
                <a:spcPct val="50000"/>
              </a:spcBef>
              <a:buClrTx/>
              <a:buSzTx/>
              <a:buFontTx/>
              <a:buNone/>
            </a:pPr>
            <a:r>
              <a:rPr kumimoji="1" lang="en-US" altLang="zh-CN" sz="1800" b="1">
                <a:solidFill>
                  <a:schemeClr val="tx1"/>
                </a:solidFill>
                <a:latin typeface="CordiaUPC" pitchFamily="34" charset="-34"/>
                <a:ea typeface="宋体" pitchFamily="2" charset="-122"/>
              </a:rPr>
              <a:t>Level 2</a:t>
            </a:r>
            <a:endParaRPr kumimoji="1" lang="zh-CN" altLang="en-US" sz="1800" b="1">
              <a:solidFill>
                <a:schemeClr val="tx1"/>
              </a:solidFill>
              <a:latin typeface="CordiaUPC" pitchFamily="34" charset="-34"/>
              <a:ea typeface="宋体" pitchFamily="2" charset="-122"/>
            </a:endParaRPr>
          </a:p>
        </p:txBody>
      </p:sp>
      <p:sp>
        <p:nvSpPr>
          <p:cNvPr id="59427" name="Rectangle 92"/>
          <p:cNvSpPr>
            <a:spLocks noChangeArrowheads="1"/>
          </p:cNvSpPr>
          <p:nvPr/>
        </p:nvSpPr>
        <p:spPr bwMode="auto">
          <a:xfrm>
            <a:off x="1028700" y="4167188"/>
            <a:ext cx="9588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a14:hiddenLine>
            </a:ext>
          </a:extLst>
        </p:spPr>
        <p:txBody>
          <a:bodyPr wrap="none">
            <a:spAutoFit/>
          </a:bodyPr>
          <a:lstStyle>
            <a:lvl1pPr algn="l" defTabSz="762000" eaLnBrk="0" fontAlgn="b" hangingPunct="0">
              <a:spcBef>
                <a:spcPct val="20000"/>
              </a:spcBef>
              <a:buClr>
                <a:srgbClr val="FF6600"/>
              </a:buClr>
              <a:buSzPct val="110000"/>
              <a:buFont typeface="Wingdings" pitchFamily="2" charset="2"/>
              <a:buChar char="n"/>
              <a:defRPr sz="2800">
                <a:solidFill>
                  <a:srgbClr val="000099"/>
                </a:solidFill>
                <a:latin typeface="Verdana" pitchFamily="34" charset="0"/>
              </a:defRPr>
            </a:lvl1pPr>
            <a:lvl2pPr marL="742950" indent="-285750" algn="l" defTabSz="762000" eaLnBrk="0" hangingPunct="0">
              <a:spcBef>
                <a:spcPct val="20000"/>
              </a:spcBef>
              <a:buClr>
                <a:srgbClr val="009900"/>
              </a:buClr>
              <a:buSzPct val="110000"/>
              <a:buFont typeface="Wingdings" pitchFamily="2" charset="2"/>
              <a:buChar char="u"/>
              <a:defRPr sz="2400">
                <a:solidFill>
                  <a:schemeClr val="tx1"/>
                </a:solidFill>
                <a:latin typeface="Verdana" pitchFamily="34" charset="0"/>
              </a:defRPr>
            </a:lvl2pPr>
            <a:lvl3pPr marL="1143000" indent="-228600" algn="l" defTabSz="762000" eaLnBrk="0" hangingPunct="0">
              <a:spcBef>
                <a:spcPct val="20000"/>
              </a:spcBef>
              <a:buClr>
                <a:srgbClr val="0000FF"/>
              </a:buClr>
              <a:buSzPct val="110000"/>
              <a:buFont typeface="Wingdings" pitchFamily="2" charset="2"/>
              <a:buChar char="Ø"/>
              <a:defRPr sz="2400">
                <a:solidFill>
                  <a:schemeClr val="tx1"/>
                </a:solidFill>
                <a:latin typeface="Verdana" pitchFamily="34" charset="0"/>
              </a:defRPr>
            </a:lvl3pPr>
            <a:lvl4pPr marL="1600200" indent="-228600" algn="l" defTabSz="762000" eaLnBrk="0" hangingPunct="0">
              <a:spcBef>
                <a:spcPct val="20000"/>
              </a:spcBef>
              <a:buClr>
                <a:schemeClr val="accent2"/>
              </a:buClr>
              <a:buSzPct val="110000"/>
              <a:buChar char="–"/>
              <a:defRPr sz="2000">
                <a:solidFill>
                  <a:schemeClr val="tx1"/>
                </a:solidFill>
                <a:latin typeface="Times New Roman" pitchFamily="18" charset="0"/>
              </a:defRPr>
            </a:lvl4pPr>
            <a:lvl5pPr marL="2057400" indent="-228600" algn="l" defTabSz="762000" eaLnBrk="0" hangingPunct="0">
              <a:spcBef>
                <a:spcPct val="20000"/>
              </a:spcBef>
              <a:buClr>
                <a:schemeClr val="accent2"/>
              </a:buClr>
              <a:buSzPct val="110000"/>
              <a:buChar char="»"/>
              <a:defRPr sz="2000">
                <a:solidFill>
                  <a:schemeClr val="tx1"/>
                </a:solidFill>
                <a:latin typeface="Times New Roman" pitchFamily="18" charset="0"/>
              </a:defRPr>
            </a:lvl5pPr>
            <a:lvl6pPr marL="25146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6pPr>
            <a:lvl7pPr marL="29718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7pPr>
            <a:lvl8pPr marL="34290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8pPr>
            <a:lvl9pPr marL="38862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9pPr>
          </a:lstStyle>
          <a:p>
            <a:pPr fontAlgn="base">
              <a:spcBef>
                <a:spcPct val="50000"/>
              </a:spcBef>
              <a:buClrTx/>
              <a:buSzTx/>
              <a:buFontTx/>
              <a:buNone/>
            </a:pPr>
            <a:r>
              <a:rPr kumimoji="1" lang="en-US" altLang="zh-CN" sz="1800" b="1">
                <a:solidFill>
                  <a:schemeClr val="tx1"/>
                </a:solidFill>
                <a:latin typeface="CordiaUPC" pitchFamily="34" charset="-34"/>
                <a:ea typeface="宋体" pitchFamily="2" charset="-122"/>
              </a:rPr>
              <a:t>Level 3</a:t>
            </a:r>
            <a:endParaRPr kumimoji="1" lang="zh-CN" altLang="en-US" sz="1800" b="1">
              <a:solidFill>
                <a:schemeClr val="tx1"/>
              </a:solidFill>
              <a:latin typeface="CordiaUPC" pitchFamily="34" charset="-34"/>
              <a:ea typeface="宋体" pitchFamily="2" charset="-122"/>
            </a:endParaRPr>
          </a:p>
        </p:txBody>
      </p:sp>
      <p:sp>
        <p:nvSpPr>
          <p:cNvPr id="59428" name="Text Box 93"/>
          <p:cNvSpPr txBox="1">
            <a:spLocks noChangeArrowheads="1"/>
          </p:cNvSpPr>
          <p:nvPr/>
        </p:nvSpPr>
        <p:spPr bwMode="auto">
          <a:xfrm>
            <a:off x="3733800" y="1600200"/>
            <a:ext cx="184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a14:hiddenLine>
            </a:ext>
          </a:extLst>
        </p:spPr>
        <p:txBody>
          <a:bodyPr>
            <a:spAutoFit/>
          </a:bodyPr>
          <a:lstStyle>
            <a:lvl1pPr algn="l" defTabSz="762000" eaLnBrk="0" fontAlgn="b" hangingPunct="0">
              <a:spcBef>
                <a:spcPct val="20000"/>
              </a:spcBef>
              <a:buClr>
                <a:srgbClr val="FF6600"/>
              </a:buClr>
              <a:buSzPct val="110000"/>
              <a:buFont typeface="Wingdings" pitchFamily="2" charset="2"/>
              <a:buChar char="n"/>
              <a:defRPr sz="2800">
                <a:solidFill>
                  <a:srgbClr val="000099"/>
                </a:solidFill>
                <a:latin typeface="Verdana" pitchFamily="34" charset="0"/>
              </a:defRPr>
            </a:lvl1pPr>
            <a:lvl2pPr marL="742950" indent="-285750" algn="l" defTabSz="762000" eaLnBrk="0" hangingPunct="0">
              <a:spcBef>
                <a:spcPct val="20000"/>
              </a:spcBef>
              <a:buClr>
                <a:srgbClr val="009900"/>
              </a:buClr>
              <a:buSzPct val="110000"/>
              <a:buFont typeface="Wingdings" pitchFamily="2" charset="2"/>
              <a:buChar char="u"/>
              <a:defRPr sz="2400">
                <a:solidFill>
                  <a:schemeClr val="tx1"/>
                </a:solidFill>
                <a:latin typeface="Verdana" pitchFamily="34" charset="0"/>
              </a:defRPr>
            </a:lvl2pPr>
            <a:lvl3pPr marL="1143000" indent="-228600" algn="l" defTabSz="762000" eaLnBrk="0" hangingPunct="0">
              <a:spcBef>
                <a:spcPct val="20000"/>
              </a:spcBef>
              <a:buClr>
                <a:srgbClr val="0000FF"/>
              </a:buClr>
              <a:buSzPct val="110000"/>
              <a:buFont typeface="Wingdings" pitchFamily="2" charset="2"/>
              <a:buChar char="Ø"/>
              <a:defRPr sz="2400">
                <a:solidFill>
                  <a:schemeClr val="tx1"/>
                </a:solidFill>
                <a:latin typeface="Verdana" pitchFamily="34" charset="0"/>
              </a:defRPr>
            </a:lvl3pPr>
            <a:lvl4pPr marL="1600200" indent="-228600" algn="l" defTabSz="762000" eaLnBrk="0" hangingPunct="0">
              <a:spcBef>
                <a:spcPct val="20000"/>
              </a:spcBef>
              <a:buClr>
                <a:schemeClr val="accent2"/>
              </a:buClr>
              <a:buSzPct val="110000"/>
              <a:buChar char="–"/>
              <a:defRPr sz="2000">
                <a:solidFill>
                  <a:schemeClr val="tx1"/>
                </a:solidFill>
                <a:latin typeface="Times New Roman" pitchFamily="18" charset="0"/>
              </a:defRPr>
            </a:lvl4pPr>
            <a:lvl5pPr marL="2057400" indent="-228600" algn="l" defTabSz="762000" eaLnBrk="0" hangingPunct="0">
              <a:spcBef>
                <a:spcPct val="20000"/>
              </a:spcBef>
              <a:buClr>
                <a:schemeClr val="accent2"/>
              </a:buClr>
              <a:buSzPct val="110000"/>
              <a:buChar char="»"/>
              <a:defRPr sz="2000">
                <a:solidFill>
                  <a:schemeClr val="tx1"/>
                </a:solidFill>
                <a:latin typeface="Times New Roman" pitchFamily="18" charset="0"/>
              </a:defRPr>
            </a:lvl5pPr>
            <a:lvl6pPr marL="25146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6pPr>
            <a:lvl7pPr marL="29718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7pPr>
            <a:lvl8pPr marL="34290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8pPr>
            <a:lvl9pPr marL="38862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9pPr>
          </a:lstStyle>
          <a:p>
            <a:pPr fontAlgn="base">
              <a:spcBef>
                <a:spcPct val="50000"/>
              </a:spcBef>
              <a:buClrTx/>
              <a:buSzTx/>
              <a:buFontTx/>
              <a:buNone/>
            </a:pPr>
            <a:r>
              <a:rPr kumimoji="1" lang="en-US" altLang="zh-CN" sz="1800" b="1">
                <a:solidFill>
                  <a:schemeClr val="tx1"/>
                </a:solidFill>
                <a:latin typeface="CordiaUPC" pitchFamily="34" charset="-34"/>
                <a:ea typeface="宋体" pitchFamily="2" charset="-122"/>
              </a:rPr>
              <a:t>1</a:t>
            </a:r>
          </a:p>
        </p:txBody>
      </p:sp>
      <p:sp>
        <p:nvSpPr>
          <p:cNvPr id="59429" name="Rectangle 94"/>
          <p:cNvSpPr>
            <a:spLocks noChangeArrowheads="1"/>
          </p:cNvSpPr>
          <p:nvPr/>
        </p:nvSpPr>
        <p:spPr bwMode="auto">
          <a:xfrm>
            <a:off x="3200400" y="2414588"/>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a14:hiddenLine>
            </a:ext>
          </a:extLst>
        </p:spPr>
        <p:txBody>
          <a:bodyPr wrap="none">
            <a:spAutoFit/>
          </a:bodyPr>
          <a:lstStyle>
            <a:lvl1pPr algn="l" defTabSz="762000" eaLnBrk="0" fontAlgn="b" hangingPunct="0">
              <a:spcBef>
                <a:spcPct val="20000"/>
              </a:spcBef>
              <a:buClr>
                <a:srgbClr val="FF6600"/>
              </a:buClr>
              <a:buSzPct val="110000"/>
              <a:buFont typeface="Wingdings" pitchFamily="2" charset="2"/>
              <a:buChar char="n"/>
              <a:defRPr sz="2800">
                <a:solidFill>
                  <a:srgbClr val="000099"/>
                </a:solidFill>
                <a:latin typeface="Verdana" pitchFamily="34" charset="0"/>
              </a:defRPr>
            </a:lvl1pPr>
            <a:lvl2pPr marL="742950" indent="-285750" algn="l" defTabSz="762000" eaLnBrk="0" hangingPunct="0">
              <a:spcBef>
                <a:spcPct val="20000"/>
              </a:spcBef>
              <a:buClr>
                <a:srgbClr val="009900"/>
              </a:buClr>
              <a:buSzPct val="110000"/>
              <a:buFont typeface="Wingdings" pitchFamily="2" charset="2"/>
              <a:buChar char="u"/>
              <a:defRPr sz="2400">
                <a:solidFill>
                  <a:schemeClr val="tx1"/>
                </a:solidFill>
                <a:latin typeface="Verdana" pitchFamily="34" charset="0"/>
              </a:defRPr>
            </a:lvl2pPr>
            <a:lvl3pPr marL="1143000" indent="-228600" algn="l" defTabSz="762000" eaLnBrk="0" hangingPunct="0">
              <a:spcBef>
                <a:spcPct val="20000"/>
              </a:spcBef>
              <a:buClr>
                <a:srgbClr val="0000FF"/>
              </a:buClr>
              <a:buSzPct val="110000"/>
              <a:buFont typeface="Wingdings" pitchFamily="2" charset="2"/>
              <a:buChar char="Ø"/>
              <a:defRPr sz="2400">
                <a:solidFill>
                  <a:schemeClr val="tx1"/>
                </a:solidFill>
                <a:latin typeface="Verdana" pitchFamily="34" charset="0"/>
              </a:defRPr>
            </a:lvl3pPr>
            <a:lvl4pPr marL="1600200" indent="-228600" algn="l" defTabSz="762000" eaLnBrk="0" hangingPunct="0">
              <a:spcBef>
                <a:spcPct val="20000"/>
              </a:spcBef>
              <a:buClr>
                <a:schemeClr val="accent2"/>
              </a:buClr>
              <a:buSzPct val="110000"/>
              <a:buChar char="–"/>
              <a:defRPr sz="2000">
                <a:solidFill>
                  <a:schemeClr val="tx1"/>
                </a:solidFill>
                <a:latin typeface="Times New Roman" pitchFamily="18" charset="0"/>
              </a:defRPr>
            </a:lvl4pPr>
            <a:lvl5pPr marL="2057400" indent="-228600" algn="l" defTabSz="762000" eaLnBrk="0" hangingPunct="0">
              <a:spcBef>
                <a:spcPct val="20000"/>
              </a:spcBef>
              <a:buClr>
                <a:schemeClr val="accent2"/>
              </a:buClr>
              <a:buSzPct val="110000"/>
              <a:buChar char="»"/>
              <a:defRPr sz="2000">
                <a:solidFill>
                  <a:schemeClr val="tx1"/>
                </a:solidFill>
                <a:latin typeface="Times New Roman" pitchFamily="18" charset="0"/>
              </a:defRPr>
            </a:lvl5pPr>
            <a:lvl6pPr marL="25146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6pPr>
            <a:lvl7pPr marL="29718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7pPr>
            <a:lvl8pPr marL="34290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8pPr>
            <a:lvl9pPr marL="38862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9pPr>
          </a:lstStyle>
          <a:p>
            <a:pPr fontAlgn="base">
              <a:spcBef>
                <a:spcPct val="0"/>
              </a:spcBef>
              <a:buClrTx/>
              <a:buSzTx/>
              <a:buFontTx/>
              <a:buNone/>
            </a:pPr>
            <a:r>
              <a:rPr kumimoji="1" lang="en-US" altLang="zh-CN" sz="1800" b="1">
                <a:solidFill>
                  <a:srgbClr val="0000FF"/>
                </a:solidFill>
                <a:latin typeface="CordiaUPC" pitchFamily="34" charset="-34"/>
                <a:ea typeface="宋体" pitchFamily="2" charset="-122"/>
              </a:rPr>
              <a:t>2</a:t>
            </a:r>
          </a:p>
        </p:txBody>
      </p:sp>
      <p:sp>
        <p:nvSpPr>
          <p:cNvPr id="59430" name="Rectangle 95"/>
          <p:cNvSpPr>
            <a:spLocks noChangeArrowheads="1"/>
          </p:cNvSpPr>
          <p:nvPr/>
        </p:nvSpPr>
        <p:spPr bwMode="auto">
          <a:xfrm>
            <a:off x="4648200" y="2414588"/>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a14:hiddenLine>
            </a:ext>
          </a:extLst>
        </p:spPr>
        <p:txBody>
          <a:bodyPr wrap="none">
            <a:spAutoFit/>
          </a:bodyPr>
          <a:lstStyle>
            <a:lvl1pPr algn="l" defTabSz="762000" eaLnBrk="0" fontAlgn="b" hangingPunct="0">
              <a:spcBef>
                <a:spcPct val="20000"/>
              </a:spcBef>
              <a:buClr>
                <a:srgbClr val="FF6600"/>
              </a:buClr>
              <a:buSzPct val="110000"/>
              <a:buFont typeface="Wingdings" pitchFamily="2" charset="2"/>
              <a:buChar char="n"/>
              <a:defRPr sz="2800">
                <a:solidFill>
                  <a:srgbClr val="000099"/>
                </a:solidFill>
                <a:latin typeface="Verdana" pitchFamily="34" charset="0"/>
              </a:defRPr>
            </a:lvl1pPr>
            <a:lvl2pPr marL="742950" indent="-285750" algn="l" defTabSz="762000" eaLnBrk="0" hangingPunct="0">
              <a:spcBef>
                <a:spcPct val="20000"/>
              </a:spcBef>
              <a:buClr>
                <a:srgbClr val="009900"/>
              </a:buClr>
              <a:buSzPct val="110000"/>
              <a:buFont typeface="Wingdings" pitchFamily="2" charset="2"/>
              <a:buChar char="u"/>
              <a:defRPr sz="2400">
                <a:solidFill>
                  <a:schemeClr val="tx1"/>
                </a:solidFill>
                <a:latin typeface="Verdana" pitchFamily="34" charset="0"/>
              </a:defRPr>
            </a:lvl2pPr>
            <a:lvl3pPr marL="1143000" indent="-228600" algn="l" defTabSz="762000" eaLnBrk="0" hangingPunct="0">
              <a:spcBef>
                <a:spcPct val="20000"/>
              </a:spcBef>
              <a:buClr>
                <a:srgbClr val="0000FF"/>
              </a:buClr>
              <a:buSzPct val="110000"/>
              <a:buFont typeface="Wingdings" pitchFamily="2" charset="2"/>
              <a:buChar char="Ø"/>
              <a:defRPr sz="2400">
                <a:solidFill>
                  <a:schemeClr val="tx1"/>
                </a:solidFill>
                <a:latin typeface="Verdana" pitchFamily="34" charset="0"/>
              </a:defRPr>
            </a:lvl3pPr>
            <a:lvl4pPr marL="1600200" indent="-228600" algn="l" defTabSz="762000" eaLnBrk="0" hangingPunct="0">
              <a:spcBef>
                <a:spcPct val="20000"/>
              </a:spcBef>
              <a:buClr>
                <a:schemeClr val="accent2"/>
              </a:buClr>
              <a:buSzPct val="110000"/>
              <a:buChar char="–"/>
              <a:defRPr sz="2000">
                <a:solidFill>
                  <a:schemeClr val="tx1"/>
                </a:solidFill>
                <a:latin typeface="Times New Roman" pitchFamily="18" charset="0"/>
              </a:defRPr>
            </a:lvl4pPr>
            <a:lvl5pPr marL="2057400" indent="-228600" algn="l" defTabSz="762000" eaLnBrk="0" hangingPunct="0">
              <a:spcBef>
                <a:spcPct val="20000"/>
              </a:spcBef>
              <a:buClr>
                <a:schemeClr val="accent2"/>
              </a:buClr>
              <a:buSzPct val="110000"/>
              <a:buChar char="»"/>
              <a:defRPr sz="2000">
                <a:solidFill>
                  <a:schemeClr val="tx1"/>
                </a:solidFill>
                <a:latin typeface="Times New Roman" pitchFamily="18" charset="0"/>
              </a:defRPr>
            </a:lvl5pPr>
            <a:lvl6pPr marL="25146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6pPr>
            <a:lvl7pPr marL="29718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7pPr>
            <a:lvl8pPr marL="34290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8pPr>
            <a:lvl9pPr marL="38862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9pPr>
          </a:lstStyle>
          <a:p>
            <a:pPr fontAlgn="base">
              <a:spcBef>
                <a:spcPct val="0"/>
              </a:spcBef>
              <a:buClrTx/>
              <a:buSzTx/>
              <a:buFontTx/>
              <a:buNone/>
            </a:pPr>
            <a:r>
              <a:rPr kumimoji="1" lang="en-US" altLang="zh-CN" sz="1800" b="1">
                <a:solidFill>
                  <a:schemeClr val="tx1"/>
                </a:solidFill>
                <a:latin typeface="CordiaUPC" pitchFamily="34" charset="-34"/>
                <a:ea typeface="宋体" pitchFamily="2" charset="-122"/>
              </a:rPr>
              <a:t>3</a:t>
            </a:r>
          </a:p>
        </p:txBody>
      </p:sp>
      <p:sp>
        <p:nvSpPr>
          <p:cNvPr id="59431" name="Rectangle 96"/>
          <p:cNvSpPr>
            <a:spLocks noChangeArrowheads="1"/>
          </p:cNvSpPr>
          <p:nvPr/>
        </p:nvSpPr>
        <p:spPr bwMode="auto">
          <a:xfrm>
            <a:off x="2590800" y="3328988"/>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a14:hiddenLine>
            </a:ext>
          </a:extLst>
        </p:spPr>
        <p:txBody>
          <a:bodyPr wrap="none">
            <a:spAutoFit/>
          </a:bodyPr>
          <a:lstStyle>
            <a:lvl1pPr algn="l" defTabSz="762000" eaLnBrk="0" fontAlgn="b" hangingPunct="0">
              <a:spcBef>
                <a:spcPct val="20000"/>
              </a:spcBef>
              <a:buClr>
                <a:srgbClr val="FF6600"/>
              </a:buClr>
              <a:buSzPct val="110000"/>
              <a:buFont typeface="Wingdings" pitchFamily="2" charset="2"/>
              <a:buChar char="n"/>
              <a:defRPr sz="2800">
                <a:solidFill>
                  <a:srgbClr val="000099"/>
                </a:solidFill>
                <a:latin typeface="Verdana" pitchFamily="34" charset="0"/>
              </a:defRPr>
            </a:lvl1pPr>
            <a:lvl2pPr marL="742950" indent="-285750" algn="l" defTabSz="762000" eaLnBrk="0" hangingPunct="0">
              <a:spcBef>
                <a:spcPct val="20000"/>
              </a:spcBef>
              <a:buClr>
                <a:srgbClr val="009900"/>
              </a:buClr>
              <a:buSzPct val="110000"/>
              <a:buFont typeface="Wingdings" pitchFamily="2" charset="2"/>
              <a:buChar char="u"/>
              <a:defRPr sz="2400">
                <a:solidFill>
                  <a:schemeClr val="tx1"/>
                </a:solidFill>
                <a:latin typeface="Verdana" pitchFamily="34" charset="0"/>
              </a:defRPr>
            </a:lvl2pPr>
            <a:lvl3pPr marL="1143000" indent="-228600" algn="l" defTabSz="762000" eaLnBrk="0" hangingPunct="0">
              <a:spcBef>
                <a:spcPct val="20000"/>
              </a:spcBef>
              <a:buClr>
                <a:srgbClr val="0000FF"/>
              </a:buClr>
              <a:buSzPct val="110000"/>
              <a:buFont typeface="Wingdings" pitchFamily="2" charset="2"/>
              <a:buChar char="Ø"/>
              <a:defRPr sz="2400">
                <a:solidFill>
                  <a:schemeClr val="tx1"/>
                </a:solidFill>
                <a:latin typeface="Verdana" pitchFamily="34" charset="0"/>
              </a:defRPr>
            </a:lvl3pPr>
            <a:lvl4pPr marL="1600200" indent="-228600" algn="l" defTabSz="762000" eaLnBrk="0" hangingPunct="0">
              <a:spcBef>
                <a:spcPct val="20000"/>
              </a:spcBef>
              <a:buClr>
                <a:schemeClr val="accent2"/>
              </a:buClr>
              <a:buSzPct val="110000"/>
              <a:buChar char="–"/>
              <a:defRPr sz="2000">
                <a:solidFill>
                  <a:schemeClr val="tx1"/>
                </a:solidFill>
                <a:latin typeface="Times New Roman" pitchFamily="18" charset="0"/>
              </a:defRPr>
            </a:lvl4pPr>
            <a:lvl5pPr marL="2057400" indent="-228600" algn="l" defTabSz="762000" eaLnBrk="0" hangingPunct="0">
              <a:spcBef>
                <a:spcPct val="20000"/>
              </a:spcBef>
              <a:buClr>
                <a:schemeClr val="accent2"/>
              </a:buClr>
              <a:buSzPct val="110000"/>
              <a:buChar char="»"/>
              <a:defRPr sz="2000">
                <a:solidFill>
                  <a:schemeClr val="tx1"/>
                </a:solidFill>
                <a:latin typeface="Times New Roman" pitchFamily="18" charset="0"/>
              </a:defRPr>
            </a:lvl5pPr>
            <a:lvl6pPr marL="25146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6pPr>
            <a:lvl7pPr marL="29718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7pPr>
            <a:lvl8pPr marL="34290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8pPr>
            <a:lvl9pPr marL="38862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9pPr>
          </a:lstStyle>
          <a:p>
            <a:pPr fontAlgn="base">
              <a:spcBef>
                <a:spcPct val="0"/>
              </a:spcBef>
              <a:buClrTx/>
              <a:buSzTx/>
              <a:buFontTx/>
              <a:buNone/>
            </a:pPr>
            <a:r>
              <a:rPr kumimoji="1" lang="en-US" altLang="zh-CN" sz="1800" b="1">
                <a:solidFill>
                  <a:schemeClr val="tx1"/>
                </a:solidFill>
                <a:latin typeface="CordiaUPC" pitchFamily="34" charset="-34"/>
                <a:ea typeface="宋体" pitchFamily="2" charset="-122"/>
              </a:rPr>
              <a:t>4</a:t>
            </a:r>
          </a:p>
        </p:txBody>
      </p:sp>
      <p:sp>
        <p:nvSpPr>
          <p:cNvPr id="59432" name="Rectangle 97"/>
          <p:cNvSpPr>
            <a:spLocks noChangeArrowheads="1"/>
          </p:cNvSpPr>
          <p:nvPr/>
        </p:nvSpPr>
        <p:spPr bwMode="auto">
          <a:xfrm>
            <a:off x="3200400" y="3328988"/>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a14:hiddenLine>
            </a:ext>
          </a:extLst>
        </p:spPr>
        <p:txBody>
          <a:bodyPr wrap="none">
            <a:spAutoFit/>
          </a:bodyPr>
          <a:lstStyle>
            <a:lvl1pPr algn="l" defTabSz="762000" eaLnBrk="0" fontAlgn="b" hangingPunct="0">
              <a:spcBef>
                <a:spcPct val="20000"/>
              </a:spcBef>
              <a:buClr>
                <a:srgbClr val="FF6600"/>
              </a:buClr>
              <a:buSzPct val="110000"/>
              <a:buFont typeface="Wingdings" pitchFamily="2" charset="2"/>
              <a:buChar char="n"/>
              <a:defRPr sz="2800">
                <a:solidFill>
                  <a:srgbClr val="000099"/>
                </a:solidFill>
                <a:latin typeface="Verdana" pitchFamily="34" charset="0"/>
              </a:defRPr>
            </a:lvl1pPr>
            <a:lvl2pPr marL="742950" indent="-285750" algn="l" defTabSz="762000" eaLnBrk="0" hangingPunct="0">
              <a:spcBef>
                <a:spcPct val="20000"/>
              </a:spcBef>
              <a:buClr>
                <a:srgbClr val="009900"/>
              </a:buClr>
              <a:buSzPct val="110000"/>
              <a:buFont typeface="Wingdings" pitchFamily="2" charset="2"/>
              <a:buChar char="u"/>
              <a:defRPr sz="2400">
                <a:solidFill>
                  <a:schemeClr val="tx1"/>
                </a:solidFill>
                <a:latin typeface="Verdana" pitchFamily="34" charset="0"/>
              </a:defRPr>
            </a:lvl2pPr>
            <a:lvl3pPr marL="1143000" indent="-228600" algn="l" defTabSz="762000" eaLnBrk="0" hangingPunct="0">
              <a:spcBef>
                <a:spcPct val="20000"/>
              </a:spcBef>
              <a:buClr>
                <a:srgbClr val="0000FF"/>
              </a:buClr>
              <a:buSzPct val="110000"/>
              <a:buFont typeface="Wingdings" pitchFamily="2" charset="2"/>
              <a:buChar char="Ø"/>
              <a:defRPr sz="2400">
                <a:solidFill>
                  <a:schemeClr val="tx1"/>
                </a:solidFill>
                <a:latin typeface="Verdana" pitchFamily="34" charset="0"/>
              </a:defRPr>
            </a:lvl3pPr>
            <a:lvl4pPr marL="1600200" indent="-228600" algn="l" defTabSz="762000" eaLnBrk="0" hangingPunct="0">
              <a:spcBef>
                <a:spcPct val="20000"/>
              </a:spcBef>
              <a:buClr>
                <a:schemeClr val="accent2"/>
              </a:buClr>
              <a:buSzPct val="110000"/>
              <a:buChar char="–"/>
              <a:defRPr sz="2000">
                <a:solidFill>
                  <a:schemeClr val="tx1"/>
                </a:solidFill>
                <a:latin typeface="Times New Roman" pitchFamily="18" charset="0"/>
              </a:defRPr>
            </a:lvl4pPr>
            <a:lvl5pPr marL="2057400" indent="-228600" algn="l" defTabSz="762000" eaLnBrk="0" hangingPunct="0">
              <a:spcBef>
                <a:spcPct val="20000"/>
              </a:spcBef>
              <a:buClr>
                <a:schemeClr val="accent2"/>
              </a:buClr>
              <a:buSzPct val="110000"/>
              <a:buChar char="»"/>
              <a:defRPr sz="2000">
                <a:solidFill>
                  <a:schemeClr val="tx1"/>
                </a:solidFill>
                <a:latin typeface="Times New Roman" pitchFamily="18" charset="0"/>
              </a:defRPr>
            </a:lvl5pPr>
            <a:lvl6pPr marL="25146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6pPr>
            <a:lvl7pPr marL="29718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7pPr>
            <a:lvl8pPr marL="34290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8pPr>
            <a:lvl9pPr marL="38862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9pPr>
          </a:lstStyle>
          <a:p>
            <a:pPr fontAlgn="base">
              <a:spcBef>
                <a:spcPct val="0"/>
              </a:spcBef>
              <a:buClrTx/>
              <a:buSzTx/>
              <a:buFontTx/>
              <a:buNone/>
            </a:pPr>
            <a:r>
              <a:rPr kumimoji="1" lang="en-US" altLang="zh-CN" sz="1800" b="1">
                <a:solidFill>
                  <a:schemeClr val="tx1"/>
                </a:solidFill>
                <a:latin typeface="CordiaUPC" pitchFamily="34" charset="-34"/>
                <a:ea typeface="宋体" pitchFamily="2" charset="-122"/>
              </a:rPr>
              <a:t>5</a:t>
            </a:r>
          </a:p>
        </p:txBody>
      </p:sp>
      <p:sp>
        <p:nvSpPr>
          <p:cNvPr id="59433" name="Rectangle 98"/>
          <p:cNvSpPr>
            <a:spLocks noChangeArrowheads="1"/>
          </p:cNvSpPr>
          <p:nvPr/>
        </p:nvSpPr>
        <p:spPr bwMode="auto">
          <a:xfrm>
            <a:off x="4343400" y="3328988"/>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a14:hiddenLine>
            </a:ext>
          </a:extLst>
        </p:spPr>
        <p:txBody>
          <a:bodyPr wrap="none">
            <a:spAutoFit/>
          </a:bodyPr>
          <a:lstStyle>
            <a:lvl1pPr algn="l" defTabSz="762000" eaLnBrk="0" fontAlgn="b" hangingPunct="0">
              <a:spcBef>
                <a:spcPct val="20000"/>
              </a:spcBef>
              <a:buClr>
                <a:srgbClr val="FF6600"/>
              </a:buClr>
              <a:buSzPct val="110000"/>
              <a:buFont typeface="Wingdings" pitchFamily="2" charset="2"/>
              <a:buChar char="n"/>
              <a:defRPr sz="2800">
                <a:solidFill>
                  <a:srgbClr val="000099"/>
                </a:solidFill>
                <a:latin typeface="Verdana" pitchFamily="34" charset="0"/>
              </a:defRPr>
            </a:lvl1pPr>
            <a:lvl2pPr marL="742950" indent="-285750" algn="l" defTabSz="762000" eaLnBrk="0" hangingPunct="0">
              <a:spcBef>
                <a:spcPct val="20000"/>
              </a:spcBef>
              <a:buClr>
                <a:srgbClr val="009900"/>
              </a:buClr>
              <a:buSzPct val="110000"/>
              <a:buFont typeface="Wingdings" pitchFamily="2" charset="2"/>
              <a:buChar char="u"/>
              <a:defRPr sz="2400">
                <a:solidFill>
                  <a:schemeClr val="tx1"/>
                </a:solidFill>
                <a:latin typeface="Verdana" pitchFamily="34" charset="0"/>
              </a:defRPr>
            </a:lvl2pPr>
            <a:lvl3pPr marL="1143000" indent="-228600" algn="l" defTabSz="762000" eaLnBrk="0" hangingPunct="0">
              <a:spcBef>
                <a:spcPct val="20000"/>
              </a:spcBef>
              <a:buClr>
                <a:srgbClr val="0000FF"/>
              </a:buClr>
              <a:buSzPct val="110000"/>
              <a:buFont typeface="Wingdings" pitchFamily="2" charset="2"/>
              <a:buChar char="Ø"/>
              <a:defRPr sz="2400">
                <a:solidFill>
                  <a:schemeClr val="tx1"/>
                </a:solidFill>
                <a:latin typeface="Verdana" pitchFamily="34" charset="0"/>
              </a:defRPr>
            </a:lvl3pPr>
            <a:lvl4pPr marL="1600200" indent="-228600" algn="l" defTabSz="762000" eaLnBrk="0" hangingPunct="0">
              <a:spcBef>
                <a:spcPct val="20000"/>
              </a:spcBef>
              <a:buClr>
                <a:schemeClr val="accent2"/>
              </a:buClr>
              <a:buSzPct val="110000"/>
              <a:buChar char="–"/>
              <a:defRPr sz="2000">
                <a:solidFill>
                  <a:schemeClr val="tx1"/>
                </a:solidFill>
                <a:latin typeface="Times New Roman" pitchFamily="18" charset="0"/>
              </a:defRPr>
            </a:lvl4pPr>
            <a:lvl5pPr marL="2057400" indent="-228600" algn="l" defTabSz="762000" eaLnBrk="0" hangingPunct="0">
              <a:spcBef>
                <a:spcPct val="20000"/>
              </a:spcBef>
              <a:buClr>
                <a:schemeClr val="accent2"/>
              </a:buClr>
              <a:buSzPct val="110000"/>
              <a:buChar char="»"/>
              <a:defRPr sz="2000">
                <a:solidFill>
                  <a:schemeClr val="tx1"/>
                </a:solidFill>
                <a:latin typeface="Times New Roman" pitchFamily="18" charset="0"/>
              </a:defRPr>
            </a:lvl5pPr>
            <a:lvl6pPr marL="25146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6pPr>
            <a:lvl7pPr marL="29718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7pPr>
            <a:lvl8pPr marL="34290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8pPr>
            <a:lvl9pPr marL="38862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9pPr>
          </a:lstStyle>
          <a:p>
            <a:pPr fontAlgn="base">
              <a:spcBef>
                <a:spcPct val="0"/>
              </a:spcBef>
              <a:buClrTx/>
              <a:buSzTx/>
              <a:buFontTx/>
              <a:buNone/>
            </a:pPr>
            <a:r>
              <a:rPr kumimoji="1" lang="en-US" altLang="zh-CN" sz="1800" b="1">
                <a:solidFill>
                  <a:srgbClr val="0000FF"/>
                </a:solidFill>
                <a:latin typeface="CordiaUPC" pitchFamily="34" charset="-34"/>
                <a:ea typeface="宋体" pitchFamily="2" charset="-122"/>
              </a:rPr>
              <a:t>6</a:t>
            </a:r>
          </a:p>
        </p:txBody>
      </p:sp>
      <p:sp>
        <p:nvSpPr>
          <p:cNvPr id="59434" name="Rectangle 99"/>
          <p:cNvSpPr>
            <a:spLocks noChangeArrowheads="1"/>
          </p:cNvSpPr>
          <p:nvPr/>
        </p:nvSpPr>
        <p:spPr bwMode="auto">
          <a:xfrm>
            <a:off x="5334000" y="3328988"/>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a14:hiddenLine>
            </a:ext>
          </a:extLst>
        </p:spPr>
        <p:txBody>
          <a:bodyPr wrap="none">
            <a:spAutoFit/>
          </a:bodyPr>
          <a:lstStyle>
            <a:lvl1pPr algn="l" defTabSz="762000" eaLnBrk="0" fontAlgn="b" hangingPunct="0">
              <a:spcBef>
                <a:spcPct val="20000"/>
              </a:spcBef>
              <a:buClr>
                <a:srgbClr val="FF6600"/>
              </a:buClr>
              <a:buSzPct val="110000"/>
              <a:buFont typeface="Wingdings" pitchFamily="2" charset="2"/>
              <a:buChar char="n"/>
              <a:defRPr sz="2800">
                <a:solidFill>
                  <a:srgbClr val="000099"/>
                </a:solidFill>
                <a:latin typeface="Verdana" pitchFamily="34" charset="0"/>
              </a:defRPr>
            </a:lvl1pPr>
            <a:lvl2pPr marL="742950" indent="-285750" algn="l" defTabSz="762000" eaLnBrk="0" hangingPunct="0">
              <a:spcBef>
                <a:spcPct val="20000"/>
              </a:spcBef>
              <a:buClr>
                <a:srgbClr val="009900"/>
              </a:buClr>
              <a:buSzPct val="110000"/>
              <a:buFont typeface="Wingdings" pitchFamily="2" charset="2"/>
              <a:buChar char="u"/>
              <a:defRPr sz="2400">
                <a:solidFill>
                  <a:schemeClr val="tx1"/>
                </a:solidFill>
                <a:latin typeface="Verdana" pitchFamily="34" charset="0"/>
              </a:defRPr>
            </a:lvl2pPr>
            <a:lvl3pPr marL="1143000" indent="-228600" algn="l" defTabSz="762000" eaLnBrk="0" hangingPunct="0">
              <a:spcBef>
                <a:spcPct val="20000"/>
              </a:spcBef>
              <a:buClr>
                <a:srgbClr val="0000FF"/>
              </a:buClr>
              <a:buSzPct val="110000"/>
              <a:buFont typeface="Wingdings" pitchFamily="2" charset="2"/>
              <a:buChar char="Ø"/>
              <a:defRPr sz="2400">
                <a:solidFill>
                  <a:schemeClr val="tx1"/>
                </a:solidFill>
                <a:latin typeface="Verdana" pitchFamily="34" charset="0"/>
              </a:defRPr>
            </a:lvl3pPr>
            <a:lvl4pPr marL="1600200" indent="-228600" algn="l" defTabSz="762000" eaLnBrk="0" hangingPunct="0">
              <a:spcBef>
                <a:spcPct val="20000"/>
              </a:spcBef>
              <a:buClr>
                <a:schemeClr val="accent2"/>
              </a:buClr>
              <a:buSzPct val="110000"/>
              <a:buChar char="–"/>
              <a:defRPr sz="2000">
                <a:solidFill>
                  <a:schemeClr val="tx1"/>
                </a:solidFill>
                <a:latin typeface="Times New Roman" pitchFamily="18" charset="0"/>
              </a:defRPr>
            </a:lvl4pPr>
            <a:lvl5pPr marL="2057400" indent="-228600" algn="l" defTabSz="762000" eaLnBrk="0" hangingPunct="0">
              <a:spcBef>
                <a:spcPct val="20000"/>
              </a:spcBef>
              <a:buClr>
                <a:schemeClr val="accent2"/>
              </a:buClr>
              <a:buSzPct val="110000"/>
              <a:buChar char="»"/>
              <a:defRPr sz="2000">
                <a:solidFill>
                  <a:schemeClr val="tx1"/>
                </a:solidFill>
                <a:latin typeface="Times New Roman" pitchFamily="18" charset="0"/>
              </a:defRPr>
            </a:lvl5pPr>
            <a:lvl6pPr marL="25146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6pPr>
            <a:lvl7pPr marL="29718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7pPr>
            <a:lvl8pPr marL="34290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8pPr>
            <a:lvl9pPr marL="38862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9pPr>
          </a:lstStyle>
          <a:p>
            <a:pPr fontAlgn="base">
              <a:spcBef>
                <a:spcPct val="0"/>
              </a:spcBef>
              <a:buClrTx/>
              <a:buSzTx/>
              <a:buFontTx/>
              <a:buNone/>
            </a:pPr>
            <a:r>
              <a:rPr kumimoji="1" lang="en-US" altLang="zh-CN" sz="1800" b="1">
                <a:solidFill>
                  <a:schemeClr val="tx1"/>
                </a:solidFill>
                <a:latin typeface="CordiaUPC" pitchFamily="34" charset="-34"/>
                <a:ea typeface="宋体" pitchFamily="2" charset="-122"/>
              </a:rPr>
              <a:t>7</a:t>
            </a:r>
          </a:p>
        </p:txBody>
      </p:sp>
      <p:sp>
        <p:nvSpPr>
          <p:cNvPr id="59435" name="Rectangle 100"/>
          <p:cNvSpPr>
            <a:spLocks noChangeArrowheads="1"/>
          </p:cNvSpPr>
          <p:nvPr/>
        </p:nvSpPr>
        <p:spPr bwMode="auto">
          <a:xfrm>
            <a:off x="1828800" y="4662488"/>
            <a:ext cx="3492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a14:hiddenLine>
            </a:ext>
          </a:extLst>
        </p:spPr>
        <p:txBody>
          <a:bodyPr wrap="none">
            <a:spAutoFit/>
          </a:bodyPr>
          <a:lstStyle>
            <a:lvl1pPr algn="l" defTabSz="762000" eaLnBrk="0" fontAlgn="b" hangingPunct="0">
              <a:spcBef>
                <a:spcPct val="20000"/>
              </a:spcBef>
              <a:buClr>
                <a:srgbClr val="FF6600"/>
              </a:buClr>
              <a:buSzPct val="110000"/>
              <a:buFont typeface="Wingdings" pitchFamily="2" charset="2"/>
              <a:buChar char="n"/>
              <a:defRPr sz="2800">
                <a:solidFill>
                  <a:srgbClr val="000099"/>
                </a:solidFill>
                <a:latin typeface="Verdana" pitchFamily="34" charset="0"/>
              </a:defRPr>
            </a:lvl1pPr>
            <a:lvl2pPr marL="742950" indent="-285750" algn="l" defTabSz="762000" eaLnBrk="0" hangingPunct="0">
              <a:spcBef>
                <a:spcPct val="20000"/>
              </a:spcBef>
              <a:buClr>
                <a:srgbClr val="009900"/>
              </a:buClr>
              <a:buSzPct val="110000"/>
              <a:buFont typeface="Wingdings" pitchFamily="2" charset="2"/>
              <a:buChar char="u"/>
              <a:defRPr sz="2400">
                <a:solidFill>
                  <a:schemeClr val="tx1"/>
                </a:solidFill>
                <a:latin typeface="Verdana" pitchFamily="34" charset="0"/>
              </a:defRPr>
            </a:lvl2pPr>
            <a:lvl3pPr marL="1143000" indent="-228600" algn="l" defTabSz="762000" eaLnBrk="0" hangingPunct="0">
              <a:spcBef>
                <a:spcPct val="20000"/>
              </a:spcBef>
              <a:buClr>
                <a:srgbClr val="0000FF"/>
              </a:buClr>
              <a:buSzPct val="110000"/>
              <a:buFont typeface="Wingdings" pitchFamily="2" charset="2"/>
              <a:buChar char="Ø"/>
              <a:defRPr sz="2400">
                <a:solidFill>
                  <a:schemeClr val="tx1"/>
                </a:solidFill>
                <a:latin typeface="Verdana" pitchFamily="34" charset="0"/>
              </a:defRPr>
            </a:lvl3pPr>
            <a:lvl4pPr marL="1600200" indent="-228600" algn="l" defTabSz="762000" eaLnBrk="0" hangingPunct="0">
              <a:spcBef>
                <a:spcPct val="20000"/>
              </a:spcBef>
              <a:buClr>
                <a:schemeClr val="accent2"/>
              </a:buClr>
              <a:buSzPct val="110000"/>
              <a:buChar char="–"/>
              <a:defRPr sz="2000">
                <a:solidFill>
                  <a:schemeClr val="tx1"/>
                </a:solidFill>
                <a:latin typeface="Times New Roman" pitchFamily="18" charset="0"/>
              </a:defRPr>
            </a:lvl4pPr>
            <a:lvl5pPr marL="2057400" indent="-228600" algn="l" defTabSz="762000" eaLnBrk="0" hangingPunct="0">
              <a:spcBef>
                <a:spcPct val="20000"/>
              </a:spcBef>
              <a:buClr>
                <a:schemeClr val="accent2"/>
              </a:buClr>
              <a:buSzPct val="110000"/>
              <a:buChar char="»"/>
              <a:defRPr sz="2000">
                <a:solidFill>
                  <a:schemeClr val="tx1"/>
                </a:solidFill>
                <a:latin typeface="Times New Roman" pitchFamily="18" charset="0"/>
              </a:defRPr>
            </a:lvl5pPr>
            <a:lvl6pPr marL="25146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6pPr>
            <a:lvl7pPr marL="29718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7pPr>
            <a:lvl8pPr marL="34290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8pPr>
            <a:lvl9pPr marL="38862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9pPr>
          </a:lstStyle>
          <a:p>
            <a:pPr fontAlgn="base">
              <a:spcBef>
                <a:spcPct val="0"/>
              </a:spcBef>
              <a:buClrTx/>
              <a:buSzTx/>
              <a:buFontTx/>
              <a:buNone/>
            </a:pPr>
            <a:r>
              <a:rPr kumimoji="1" lang="en-US" altLang="zh-CN" sz="1800" b="1">
                <a:solidFill>
                  <a:schemeClr val="tx1"/>
                </a:solidFill>
                <a:latin typeface="CordiaUPC" pitchFamily="34" charset="-34"/>
                <a:ea typeface="宋体" pitchFamily="2" charset="-122"/>
              </a:rPr>
              <a:t>A</a:t>
            </a:r>
          </a:p>
        </p:txBody>
      </p:sp>
      <p:sp>
        <p:nvSpPr>
          <p:cNvPr id="59436" name="Rectangle 101"/>
          <p:cNvSpPr>
            <a:spLocks noChangeArrowheads="1"/>
          </p:cNvSpPr>
          <p:nvPr/>
        </p:nvSpPr>
        <p:spPr bwMode="auto">
          <a:xfrm>
            <a:off x="2590800" y="4662488"/>
            <a:ext cx="3492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a14:hiddenLine>
            </a:ext>
          </a:extLst>
        </p:spPr>
        <p:txBody>
          <a:bodyPr wrap="none">
            <a:spAutoFit/>
          </a:bodyPr>
          <a:lstStyle>
            <a:lvl1pPr algn="l" defTabSz="762000" eaLnBrk="0" fontAlgn="b" hangingPunct="0">
              <a:spcBef>
                <a:spcPct val="20000"/>
              </a:spcBef>
              <a:buClr>
                <a:srgbClr val="FF6600"/>
              </a:buClr>
              <a:buSzPct val="110000"/>
              <a:buFont typeface="Wingdings" pitchFamily="2" charset="2"/>
              <a:buChar char="n"/>
              <a:defRPr sz="2800">
                <a:solidFill>
                  <a:srgbClr val="000099"/>
                </a:solidFill>
                <a:latin typeface="Verdana" pitchFamily="34" charset="0"/>
              </a:defRPr>
            </a:lvl1pPr>
            <a:lvl2pPr marL="742950" indent="-285750" algn="l" defTabSz="762000" eaLnBrk="0" hangingPunct="0">
              <a:spcBef>
                <a:spcPct val="20000"/>
              </a:spcBef>
              <a:buClr>
                <a:srgbClr val="009900"/>
              </a:buClr>
              <a:buSzPct val="110000"/>
              <a:buFont typeface="Wingdings" pitchFamily="2" charset="2"/>
              <a:buChar char="u"/>
              <a:defRPr sz="2400">
                <a:solidFill>
                  <a:schemeClr val="tx1"/>
                </a:solidFill>
                <a:latin typeface="Verdana" pitchFamily="34" charset="0"/>
              </a:defRPr>
            </a:lvl2pPr>
            <a:lvl3pPr marL="1143000" indent="-228600" algn="l" defTabSz="762000" eaLnBrk="0" hangingPunct="0">
              <a:spcBef>
                <a:spcPct val="20000"/>
              </a:spcBef>
              <a:buClr>
                <a:srgbClr val="0000FF"/>
              </a:buClr>
              <a:buSzPct val="110000"/>
              <a:buFont typeface="Wingdings" pitchFamily="2" charset="2"/>
              <a:buChar char="Ø"/>
              <a:defRPr sz="2400">
                <a:solidFill>
                  <a:schemeClr val="tx1"/>
                </a:solidFill>
                <a:latin typeface="Verdana" pitchFamily="34" charset="0"/>
              </a:defRPr>
            </a:lvl3pPr>
            <a:lvl4pPr marL="1600200" indent="-228600" algn="l" defTabSz="762000" eaLnBrk="0" hangingPunct="0">
              <a:spcBef>
                <a:spcPct val="20000"/>
              </a:spcBef>
              <a:buClr>
                <a:schemeClr val="accent2"/>
              </a:buClr>
              <a:buSzPct val="110000"/>
              <a:buChar char="–"/>
              <a:defRPr sz="2000">
                <a:solidFill>
                  <a:schemeClr val="tx1"/>
                </a:solidFill>
                <a:latin typeface="Times New Roman" pitchFamily="18" charset="0"/>
              </a:defRPr>
            </a:lvl4pPr>
            <a:lvl5pPr marL="2057400" indent="-228600" algn="l" defTabSz="762000" eaLnBrk="0" hangingPunct="0">
              <a:spcBef>
                <a:spcPct val="20000"/>
              </a:spcBef>
              <a:buClr>
                <a:schemeClr val="accent2"/>
              </a:buClr>
              <a:buSzPct val="110000"/>
              <a:buChar char="»"/>
              <a:defRPr sz="2000">
                <a:solidFill>
                  <a:schemeClr val="tx1"/>
                </a:solidFill>
                <a:latin typeface="Times New Roman" pitchFamily="18" charset="0"/>
              </a:defRPr>
            </a:lvl5pPr>
            <a:lvl6pPr marL="25146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6pPr>
            <a:lvl7pPr marL="29718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7pPr>
            <a:lvl8pPr marL="34290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8pPr>
            <a:lvl9pPr marL="38862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9pPr>
          </a:lstStyle>
          <a:p>
            <a:pPr fontAlgn="base">
              <a:spcBef>
                <a:spcPct val="0"/>
              </a:spcBef>
              <a:buClrTx/>
              <a:buSzTx/>
              <a:buFontTx/>
              <a:buNone/>
            </a:pPr>
            <a:r>
              <a:rPr kumimoji="1" lang="en-US" altLang="zh-CN" sz="1800" b="1">
                <a:solidFill>
                  <a:schemeClr val="tx1"/>
                </a:solidFill>
                <a:latin typeface="CordiaUPC" pitchFamily="34" charset="-34"/>
                <a:ea typeface="宋体" pitchFamily="2" charset="-122"/>
              </a:rPr>
              <a:t>B</a:t>
            </a:r>
          </a:p>
        </p:txBody>
      </p:sp>
      <p:sp>
        <p:nvSpPr>
          <p:cNvPr id="59437" name="Rectangle 102"/>
          <p:cNvSpPr>
            <a:spLocks noChangeArrowheads="1"/>
          </p:cNvSpPr>
          <p:nvPr/>
        </p:nvSpPr>
        <p:spPr bwMode="auto">
          <a:xfrm>
            <a:off x="3124200" y="4662488"/>
            <a:ext cx="3492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a14:hiddenLine>
            </a:ext>
          </a:extLst>
        </p:spPr>
        <p:txBody>
          <a:bodyPr wrap="none">
            <a:spAutoFit/>
          </a:bodyPr>
          <a:lstStyle>
            <a:lvl1pPr algn="l" defTabSz="762000" eaLnBrk="0" fontAlgn="b" hangingPunct="0">
              <a:spcBef>
                <a:spcPct val="20000"/>
              </a:spcBef>
              <a:buClr>
                <a:srgbClr val="FF6600"/>
              </a:buClr>
              <a:buSzPct val="110000"/>
              <a:buFont typeface="Wingdings" pitchFamily="2" charset="2"/>
              <a:buChar char="n"/>
              <a:defRPr sz="2800">
                <a:solidFill>
                  <a:srgbClr val="000099"/>
                </a:solidFill>
                <a:latin typeface="Verdana" pitchFamily="34" charset="0"/>
              </a:defRPr>
            </a:lvl1pPr>
            <a:lvl2pPr marL="742950" indent="-285750" algn="l" defTabSz="762000" eaLnBrk="0" hangingPunct="0">
              <a:spcBef>
                <a:spcPct val="20000"/>
              </a:spcBef>
              <a:buClr>
                <a:srgbClr val="009900"/>
              </a:buClr>
              <a:buSzPct val="110000"/>
              <a:buFont typeface="Wingdings" pitchFamily="2" charset="2"/>
              <a:buChar char="u"/>
              <a:defRPr sz="2400">
                <a:solidFill>
                  <a:schemeClr val="tx1"/>
                </a:solidFill>
                <a:latin typeface="Verdana" pitchFamily="34" charset="0"/>
              </a:defRPr>
            </a:lvl2pPr>
            <a:lvl3pPr marL="1143000" indent="-228600" algn="l" defTabSz="762000" eaLnBrk="0" hangingPunct="0">
              <a:spcBef>
                <a:spcPct val="20000"/>
              </a:spcBef>
              <a:buClr>
                <a:srgbClr val="0000FF"/>
              </a:buClr>
              <a:buSzPct val="110000"/>
              <a:buFont typeface="Wingdings" pitchFamily="2" charset="2"/>
              <a:buChar char="Ø"/>
              <a:defRPr sz="2400">
                <a:solidFill>
                  <a:schemeClr val="tx1"/>
                </a:solidFill>
                <a:latin typeface="Verdana" pitchFamily="34" charset="0"/>
              </a:defRPr>
            </a:lvl3pPr>
            <a:lvl4pPr marL="1600200" indent="-228600" algn="l" defTabSz="762000" eaLnBrk="0" hangingPunct="0">
              <a:spcBef>
                <a:spcPct val="20000"/>
              </a:spcBef>
              <a:buClr>
                <a:schemeClr val="accent2"/>
              </a:buClr>
              <a:buSzPct val="110000"/>
              <a:buChar char="–"/>
              <a:defRPr sz="2000">
                <a:solidFill>
                  <a:schemeClr val="tx1"/>
                </a:solidFill>
                <a:latin typeface="Times New Roman" pitchFamily="18" charset="0"/>
              </a:defRPr>
            </a:lvl4pPr>
            <a:lvl5pPr marL="2057400" indent="-228600" algn="l" defTabSz="762000" eaLnBrk="0" hangingPunct="0">
              <a:spcBef>
                <a:spcPct val="20000"/>
              </a:spcBef>
              <a:buClr>
                <a:schemeClr val="accent2"/>
              </a:buClr>
              <a:buSzPct val="110000"/>
              <a:buChar char="»"/>
              <a:defRPr sz="2000">
                <a:solidFill>
                  <a:schemeClr val="tx1"/>
                </a:solidFill>
                <a:latin typeface="Times New Roman" pitchFamily="18" charset="0"/>
              </a:defRPr>
            </a:lvl5pPr>
            <a:lvl6pPr marL="25146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6pPr>
            <a:lvl7pPr marL="29718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7pPr>
            <a:lvl8pPr marL="34290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8pPr>
            <a:lvl9pPr marL="38862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9pPr>
          </a:lstStyle>
          <a:p>
            <a:pPr fontAlgn="base">
              <a:spcBef>
                <a:spcPct val="0"/>
              </a:spcBef>
              <a:buClrTx/>
              <a:buSzTx/>
              <a:buFontTx/>
              <a:buNone/>
            </a:pPr>
            <a:r>
              <a:rPr kumimoji="1" lang="en-US" altLang="zh-CN" sz="1800" b="1">
                <a:solidFill>
                  <a:schemeClr val="tx1"/>
                </a:solidFill>
                <a:latin typeface="CordiaUPC" pitchFamily="34" charset="-34"/>
                <a:ea typeface="宋体" pitchFamily="2" charset="-122"/>
              </a:rPr>
              <a:t>C</a:t>
            </a:r>
          </a:p>
        </p:txBody>
      </p:sp>
      <p:sp>
        <p:nvSpPr>
          <p:cNvPr id="59438" name="Rectangle 103"/>
          <p:cNvSpPr>
            <a:spLocks noChangeArrowheads="1"/>
          </p:cNvSpPr>
          <p:nvPr/>
        </p:nvSpPr>
        <p:spPr bwMode="auto">
          <a:xfrm>
            <a:off x="3657600" y="4662488"/>
            <a:ext cx="3492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a14:hiddenLine>
            </a:ext>
          </a:extLst>
        </p:spPr>
        <p:txBody>
          <a:bodyPr wrap="none">
            <a:spAutoFit/>
          </a:bodyPr>
          <a:lstStyle>
            <a:lvl1pPr algn="l" defTabSz="762000" eaLnBrk="0" fontAlgn="b" hangingPunct="0">
              <a:spcBef>
                <a:spcPct val="20000"/>
              </a:spcBef>
              <a:buClr>
                <a:srgbClr val="FF6600"/>
              </a:buClr>
              <a:buSzPct val="110000"/>
              <a:buFont typeface="Wingdings" pitchFamily="2" charset="2"/>
              <a:buChar char="n"/>
              <a:defRPr sz="2800">
                <a:solidFill>
                  <a:srgbClr val="000099"/>
                </a:solidFill>
                <a:latin typeface="Verdana" pitchFamily="34" charset="0"/>
              </a:defRPr>
            </a:lvl1pPr>
            <a:lvl2pPr marL="742950" indent="-285750" algn="l" defTabSz="762000" eaLnBrk="0" hangingPunct="0">
              <a:spcBef>
                <a:spcPct val="20000"/>
              </a:spcBef>
              <a:buClr>
                <a:srgbClr val="009900"/>
              </a:buClr>
              <a:buSzPct val="110000"/>
              <a:buFont typeface="Wingdings" pitchFamily="2" charset="2"/>
              <a:buChar char="u"/>
              <a:defRPr sz="2400">
                <a:solidFill>
                  <a:schemeClr val="tx1"/>
                </a:solidFill>
                <a:latin typeface="Verdana" pitchFamily="34" charset="0"/>
              </a:defRPr>
            </a:lvl2pPr>
            <a:lvl3pPr marL="1143000" indent="-228600" algn="l" defTabSz="762000" eaLnBrk="0" hangingPunct="0">
              <a:spcBef>
                <a:spcPct val="20000"/>
              </a:spcBef>
              <a:buClr>
                <a:srgbClr val="0000FF"/>
              </a:buClr>
              <a:buSzPct val="110000"/>
              <a:buFont typeface="Wingdings" pitchFamily="2" charset="2"/>
              <a:buChar char="Ø"/>
              <a:defRPr sz="2400">
                <a:solidFill>
                  <a:schemeClr val="tx1"/>
                </a:solidFill>
                <a:latin typeface="Verdana" pitchFamily="34" charset="0"/>
              </a:defRPr>
            </a:lvl3pPr>
            <a:lvl4pPr marL="1600200" indent="-228600" algn="l" defTabSz="762000" eaLnBrk="0" hangingPunct="0">
              <a:spcBef>
                <a:spcPct val="20000"/>
              </a:spcBef>
              <a:buClr>
                <a:schemeClr val="accent2"/>
              </a:buClr>
              <a:buSzPct val="110000"/>
              <a:buChar char="–"/>
              <a:defRPr sz="2000">
                <a:solidFill>
                  <a:schemeClr val="tx1"/>
                </a:solidFill>
                <a:latin typeface="Times New Roman" pitchFamily="18" charset="0"/>
              </a:defRPr>
            </a:lvl4pPr>
            <a:lvl5pPr marL="2057400" indent="-228600" algn="l" defTabSz="762000" eaLnBrk="0" hangingPunct="0">
              <a:spcBef>
                <a:spcPct val="20000"/>
              </a:spcBef>
              <a:buClr>
                <a:schemeClr val="accent2"/>
              </a:buClr>
              <a:buSzPct val="110000"/>
              <a:buChar char="»"/>
              <a:defRPr sz="2000">
                <a:solidFill>
                  <a:schemeClr val="tx1"/>
                </a:solidFill>
                <a:latin typeface="Times New Roman" pitchFamily="18" charset="0"/>
              </a:defRPr>
            </a:lvl5pPr>
            <a:lvl6pPr marL="25146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6pPr>
            <a:lvl7pPr marL="29718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7pPr>
            <a:lvl8pPr marL="34290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8pPr>
            <a:lvl9pPr marL="38862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9pPr>
          </a:lstStyle>
          <a:p>
            <a:pPr fontAlgn="base">
              <a:spcBef>
                <a:spcPct val="0"/>
              </a:spcBef>
              <a:buClrTx/>
              <a:buSzTx/>
              <a:buFontTx/>
              <a:buNone/>
            </a:pPr>
            <a:r>
              <a:rPr kumimoji="1" lang="en-US" altLang="zh-CN" sz="1800" b="1">
                <a:solidFill>
                  <a:schemeClr val="tx1"/>
                </a:solidFill>
                <a:latin typeface="CordiaUPC" pitchFamily="34" charset="-34"/>
                <a:ea typeface="宋体" pitchFamily="2" charset="-122"/>
              </a:rPr>
              <a:t>D</a:t>
            </a:r>
          </a:p>
        </p:txBody>
      </p:sp>
      <p:sp>
        <p:nvSpPr>
          <p:cNvPr id="59439" name="Rectangle 104"/>
          <p:cNvSpPr>
            <a:spLocks noChangeArrowheads="1"/>
          </p:cNvSpPr>
          <p:nvPr/>
        </p:nvSpPr>
        <p:spPr bwMode="auto">
          <a:xfrm>
            <a:off x="4191000" y="4662488"/>
            <a:ext cx="3365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a14:hiddenLine>
            </a:ext>
          </a:extLst>
        </p:spPr>
        <p:txBody>
          <a:bodyPr wrap="none">
            <a:spAutoFit/>
          </a:bodyPr>
          <a:lstStyle>
            <a:lvl1pPr algn="l" defTabSz="762000" eaLnBrk="0" fontAlgn="b" hangingPunct="0">
              <a:spcBef>
                <a:spcPct val="20000"/>
              </a:spcBef>
              <a:buClr>
                <a:srgbClr val="FF6600"/>
              </a:buClr>
              <a:buSzPct val="110000"/>
              <a:buFont typeface="Wingdings" pitchFamily="2" charset="2"/>
              <a:buChar char="n"/>
              <a:defRPr sz="2800">
                <a:solidFill>
                  <a:srgbClr val="000099"/>
                </a:solidFill>
                <a:latin typeface="Verdana" pitchFamily="34" charset="0"/>
              </a:defRPr>
            </a:lvl1pPr>
            <a:lvl2pPr marL="742950" indent="-285750" algn="l" defTabSz="762000" eaLnBrk="0" hangingPunct="0">
              <a:spcBef>
                <a:spcPct val="20000"/>
              </a:spcBef>
              <a:buClr>
                <a:srgbClr val="009900"/>
              </a:buClr>
              <a:buSzPct val="110000"/>
              <a:buFont typeface="Wingdings" pitchFamily="2" charset="2"/>
              <a:buChar char="u"/>
              <a:defRPr sz="2400">
                <a:solidFill>
                  <a:schemeClr val="tx1"/>
                </a:solidFill>
                <a:latin typeface="Verdana" pitchFamily="34" charset="0"/>
              </a:defRPr>
            </a:lvl2pPr>
            <a:lvl3pPr marL="1143000" indent="-228600" algn="l" defTabSz="762000" eaLnBrk="0" hangingPunct="0">
              <a:spcBef>
                <a:spcPct val="20000"/>
              </a:spcBef>
              <a:buClr>
                <a:srgbClr val="0000FF"/>
              </a:buClr>
              <a:buSzPct val="110000"/>
              <a:buFont typeface="Wingdings" pitchFamily="2" charset="2"/>
              <a:buChar char="Ø"/>
              <a:defRPr sz="2400">
                <a:solidFill>
                  <a:schemeClr val="tx1"/>
                </a:solidFill>
                <a:latin typeface="Verdana" pitchFamily="34" charset="0"/>
              </a:defRPr>
            </a:lvl3pPr>
            <a:lvl4pPr marL="1600200" indent="-228600" algn="l" defTabSz="762000" eaLnBrk="0" hangingPunct="0">
              <a:spcBef>
                <a:spcPct val="20000"/>
              </a:spcBef>
              <a:buClr>
                <a:schemeClr val="accent2"/>
              </a:buClr>
              <a:buSzPct val="110000"/>
              <a:buChar char="–"/>
              <a:defRPr sz="2000">
                <a:solidFill>
                  <a:schemeClr val="tx1"/>
                </a:solidFill>
                <a:latin typeface="Times New Roman" pitchFamily="18" charset="0"/>
              </a:defRPr>
            </a:lvl4pPr>
            <a:lvl5pPr marL="2057400" indent="-228600" algn="l" defTabSz="762000" eaLnBrk="0" hangingPunct="0">
              <a:spcBef>
                <a:spcPct val="20000"/>
              </a:spcBef>
              <a:buClr>
                <a:schemeClr val="accent2"/>
              </a:buClr>
              <a:buSzPct val="110000"/>
              <a:buChar char="»"/>
              <a:defRPr sz="2000">
                <a:solidFill>
                  <a:schemeClr val="tx1"/>
                </a:solidFill>
                <a:latin typeface="Times New Roman" pitchFamily="18" charset="0"/>
              </a:defRPr>
            </a:lvl5pPr>
            <a:lvl6pPr marL="25146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6pPr>
            <a:lvl7pPr marL="29718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7pPr>
            <a:lvl8pPr marL="34290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8pPr>
            <a:lvl9pPr marL="38862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9pPr>
          </a:lstStyle>
          <a:p>
            <a:pPr fontAlgn="base">
              <a:spcBef>
                <a:spcPct val="0"/>
              </a:spcBef>
              <a:buClrTx/>
              <a:buSzTx/>
              <a:buFontTx/>
              <a:buNone/>
            </a:pPr>
            <a:r>
              <a:rPr kumimoji="1" lang="en-US" altLang="zh-CN" sz="1800" b="1">
                <a:solidFill>
                  <a:schemeClr val="tx1"/>
                </a:solidFill>
                <a:latin typeface="CordiaUPC" pitchFamily="34" charset="-34"/>
                <a:ea typeface="宋体" pitchFamily="2" charset="-122"/>
              </a:rPr>
              <a:t>E</a:t>
            </a:r>
          </a:p>
        </p:txBody>
      </p:sp>
      <p:sp>
        <p:nvSpPr>
          <p:cNvPr id="59440" name="Rectangle 105"/>
          <p:cNvSpPr>
            <a:spLocks noChangeArrowheads="1"/>
          </p:cNvSpPr>
          <p:nvPr/>
        </p:nvSpPr>
        <p:spPr bwMode="auto">
          <a:xfrm>
            <a:off x="4800600" y="4662488"/>
            <a:ext cx="3238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a14:hiddenLine>
            </a:ext>
          </a:extLst>
        </p:spPr>
        <p:txBody>
          <a:bodyPr wrap="none">
            <a:spAutoFit/>
          </a:bodyPr>
          <a:lstStyle>
            <a:lvl1pPr algn="l" defTabSz="762000" eaLnBrk="0" fontAlgn="b" hangingPunct="0">
              <a:spcBef>
                <a:spcPct val="20000"/>
              </a:spcBef>
              <a:buClr>
                <a:srgbClr val="FF6600"/>
              </a:buClr>
              <a:buSzPct val="110000"/>
              <a:buFont typeface="Wingdings" pitchFamily="2" charset="2"/>
              <a:buChar char="n"/>
              <a:defRPr sz="2800">
                <a:solidFill>
                  <a:srgbClr val="000099"/>
                </a:solidFill>
                <a:latin typeface="Verdana" pitchFamily="34" charset="0"/>
              </a:defRPr>
            </a:lvl1pPr>
            <a:lvl2pPr marL="742950" indent="-285750" algn="l" defTabSz="762000" eaLnBrk="0" hangingPunct="0">
              <a:spcBef>
                <a:spcPct val="20000"/>
              </a:spcBef>
              <a:buClr>
                <a:srgbClr val="009900"/>
              </a:buClr>
              <a:buSzPct val="110000"/>
              <a:buFont typeface="Wingdings" pitchFamily="2" charset="2"/>
              <a:buChar char="u"/>
              <a:defRPr sz="2400">
                <a:solidFill>
                  <a:schemeClr val="tx1"/>
                </a:solidFill>
                <a:latin typeface="Verdana" pitchFamily="34" charset="0"/>
              </a:defRPr>
            </a:lvl2pPr>
            <a:lvl3pPr marL="1143000" indent="-228600" algn="l" defTabSz="762000" eaLnBrk="0" hangingPunct="0">
              <a:spcBef>
                <a:spcPct val="20000"/>
              </a:spcBef>
              <a:buClr>
                <a:srgbClr val="0000FF"/>
              </a:buClr>
              <a:buSzPct val="110000"/>
              <a:buFont typeface="Wingdings" pitchFamily="2" charset="2"/>
              <a:buChar char="Ø"/>
              <a:defRPr sz="2400">
                <a:solidFill>
                  <a:schemeClr val="tx1"/>
                </a:solidFill>
                <a:latin typeface="Verdana" pitchFamily="34" charset="0"/>
              </a:defRPr>
            </a:lvl3pPr>
            <a:lvl4pPr marL="1600200" indent="-228600" algn="l" defTabSz="762000" eaLnBrk="0" hangingPunct="0">
              <a:spcBef>
                <a:spcPct val="20000"/>
              </a:spcBef>
              <a:buClr>
                <a:schemeClr val="accent2"/>
              </a:buClr>
              <a:buSzPct val="110000"/>
              <a:buChar char="–"/>
              <a:defRPr sz="2000">
                <a:solidFill>
                  <a:schemeClr val="tx1"/>
                </a:solidFill>
                <a:latin typeface="Times New Roman" pitchFamily="18" charset="0"/>
              </a:defRPr>
            </a:lvl4pPr>
            <a:lvl5pPr marL="2057400" indent="-228600" algn="l" defTabSz="762000" eaLnBrk="0" hangingPunct="0">
              <a:spcBef>
                <a:spcPct val="20000"/>
              </a:spcBef>
              <a:buClr>
                <a:schemeClr val="accent2"/>
              </a:buClr>
              <a:buSzPct val="110000"/>
              <a:buChar char="»"/>
              <a:defRPr sz="2000">
                <a:solidFill>
                  <a:schemeClr val="tx1"/>
                </a:solidFill>
                <a:latin typeface="Times New Roman" pitchFamily="18" charset="0"/>
              </a:defRPr>
            </a:lvl5pPr>
            <a:lvl6pPr marL="25146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6pPr>
            <a:lvl7pPr marL="29718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7pPr>
            <a:lvl8pPr marL="34290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8pPr>
            <a:lvl9pPr marL="38862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9pPr>
          </a:lstStyle>
          <a:p>
            <a:pPr fontAlgn="base">
              <a:spcBef>
                <a:spcPct val="0"/>
              </a:spcBef>
              <a:buClrTx/>
              <a:buSzTx/>
              <a:buFontTx/>
              <a:buNone/>
            </a:pPr>
            <a:r>
              <a:rPr kumimoji="1" lang="en-US" altLang="zh-CN" sz="1800" b="1">
                <a:solidFill>
                  <a:schemeClr val="tx1"/>
                </a:solidFill>
                <a:latin typeface="CordiaUPC" pitchFamily="34" charset="-34"/>
                <a:ea typeface="宋体" pitchFamily="2" charset="-122"/>
              </a:rPr>
              <a:t>F</a:t>
            </a:r>
          </a:p>
        </p:txBody>
      </p:sp>
      <p:sp>
        <p:nvSpPr>
          <p:cNvPr id="59441" name="Rectangle 106"/>
          <p:cNvSpPr>
            <a:spLocks noChangeArrowheads="1"/>
          </p:cNvSpPr>
          <p:nvPr/>
        </p:nvSpPr>
        <p:spPr bwMode="auto">
          <a:xfrm>
            <a:off x="5410200" y="4662488"/>
            <a:ext cx="3619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a14:hiddenLine>
            </a:ext>
          </a:extLst>
        </p:spPr>
        <p:txBody>
          <a:bodyPr wrap="none">
            <a:spAutoFit/>
          </a:bodyPr>
          <a:lstStyle>
            <a:lvl1pPr algn="l" defTabSz="762000" eaLnBrk="0" fontAlgn="b" hangingPunct="0">
              <a:spcBef>
                <a:spcPct val="20000"/>
              </a:spcBef>
              <a:buClr>
                <a:srgbClr val="FF6600"/>
              </a:buClr>
              <a:buSzPct val="110000"/>
              <a:buFont typeface="Wingdings" pitchFamily="2" charset="2"/>
              <a:buChar char="n"/>
              <a:defRPr sz="2800">
                <a:solidFill>
                  <a:srgbClr val="000099"/>
                </a:solidFill>
                <a:latin typeface="Verdana" pitchFamily="34" charset="0"/>
              </a:defRPr>
            </a:lvl1pPr>
            <a:lvl2pPr marL="742950" indent="-285750" algn="l" defTabSz="762000" eaLnBrk="0" hangingPunct="0">
              <a:spcBef>
                <a:spcPct val="20000"/>
              </a:spcBef>
              <a:buClr>
                <a:srgbClr val="009900"/>
              </a:buClr>
              <a:buSzPct val="110000"/>
              <a:buFont typeface="Wingdings" pitchFamily="2" charset="2"/>
              <a:buChar char="u"/>
              <a:defRPr sz="2400">
                <a:solidFill>
                  <a:schemeClr val="tx1"/>
                </a:solidFill>
                <a:latin typeface="Verdana" pitchFamily="34" charset="0"/>
              </a:defRPr>
            </a:lvl2pPr>
            <a:lvl3pPr marL="1143000" indent="-228600" algn="l" defTabSz="762000" eaLnBrk="0" hangingPunct="0">
              <a:spcBef>
                <a:spcPct val="20000"/>
              </a:spcBef>
              <a:buClr>
                <a:srgbClr val="0000FF"/>
              </a:buClr>
              <a:buSzPct val="110000"/>
              <a:buFont typeface="Wingdings" pitchFamily="2" charset="2"/>
              <a:buChar char="Ø"/>
              <a:defRPr sz="2400">
                <a:solidFill>
                  <a:schemeClr val="tx1"/>
                </a:solidFill>
                <a:latin typeface="Verdana" pitchFamily="34" charset="0"/>
              </a:defRPr>
            </a:lvl3pPr>
            <a:lvl4pPr marL="1600200" indent="-228600" algn="l" defTabSz="762000" eaLnBrk="0" hangingPunct="0">
              <a:spcBef>
                <a:spcPct val="20000"/>
              </a:spcBef>
              <a:buClr>
                <a:schemeClr val="accent2"/>
              </a:buClr>
              <a:buSzPct val="110000"/>
              <a:buChar char="–"/>
              <a:defRPr sz="2000">
                <a:solidFill>
                  <a:schemeClr val="tx1"/>
                </a:solidFill>
                <a:latin typeface="Times New Roman" pitchFamily="18" charset="0"/>
              </a:defRPr>
            </a:lvl4pPr>
            <a:lvl5pPr marL="2057400" indent="-228600" algn="l" defTabSz="762000" eaLnBrk="0" hangingPunct="0">
              <a:spcBef>
                <a:spcPct val="20000"/>
              </a:spcBef>
              <a:buClr>
                <a:schemeClr val="accent2"/>
              </a:buClr>
              <a:buSzPct val="110000"/>
              <a:buChar char="»"/>
              <a:defRPr sz="2000">
                <a:solidFill>
                  <a:schemeClr val="tx1"/>
                </a:solidFill>
                <a:latin typeface="Times New Roman" pitchFamily="18" charset="0"/>
              </a:defRPr>
            </a:lvl5pPr>
            <a:lvl6pPr marL="25146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6pPr>
            <a:lvl7pPr marL="29718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7pPr>
            <a:lvl8pPr marL="34290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8pPr>
            <a:lvl9pPr marL="38862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9pPr>
          </a:lstStyle>
          <a:p>
            <a:pPr fontAlgn="base">
              <a:spcBef>
                <a:spcPct val="0"/>
              </a:spcBef>
              <a:buClrTx/>
              <a:buSzTx/>
              <a:buFontTx/>
              <a:buNone/>
            </a:pPr>
            <a:r>
              <a:rPr kumimoji="1" lang="en-US" altLang="zh-CN" sz="1800" b="1">
                <a:solidFill>
                  <a:srgbClr val="0000FF"/>
                </a:solidFill>
                <a:latin typeface="CordiaUPC" pitchFamily="34" charset="-34"/>
                <a:ea typeface="宋体" pitchFamily="2" charset="-122"/>
              </a:rPr>
              <a:t>G</a:t>
            </a:r>
          </a:p>
        </p:txBody>
      </p:sp>
      <p:sp>
        <p:nvSpPr>
          <p:cNvPr id="59442" name="Rectangle 107"/>
          <p:cNvSpPr>
            <a:spLocks noChangeArrowheads="1"/>
          </p:cNvSpPr>
          <p:nvPr/>
        </p:nvSpPr>
        <p:spPr bwMode="auto">
          <a:xfrm>
            <a:off x="6019800" y="4662488"/>
            <a:ext cx="3492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a14:hiddenLine>
            </a:ext>
          </a:extLst>
        </p:spPr>
        <p:txBody>
          <a:bodyPr wrap="none">
            <a:spAutoFit/>
          </a:bodyPr>
          <a:lstStyle>
            <a:lvl1pPr algn="l" defTabSz="762000" eaLnBrk="0" fontAlgn="b" hangingPunct="0">
              <a:spcBef>
                <a:spcPct val="20000"/>
              </a:spcBef>
              <a:buClr>
                <a:srgbClr val="FF6600"/>
              </a:buClr>
              <a:buSzPct val="110000"/>
              <a:buFont typeface="Wingdings" pitchFamily="2" charset="2"/>
              <a:buChar char="n"/>
              <a:defRPr sz="2800">
                <a:solidFill>
                  <a:srgbClr val="000099"/>
                </a:solidFill>
                <a:latin typeface="Verdana" pitchFamily="34" charset="0"/>
              </a:defRPr>
            </a:lvl1pPr>
            <a:lvl2pPr marL="742950" indent="-285750" algn="l" defTabSz="762000" eaLnBrk="0" hangingPunct="0">
              <a:spcBef>
                <a:spcPct val="20000"/>
              </a:spcBef>
              <a:buClr>
                <a:srgbClr val="009900"/>
              </a:buClr>
              <a:buSzPct val="110000"/>
              <a:buFont typeface="Wingdings" pitchFamily="2" charset="2"/>
              <a:buChar char="u"/>
              <a:defRPr sz="2400">
                <a:solidFill>
                  <a:schemeClr val="tx1"/>
                </a:solidFill>
                <a:latin typeface="Verdana" pitchFamily="34" charset="0"/>
              </a:defRPr>
            </a:lvl2pPr>
            <a:lvl3pPr marL="1143000" indent="-228600" algn="l" defTabSz="762000" eaLnBrk="0" hangingPunct="0">
              <a:spcBef>
                <a:spcPct val="20000"/>
              </a:spcBef>
              <a:buClr>
                <a:srgbClr val="0000FF"/>
              </a:buClr>
              <a:buSzPct val="110000"/>
              <a:buFont typeface="Wingdings" pitchFamily="2" charset="2"/>
              <a:buChar char="Ø"/>
              <a:defRPr sz="2400">
                <a:solidFill>
                  <a:schemeClr val="tx1"/>
                </a:solidFill>
                <a:latin typeface="Verdana" pitchFamily="34" charset="0"/>
              </a:defRPr>
            </a:lvl3pPr>
            <a:lvl4pPr marL="1600200" indent="-228600" algn="l" defTabSz="762000" eaLnBrk="0" hangingPunct="0">
              <a:spcBef>
                <a:spcPct val="20000"/>
              </a:spcBef>
              <a:buClr>
                <a:schemeClr val="accent2"/>
              </a:buClr>
              <a:buSzPct val="110000"/>
              <a:buChar char="–"/>
              <a:defRPr sz="2000">
                <a:solidFill>
                  <a:schemeClr val="tx1"/>
                </a:solidFill>
                <a:latin typeface="Times New Roman" pitchFamily="18" charset="0"/>
              </a:defRPr>
            </a:lvl4pPr>
            <a:lvl5pPr marL="2057400" indent="-228600" algn="l" defTabSz="762000" eaLnBrk="0" hangingPunct="0">
              <a:spcBef>
                <a:spcPct val="20000"/>
              </a:spcBef>
              <a:buClr>
                <a:schemeClr val="accent2"/>
              </a:buClr>
              <a:buSzPct val="110000"/>
              <a:buChar char="»"/>
              <a:defRPr sz="2000">
                <a:solidFill>
                  <a:schemeClr val="tx1"/>
                </a:solidFill>
                <a:latin typeface="Times New Roman" pitchFamily="18" charset="0"/>
              </a:defRPr>
            </a:lvl5pPr>
            <a:lvl6pPr marL="25146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6pPr>
            <a:lvl7pPr marL="29718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7pPr>
            <a:lvl8pPr marL="34290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8pPr>
            <a:lvl9pPr marL="38862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9pPr>
          </a:lstStyle>
          <a:p>
            <a:pPr fontAlgn="base">
              <a:spcBef>
                <a:spcPct val="0"/>
              </a:spcBef>
              <a:buClrTx/>
              <a:buSzTx/>
              <a:buFontTx/>
              <a:buNone/>
            </a:pPr>
            <a:r>
              <a:rPr kumimoji="1" lang="en-US" altLang="zh-CN" sz="1800" b="1">
                <a:solidFill>
                  <a:srgbClr val="0000FF"/>
                </a:solidFill>
                <a:latin typeface="CordiaUPC" pitchFamily="34" charset="-34"/>
                <a:ea typeface="宋体" pitchFamily="2" charset="-122"/>
              </a:rPr>
              <a:t>H</a:t>
            </a:r>
          </a:p>
        </p:txBody>
      </p:sp>
      <p:sp>
        <p:nvSpPr>
          <p:cNvPr id="59443" name="Rectangle 108"/>
          <p:cNvSpPr>
            <a:spLocks noChangeArrowheads="1"/>
          </p:cNvSpPr>
          <p:nvPr/>
        </p:nvSpPr>
        <p:spPr bwMode="auto">
          <a:xfrm>
            <a:off x="935038" y="4649788"/>
            <a:ext cx="8445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a14:hiddenLine>
            </a:ext>
          </a:extLst>
        </p:spPr>
        <p:txBody>
          <a:bodyPr wrap="none">
            <a:spAutoFit/>
          </a:bodyPr>
          <a:lstStyle>
            <a:lvl1pPr algn="l" defTabSz="762000" eaLnBrk="0" fontAlgn="b" hangingPunct="0">
              <a:spcBef>
                <a:spcPct val="20000"/>
              </a:spcBef>
              <a:buClr>
                <a:srgbClr val="FF6600"/>
              </a:buClr>
              <a:buSzPct val="110000"/>
              <a:buFont typeface="Wingdings" pitchFamily="2" charset="2"/>
              <a:buChar char="n"/>
              <a:defRPr sz="2800">
                <a:solidFill>
                  <a:srgbClr val="000099"/>
                </a:solidFill>
                <a:latin typeface="Verdana" pitchFamily="34" charset="0"/>
              </a:defRPr>
            </a:lvl1pPr>
            <a:lvl2pPr marL="742950" indent="-285750" algn="l" defTabSz="762000" eaLnBrk="0" hangingPunct="0">
              <a:spcBef>
                <a:spcPct val="20000"/>
              </a:spcBef>
              <a:buClr>
                <a:srgbClr val="009900"/>
              </a:buClr>
              <a:buSzPct val="110000"/>
              <a:buFont typeface="Wingdings" pitchFamily="2" charset="2"/>
              <a:buChar char="u"/>
              <a:defRPr sz="2400">
                <a:solidFill>
                  <a:schemeClr val="tx1"/>
                </a:solidFill>
                <a:latin typeface="Verdana" pitchFamily="34" charset="0"/>
              </a:defRPr>
            </a:lvl2pPr>
            <a:lvl3pPr marL="1143000" indent="-228600" algn="l" defTabSz="762000" eaLnBrk="0" hangingPunct="0">
              <a:spcBef>
                <a:spcPct val="20000"/>
              </a:spcBef>
              <a:buClr>
                <a:srgbClr val="0000FF"/>
              </a:buClr>
              <a:buSzPct val="110000"/>
              <a:buFont typeface="Wingdings" pitchFamily="2" charset="2"/>
              <a:buChar char="Ø"/>
              <a:defRPr sz="2400">
                <a:solidFill>
                  <a:schemeClr val="tx1"/>
                </a:solidFill>
                <a:latin typeface="Verdana" pitchFamily="34" charset="0"/>
              </a:defRPr>
            </a:lvl3pPr>
            <a:lvl4pPr marL="1600200" indent="-228600" algn="l" defTabSz="762000" eaLnBrk="0" hangingPunct="0">
              <a:spcBef>
                <a:spcPct val="20000"/>
              </a:spcBef>
              <a:buClr>
                <a:schemeClr val="accent2"/>
              </a:buClr>
              <a:buSzPct val="110000"/>
              <a:buChar char="–"/>
              <a:defRPr sz="2000">
                <a:solidFill>
                  <a:schemeClr val="tx1"/>
                </a:solidFill>
                <a:latin typeface="Times New Roman" pitchFamily="18" charset="0"/>
              </a:defRPr>
            </a:lvl4pPr>
            <a:lvl5pPr marL="2057400" indent="-228600" algn="l" defTabSz="762000" eaLnBrk="0" hangingPunct="0">
              <a:spcBef>
                <a:spcPct val="20000"/>
              </a:spcBef>
              <a:buClr>
                <a:schemeClr val="accent2"/>
              </a:buClr>
              <a:buSzPct val="110000"/>
              <a:buChar char="»"/>
              <a:defRPr sz="2000">
                <a:solidFill>
                  <a:schemeClr val="tx1"/>
                </a:solidFill>
                <a:latin typeface="Times New Roman" pitchFamily="18" charset="0"/>
              </a:defRPr>
            </a:lvl5pPr>
            <a:lvl6pPr marL="25146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6pPr>
            <a:lvl7pPr marL="29718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7pPr>
            <a:lvl8pPr marL="34290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8pPr>
            <a:lvl9pPr marL="38862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9pPr>
          </a:lstStyle>
          <a:p>
            <a:pPr fontAlgn="base">
              <a:spcBef>
                <a:spcPct val="0"/>
              </a:spcBef>
              <a:buClrTx/>
              <a:buSzTx/>
              <a:buFontTx/>
              <a:buNone/>
            </a:pPr>
            <a:r>
              <a:rPr kumimoji="1" lang="en-US" altLang="zh-CN" sz="1800" b="1">
                <a:solidFill>
                  <a:schemeClr val="tx1"/>
                </a:solidFill>
                <a:latin typeface="CordiaUPC" pitchFamily="34" charset="-34"/>
                <a:ea typeface="宋体" pitchFamily="2" charset="-122"/>
              </a:rPr>
              <a:t>station</a:t>
            </a:r>
          </a:p>
        </p:txBody>
      </p:sp>
      <p:sp>
        <p:nvSpPr>
          <p:cNvPr id="94318" name="Text Box 110"/>
          <p:cNvSpPr txBox="1">
            <a:spLocks noChangeArrowheads="1"/>
          </p:cNvSpPr>
          <p:nvPr/>
        </p:nvSpPr>
        <p:spPr bwMode="auto">
          <a:xfrm>
            <a:off x="4371975" y="1598613"/>
            <a:ext cx="80327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type="none" w="sm" len="sm"/>
                <a:tailEnd/>
              </a14:hiddenLine>
            </a:ext>
          </a:extLst>
        </p:spPr>
        <p:txBody>
          <a:bodyPr wrap="none" lIns="90000" tIns="46800" rIns="90000" bIns="46800" anchor="ctr">
            <a:spAutoFit/>
          </a:bodyPr>
          <a:lstStyle>
            <a:lvl1pPr algn="l" defTabSz="762000" eaLnBrk="0" fontAlgn="b" hangingPunct="0">
              <a:spcBef>
                <a:spcPct val="20000"/>
              </a:spcBef>
              <a:buClr>
                <a:srgbClr val="FF6600"/>
              </a:buClr>
              <a:buSzPct val="110000"/>
              <a:buFont typeface="Wingdings" pitchFamily="2" charset="2"/>
              <a:buChar char="n"/>
              <a:defRPr sz="2800">
                <a:solidFill>
                  <a:srgbClr val="000099"/>
                </a:solidFill>
                <a:latin typeface="Verdana" pitchFamily="34" charset="0"/>
              </a:defRPr>
            </a:lvl1pPr>
            <a:lvl2pPr marL="742950" indent="-285750" algn="l" defTabSz="762000" eaLnBrk="0" hangingPunct="0">
              <a:spcBef>
                <a:spcPct val="20000"/>
              </a:spcBef>
              <a:buClr>
                <a:srgbClr val="009900"/>
              </a:buClr>
              <a:buSzPct val="110000"/>
              <a:buFont typeface="Wingdings" pitchFamily="2" charset="2"/>
              <a:buChar char="u"/>
              <a:defRPr sz="2400">
                <a:solidFill>
                  <a:schemeClr val="tx1"/>
                </a:solidFill>
                <a:latin typeface="Verdana" pitchFamily="34" charset="0"/>
              </a:defRPr>
            </a:lvl2pPr>
            <a:lvl3pPr marL="1143000" indent="-228600" algn="l" defTabSz="762000" eaLnBrk="0" hangingPunct="0">
              <a:spcBef>
                <a:spcPct val="20000"/>
              </a:spcBef>
              <a:buClr>
                <a:srgbClr val="0000FF"/>
              </a:buClr>
              <a:buSzPct val="110000"/>
              <a:buFont typeface="Wingdings" pitchFamily="2" charset="2"/>
              <a:buChar char="Ø"/>
              <a:defRPr sz="2400">
                <a:solidFill>
                  <a:schemeClr val="tx1"/>
                </a:solidFill>
                <a:latin typeface="Verdana" pitchFamily="34" charset="0"/>
              </a:defRPr>
            </a:lvl3pPr>
            <a:lvl4pPr marL="1600200" indent="-228600" algn="l" defTabSz="762000" eaLnBrk="0" hangingPunct="0">
              <a:spcBef>
                <a:spcPct val="20000"/>
              </a:spcBef>
              <a:buClr>
                <a:schemeClr val="accent2"/>
              </a:buClr>
              <a:buSzPct val="110000"/>
              <a:buChar char="–"/>
              <a:defRPr sz="2000">
                <a:solidFill>
                  <a:schemeClr val="tx1"/>
                </a:solidFill>
                <a:latin typeface="Times New Roman" pitchFamily="18" charset="0"/>
              </a:defRPr>
            </a:lvl4pPr>
            <a:lvl5pPr marL="2057400" indent="-228600" algn="l" defTabSz="762000" eaLnBrk="0" hangingPunct="0">
              <a:spcBef>
                <a:spcPct val="20000"/>
              </a:spcBef>
              <a:buClr>
                <a:schemeClr val="accent2"/>
              </a:buClr>
              <a:buSzPct val="110000"/>
              <a:buChar char="»"/>
              <a:defRPr sz="2000">
                <a:solidFill>
                  <a:schemeClr val="tx1"/>
                </a:solidFill>
                <a:latin typeface="Times New Roman" pitchFamily="18" charset="0"/>
              </a:defRPr>
            </a:lvl5pPr>
            <a:lvl6pPr marL="25146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6pPr>
            <a:lvl7pPr marL="29718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7pPr>
            <a:lvl8pPr marL="34290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8pPr>
            <a:lvl9pPr marL="38862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9pPr>
          </a:lstStyle>
          <a:p>
            <a:pPr fontAlgn="base">
              <a:spcBef>
                <a:spcPct val="50000"/>
              </a:spcBef>
              <a:buClrTx/>
              <a:buSzTx/>
              <a:buFontTx/>
              <a:buNone/>
            </a:pPr>
            <a:r>
              <a:rPr lang="en-US" altLang="zh-CN" sz="1800" b="1">
                <a:solidFill>
                  <a:srgbClr val="993300"/>
                </a:solidFill>
                <a:latin typeface="CordiaUPC" pitchFamily="34" charset="-34"/>
                <a:ea typeface="宋体" pitchFamily="2" charset="-122"/>
              </a:rPr>
              <a:t>Slot 0</a:t>
            </a:r>
          </a:p>
        </p:txBody>
      </p:sp>
      <p:sp>
        <p:nvSpPr>
          <p:cNvPr id="94319" name="Text Box 111"/>
          <p:cNvSpPr txBox="1">
            <a:spLocks noChangeArrowheads="1"/>
          </p:cNvSpPr>
          <p:nvPr/>
        </p:nvSpPr>
        <p:spPr bwMode="auto">
          <a:xfrm>
            <a:off x="3505200" y="2424113"/>
            <a:ext cx="71437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type="none" w="sm" len="sm"/>
                <a:tailEnd/>
              </a14:hiddenLine>
            </a:ext>
          </a:extLst>
        </p:spPr>
        <p:txBody>
          <a:bodyPr wrap="none" lIns="90000" tIns="46800" rIns="90000" bIns="46800" anchor="ctr">
            <a:spAutoFit/>
          </a:bodyPr>
          <a:lstStyle>
            <a:lvl1pPr algn="l" defTabSz="762000" eaLnBrk="0" fontAlgn="b" hangingPunct="0">
              <a:spcBef>
                <a:spcPct val="20000"/>
              </a:spcBef>
              <a:buClr>
                <a:srgbClr val="FF6600"/>
              </a:buClr>
              <a:buSzPct val="110000"/>
              <a:buFont typeface="Wingdings" pitchFamily="2" charset="2"/>
              <a:buChar char="n"/>
              <a:defRPr sz="2800">
                <a:solidFill>
                  <a:srgbClr val="000099"/>
                </a:solidFill>
                <a:latin typeface="Verdana" pitchFamily="34" charset="0"/>
              </a:defRPr>
            </a:lvl1pPr>
            <a:lvl2pPr marL="742950" indent="-285750" algn="l" defTabSz="762000" eaLnBrk="0" hangingPunct="0">
              <a:spcBef>
                <a:spcPct val="20000"/>
              </a:spcBef>
              <a:buClr>
                <a:srgbClr val="009900"/>
              </a:buClr>
              <a:buSzPct val="110000"/>
              <a:buFont typeface="Wingdings" pitchFamily="2" charset="2"/>
              <a:buChar char="u"/>
              <a:defRPr sz="2400">
                <a:solidFill>
                  <a:schemeClr val="tx1"/>
                </a:solidFill>
                <a:latin typeface="Verdana" pitchFamily="34" charset="0"/>
              </a:defRPr>
            </a:lvl2pPr>
            <a:lvl3pPr marL="1143000" indent="-228600" algn="l" defTabSz="762000" eaLnBrk="0" hangingPunct="0">
              <a:spcBef>
                <a:spcPct val="20000"/>
              </a:spcBef>
              <a:buClr>
                <a:srgbClr val="0000FF"/>
              </a:buClr>
              <a:buSzPct val="110000"/>
              <a:buFont typeface="Wingdings" pitchFamily="2" charset="2"/>
              <a:buChar char="Ø"/>
              <a:defRPr sz="2400">
                <a:solidFill>
                  <a:schemeClr val="tx1"/>
                </a:solidFill>
                <a:latin typeface="Verdana" pitchFamily="34" charset="0"/>
              </a:defRPr>
            </a:lvl3pPr>
            <a:lvl4pPr marL="1600200" indent="-228600" algn="l" defTabSz="762000" eaLnBrk="0" hangingPunct="0">
              <a:spcBef>
                <a:spcPct val="20000"/>
              </a:spcBef>
              <a:buClr>
                <a:schemeClr val="accent2"/>
              </a:buClr>
              <a:buSzPct val="110000"/>
              <a:buChar char="–"/>
              <a:defRPr sz="2000">
                <a:solidFill>
                  <a:schemeClr val="tx1"/>
                </a:solidFill>
                <a:latin typeface="Times New Roman" pitchFamily="18" charset="0"/>
              </a:defRPr>
            </a:lvl4pPr>
            <a:lvl5pPr marL="2057400" indent="-228600" algn="l" defTabSz="762000" eaLnBrk="0" hangingPunct="0">
              <a:spcBef>
                <a:spcPct val="20000"/>
              </a:spcBef>
              <a:buClr>
                <a:schemeClr val="accent2"/>
              </a:buClr>
              <a:buSzPct val="110000"/>
              <a:buChar char="»"/>
              <a:defRPr sz="2000">
                <a:solidFill>
                  <a:schemeClr val="tx1"/>
                </a:solidFill>
                <a:latin typeface="Times New Roman" pitchFamily="18" charset="0"/>
              </a:defRPr>
            </a:lvl5pPr>
            <a:lvl6pPr marL="25146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6pPr>
            <a:lvl7pPr marL="29718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7pPr>
            <a:lvl8pPr marL="34290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8pPr>
            <a:lvl9pPr marL="38862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9pPr>
          </a:lstStyle>
          <a:p>
            <a:pPr fontAlgn="base">
              <a:spcBef>
                <a:spcPct val="50000"/>
              </a:spcBef>
              <a:buClrTx/>
              <a:buSzTx/>
              <a:buFontTx/>
              <a:buNone/>
            </a:pPr>
            <a:r>
              <a:rPr lang="en-US" altLang="zh-CN" sz="1800" b="1">
                <a:solidFill>
                  <a:srgbClr val="993300"/>
                </a:solidFill>
                <a:latin typeface="CordiaUPC" pitchFamily="34" charset="-34"/>
                <a:ea typeface="宋体" pitchFamily="2" charset="-122"/>
              </a:rPr>
              <a:t>slot1</a:t>
            </a:r>
          </a:p>
        </p:txBody>
      </p:sp>
      <p:sp>
        <p:nvSpPr>
          <p:cNvPr id="94320" name="Text Box 112"/>
          <p:cNvSpPr txBox="1">
            <a:spLocks noChangeArrowheads="1"/>
          </p:cNvSpPr>
          <p:nvPr/>
        </p:nvSpPr>
        <p:spPr bwMode="auto">
          <a:xfrm>
            <a:off x="4654550" y="3290888"/>
            <a:ext cx="80327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type="none" w="sm" len="sm"/>
                <a:tailEnd/>
              </a14:hiddenLine>
            </a:ext>
          </a:extLst>
        </p:spPr>
        <p:txBody>
          <a:bodyPr wrap="none" lIns="90000" tIns="46800" rIns="90000" bIns="46800" anchor="ctr">
            <a:spAutoFit/>
          </a:bodyPr>
          <a:lstStyle>
            <a:lvl1pPr algn="l" defTabSz="762000" eaLnBrk="0" fontAlgn="b" hangingPunct="0">
              <a:spcBef>
                <a:spcPct val="20000"/>
              </a:spcBef>
              <a:buClr>
                <a:srgbClr val="FF6600"/>
              </a:buClr>
              <a:buSzPct val="110000"/>
              <a:buFont typeface="Wingdings" pitchFamily="2" charset="2"/>
              <a:buChar char="n"/>
              <a:defRPr sz="2800">
                <a:solidFill>
                  <a:srgbClr val="000099"/>
                </a:solidFill>
                <a:latin typeface="Verdana" pitchFamily="34" charset="0"/>
              </a:defRPr>
            </a:lvl1pPr>
            <a:lvl2pPr marL="742950" indent="-285750" algn="l" defTabSz="762000" eaLnBrk="0" hangingPunct="0">
              <a:spcBef>
                <a:spcPct val="20000"/>
              </a:spcBef>
              <a:buClr>
                <a:srgbClr val="009900"/>
              </a:buClr>
              <a:buSzPct val="110000"/>
              <a:buFont typeface="Wingdings" pitchFamily="2" charset="2"/>
              <a:buChar char="u"/>
              <a:defRPr sz="2400">
                <a:solidFill>
                  <a:schemeClr val="tx1"/>
                </a:solidFill>
                <a:latin typeface="Verdana" pitchFamily="34" charset="0"/>
              </a:defRPr>
            </a:lvl2pPr>
            <a:lvl3pPr marL="1143000" indent="-228600" algn="l" defTabSz="762000" eaLnBrk="0" hangingPunct="0">
              <a:spcBef>
                <a:spcPct val="20000"/>
              </a:spcBef>
              <a:buClr>
                <a:srgbClr val="0000FF"/>
              </a:buClr>
              <a:buSzPct val="110000"/>
              <a:buFont typeface="Wingdings" pitchFamily="2" charset="2"/>
              <a:buChar char="Ø"/>
              <a:defRPr sz="2400">
                <a:solidFill>
                  <a:schemeClr val="tx1"/>
                </a:solidFill>
                <a:latin typeface="Verdana" pitchFamily="34" charset="0"/>
              </a:defRPr>
            </a:lvl3pPr>
            <a:lvl4pPr marL="1600200" indent="-228600" algn="l" defTabSz="762000" eaLnBrk="0" hangingPunct="0">
              <a:spcBef>
                <a:spcPct val="20000"/>
              </a:spcBef>
              <a:buClr>
                <a:schemeClr val="accent2"/>
              </a:buClr>
              <a:buSzPct val="110000"/>
              <a:buChar char="–"/>
              <a:defRPr sz="2000">
                <a:solidFill>
                  <a:schemeClr val="tx1"/>
                </a:solidFill>
                <a:latin typeface="Times New Roman" pitchFamily="18" charset="0"/>
              </a:defRPr>
            </a:lvl4pPr>
            <a:lvl5pPr marL="2057400" indent="-228600" algn="l" defTabSz="762000" eaLnBrk="0" hangingPunct="0">
              <a:spcBef>
                <a:spcPct val="20000"/>
              </a:spcBef>
              <a:buClr>
                <a:schemeClr val="accent2"/>
              </a:buClr>
              <a:buSzPct val="110000"/>
              <a:buChar char="»"/>
              <a:defRPr sz="2000">
                <a:solidFill>
                  <a:schemeClr val="tx1"/>
                </a:solidFill>
                <a:latin typeface="Times New Roman" pitchFamily="18" charset="0"/>
              </a:defRPr>
            </a:lvl5pPr>
            <a:lvl6pPr marL="25146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6pPr>
            <a:lvl7pPr marL="29718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7pPr>
            <a:lvl8pPr marL="34290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8pPr>
            <a:lvl9pPr marL="38862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9pPr>
          </a:lstStyle>
          <a:p>
            <a:pPr fontAlgn="base">
              <a:spcBef>
                <a:spcPct val="50000"/>
              </a:spcBef>
              <a:buClrTx/>
              <a:buSzTx/>
              <a:buFontTx/>
              <a:buNone/>
            </a:pPr>
            <a:r>
              <a:rPr lang="en-US" altLang="zh-CN" sz="1800" b="1">
                <a:solidFill>
                  <a:srgbClr val="993300"/>
                </a:solidFill>
                <a:latin typeface="CordiaUPC" pitchFamily="34" charset="-34"/>
                <a:ea typeface="宋体" pitchFamily="2" charset="-122"/>
              </a:rPr>
              <a:t>Slot 2</a:t>
            </a:r>
          </a:p>
        </p:txBody>
      </p:sp>
      <p:sp>
        <p:nvSpPr>
          <p:cNvPr id="94321" name="Text Box 113"/>
          <p:cNvSpPr txBox="1">
            <a:spLocks noChangeArrowheads="1"/>
          </p:cNvSpPr>
          <p:nvPr/>
        </p:nvSpPr>
        <p:spPr bwMode="auto">
          <a:xfrm>
            <a:off x="5257800" y="4343400"/>
            <a:ext cx="80327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type="none" w="sm" len="sm"/>
                <a:tailEnd/>
              </a14:hiddenLine>
            </a:ext>
          </a:extLst>
        </p:spPr>
        <p:txBody>
          <a:bodyPr wrap="none" lIns="90000" tIns="46800" rIns="90000" bIns="46800" anchor="ctr">
            <a:spAutoFit/>
          </a:bodyPr>
          <a:lstStyle>
            <a:lvl1pPr algn="l" defTabSz="762000" eaLnBrk="0" fontAlgn="b" hangingPunct="0">
              <a:spcBef>
                <a:spcPct val="20000"/>
              </a:spcBef>
              <a:buClr>
                <a:srgbClr val="FF6600"/>
              </a:buClr>
              <a:buSzPct val="110000"/>
              <a:buFont typeface="Wingdings" pitchFamily="2" charset="2"/>
              <a:buChar char="n"/>
              <a:defRPr sz="2800">
                <a:solidFill>
                  <a:srgbClr val="000099"/>
                </a:solidFill>
                <a:latin typeface="Verdana" pitchFamily="34" charset="0"/>
              </a:defRPr>
            </a:lvl1pPr>
            <a:lvl2pPr marL="742950" indent="-285750" algn="l" defTabSz="762000" eaLnBrk="0" hangingPunct="0">
              <a:spcBef>
                <a:spcPct val="20000"/>
              </a:spcBef>
              <a:buClr>
                <a:srgbClr val="009900"/>
              </a:buClr>
              <a:buSzPct val="110000"/>
              <a:buFont typeface="Wingdings" pitchFamily="2" charset="2"/>
              <a:buChar char="u"/>
              <a:defRPr sz="2400">
                <a:solidFill>
                  <a:schemeClr val="tx1"/>
                </a:solidFill>
                <a:latin typeface="Verdana" pitchFamily="34" charset="0"/>
              </a:defRPr>
            </a:lvl2pPr>
            <a:lvl3pPr marL="1143000" indent="-228600" algn="l" defTabSz="762000" eaLnBrk="0" hangingPunct="0">
              <a:spcBef>
                <a:spcPct val="20000"/>
              </a:spcBef>
              <a:buClr>
                <a:srgbClr val="0000FF"/>
              </a:buClr>
              <a:buSzPct val="110000"/>
              <a:buFont typeface="Wingdings" pitchFamily="2" charset="2"/>
              <a:buChar char="Ø"/>
              <a:defRPr sz="2400">
                <a:solidFill>
                  <a:schemeClr val="tx1"/>
                </a:solidFill>
                <a:latin typeface="Verdana" pitchFamily="34" charset="0"/>
              </a:defRPr>
            </a:lvl3pPr>
            <a:lvl4pPr marL="1600200" indent="-228600" algn="l" defTabSz="762000" eaLnBrk="0" hangingPunct="0">
              <a:spcBef>
                <a:spcPct val="20000"/>
              </a:spcBef>
              <a:buClr>
                <a:schemeClr val="accent2"/>
              </a:buClr>
              <a:buSzPct val="110000"/>
              <a:buChar char="–"/>
              <a:defRPr sz="2000">
                <a:solidFill>
                  <a:schemeClr val="tx1"/>
                </a:solidFill>
                <a:latin typeface="Times New Roman" pitchFamily="18" charset="0"/>
              </a:defRPr>
            </a:lvl4pPr>
            <a:lvl5pPr marL="2057400" indent="-228600" algn="l" defTabSz="762000" eaLnBrk="0" hangingPunct="0">
              <a:spcBef>
                <a:spcPct val="20000"/>
              </a:spcBef>
              <a:buClr>
                <a:schemeClr val="accent2"/>
              </a:buClr>
              <a:buSzPct val="110000"/>
              <a:buChar char="»"/>
              <a:defRPr sz="2000">
                <a:solidFill>
                  <a:schemeClr val="tx1"/>
                </a:solidFill>
                <a:latin typeface="Times New Roman" pitchFamily="18" charset="0"/>
              </a:defRPr>
            </a:lvl5pPr>
            <a:lvl6pPr marL="25146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6pPr>
            <a:lvl7pPr marL="29718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7pPr>
            <a:lvl8pPr marL="34290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8pPr>
            <a:lvl9pPr marL="38862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9pPr>
          </a:lstStyle>
          <a:p>
            <a:pPr fontAlgn="base">
              <a:spcBef>
                <a:spcPct val="50000"/>
              </a:spcBef>
              <a:buClrTx/>
              <a:buSzTx/>
              <a:buFontTx/>
              <a:buNone/>
            </a:pPr>
            <a:r>
              <a:rPr lang="en-US" altLang="zh-CN" sz="1800" b="1">
                <a:solidFill>
                  <a:srgbClr val="993300"/>
                </a:solidFill>
                <a:latin typeface="CordiaUPC" pitchFamily="34" charset="-34"/>
                <a:ea typeface="宋体" pitchFamily="2" charset="-122"/>
              </a:rPr>
              <a:t>Slot 3</a:t>
            </a:r>
          </a:p>
        </p:txBody>
      </p:sp>
      <p:sp>
        <p:nvSpPr>
          <p:cNvPr id="94322" name="Text Box 114"/>
          <p:cNvSpPr txBox="1">
            <a:spLocks noChangeArrowheads="1"/>
          </p:cNvSpPr>
          <p:nvPr/>
        </p:nvSpPr>
        <p:spPr bwMode="auto">
          <a:xfrm>
            <a:off x="6248400" y="4343400"/>
            <a:ext cx="77787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type="none" w="sm" len="sm"/>
                <a:tailEnd/>
              </a14:hiddenLine>
            </a:ext>
          </a:extLst>
        </p:spPr>
        <p:txBody>
          <a:bodyPr wrap="none" lIns="90000" tIns="46800" rIns="90000" bIns="46800" anchor="ctr">
            <a:spAutoFit/>
          </a:bodyPr>
          <a:lstStyle>
            <a:lvl1pPr algn="l" defTabSz="762000" eaLnBrk="0" fontAlgn="b" hangingPunct="0">
              <a:spcBef>
                <a:spcPct val="20000"/>
              </a:spcBef>
              <a:buClr>
                <a:srgbClr val="FF6600"/>
              </a:buClr>
              <a:buSzPct val="110000"/>
              <a:buFont typeface="Wingdings" pitchFamily="2" charset="2"/>
              <a:buChar char="n"/>
              <a:defRPr sz="2800">
                <a:solidFill>
                  <a:srgbClr val="000099"/>
                </a:solidFill>
                <a:latin typeface="Verdana" pitchFamily="34" charset="0"/>
              </a:defRPr>
            </a:lvl1pPr>
            <a:lvl2pPr marL="742950" indent="-285750" algn="l" defTabSz="762000" eaLnBrk="0" hangingPunct="0">
              <a:spcBef>
                <a:spcPct val="20000"/>
              </a:spcBef>
              <a:buClr>
                <a:srgbClr val="009900"/>
              </a:buClr>
              <a:buSzPct val="110000"/>
              <a:buFont typeface="Wingdings" pitchFamily="2" charset="2"/>
              <a:buChar char="u"/>
              <a:defRPr sz="2400">
                <a:solidFill>
                  <a:schemeClr val="tx1"/>
                </a:solidFill>
                <a:latin typeface="Verdana" pitchFamily="34" charset="0"/>
              </a:defRPr>
            </a:lvl2pPr>
            <a:lvl3pPr marL="1143000" indent="-228600" algn="l" defTabSz="762000" eaLnBrk="0" hangingPunct="0">
              <a:spcBef>
                <a:spcPct val="20000"/>
              </a:spcBef>
              <a:buClr>
                <a:srgbClr val="0000FF"/>
              </a:buClr>
              <a:buSzPct val="110000"/>
              <a:buFont typeface="Wingdings" pitchFamily="2" charset="2"/>
              <a:buChar char="Ø"/>
              <a:defRPr sz="2400">
                <a:solidFill>
                  <a:schemeClr val="tx1"/>
                </a:solidFill>
                <a:latin typeface="Verdana" pitchFamily="34" charset="0"/>
              </a:defRPr>
            </a:lvl3pPr>
            <a:lvl4pPr marL="1600200" indent="-228600" algn="l" defTabSz="762000" eaLnBrk="0" hangingPunct="0">
              <a:spcBef>
                <a:spcPct val="20000"/>
              </a:spcBef>
              <a:buClr>
                <a:schemeClr val="accent2"/>
              </a:buClr>
              <a:buSzPct val="110000"/>
              <a:buChar char="–"/>
              <a:defRPr sz="2000">
                <a:solidFill>
                  <a:schemeClr val="tx1"/>
                </a:solidFill>
                <a:latin typeface="Times New Roman" pitchFamily="18" charset="0"/>
              </a:defRPr>
            </a:lvl4pPr>
            <a:lvl5pPr marL="2057400" indent="-228600" algn="l" defTabSz="762000" eaLnBrk="0" hangingPunct="0">
              <a:spcBef>
                <a:spcPct val="20000"/>
              </a:spcBef>
              <a:buClr>
                <a:schemeClr val="accent2"/>
              </a:buClr>
              <a:buSzPct val="110000"/>
              <a:buChar char="»"/>
              <a:defRPr sz="2000">
                <a:solidFill>
                  <a:schemeClr val="tx1"/>
                </a:solidFill>
                <a:latin typeface="Times New Roman" pitchFamily="18" charset="0"/>
              </a:defRPr>
            </a:lvl5pPr>
            <a:lvl6pPr marL="25146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6pPr>
            <a:lvl7pPr marL="29718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7pPr>
            <a:lvl8pPr marL="34290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8pPr>
            <a:lvl9pPr marL="38862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9pPr>
          </a:lstStyle>
          <a:p>
            <a:pPr fontAlgn="base">
              <a:spcBef>
                <a:spcPct val="50000"/>
              </a:spcBef>
              <a:buClrTx/>
              <a:buSzTx/>
              <a:buFontTx/>
              <a:buNone/>
            </a:pPr>
            <a:r>
              <a:rPr lang="en-US" altLang="zh-CN" sz="1800" b="1">
                <a:solidFill>
                  <a:srgbClr val="993300"/>
                </a:solidFill>
                <a:latin typeface="CordiaUPC" pitchFamily="34" charset="-34"/>
                <a:ea typeface="宋体" pitchFamily="2" charset="-122"/>
              </a:rPr>
              <a:t>slot4</a:t>
            </a:r>
            <a:r>
              <a:rPr lang="en-US" altLang="zh-CN" sz="1800" b="1">
                <a:solidFill>
                  <a:schemeClr val="tx1"/>
                </a:solidFill>
                <a:latin typeface="CordiaUPC" pitchFamily="34" charset="-34"/>
                <a:ea typeface="宋体" pitchFamily="2" charset="-122"/>
              </a:rPr>
              <a:t> </a:t>
            </a:r>
            <a:endParaRPr lang="zh-CN" altLang="en-US" sz="1800" b="1">
              <a:solidFill>
                <a:schemeClr val="tx1"/>
              </a:solidFill>
              <a:latin typeface="CordiaUPC" pitchFamily="34" charset="-34"/>
              <a:ea typeface="宋体" pitchFamily="2" charset="-122"/>
            </a:endParaRPr>
          </a:p>
        </p:txBody>
      </p:sp>
      <p:sp>
        <p:nvSpPr>
          <p:cNvPr id="94323" name="Text Box 115"/>
          <p:cNvSpPr txBox="1">
            <a:spLocks noChangeArrowheads="1"/>
          </p:cNvSpPr>
          <p:nvPr/>
        </p:nvSpPr>
        <p:spPr bwMode="auto">
          <a:xfrm>
            <a:off x="941388" y="903288"/>
            <a:ext cx="5880100" cy="779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type="none" w="sm" len="sm"/>
                <a:tailEnd/>
              </a14:hiddenLine>
            </a:ext>
          </a:extLst>
        </p:spPr>
        <p:txBody>
          <a:bodyPr lIns="90000" tIns="46800" rIns="90000" bIns="46800" anchor="ctr">
            <a:spAutoFit/>
          </a:bodyPr>
          <a:lstStyle>
            <a:lvl1pPr algn="l" defTabSz="762000" eaLnBrk="0" fontAlgn="b" hangingPunct="0">
              <a:spcBef>
                <a:spcPct val="20000"/>
              </a:spcBef>
              <a:buClr>
                <a:srgbClr val="FF6600"/>
              </a:buClr>
              <a:buSzPct val="110000"/>
              <a:buFont typeface="Wingdings" pitchFamily="2" charset="2"/>
              <a:buChar char="n"/>
              <a:defRPr sz="2800">
                <a:solidFill>
                  <a:srgbClr val="000099"/>
                </a:solidFill>
                <a:latin typeface="Verdana" pitchFamily="34" charset="0"/>
              </a:defRPr>
            </a:lvl1pPr>
            <a:lvl2pPr marL="742950" indent="-285750" algn="l" defTabSz="762000" eaLnBrk="0" hangingPunct="0">
              <a:spcBef>
                <a:spcPct val="20000"/>
              </a:spcBef>
              <a:buClr>
                <a:srgbClr val="009900"/>
              </a:buClr>
              <a:buSzPct val="110000"/>
              <a:buFont typeface="Wingdings" pitchFamily="2" charset="2"/>
              <a:buChar char="u"/>
              <a:defRPr sz="2400">
                <a:solidFill>
                  <a:schemeClr val="tx1"/>
                </a:solidFill>
                <a:latin typeface="Verdana" pitchFamily="34" charset="0"/>
              </a:defRPr>
            </a:lvl2pPr>
            <a:lvl3pPr marL="1143000" indent="-228600" algn="l" defTabSz="762000" eaLnBrk="0" hangingPunct="0">
              <a:spcBef>
                <a:spcPct val="20000"/>
              </a:spcBef>
              <a:buClr>
                <a:srgbClr val="0000FF"/>
              </a:buClr>
              <a:buSzPct val="110000"/>
              <a:buFont typeface="Wingdings" pitchFamily="2" charset="2"/>
              <a:buChar char="Ø"/>
              <a:defRPr sz="2400">
                <a:solidFill>
                  <a:schemeClr val="tx1"/>
                </a:solidFill>
                <a:latin typeface="Verdana" pitchFamily="34" charset="0"/>
              </a:defRPr>
            </a:lvl3pPr>
            <a:lvl4pPr marL="1600200" indent="-228600" algn="l" defTabSz="762000" eaLnBrk="0" hangingPunct="0">
              <a:spcBef>
                <a:spcPct val="20000"/>
              </a:spcBef>
              <a:buClr>
                <a:schemeClr val="accent2"/>
              </a:buClr>
              <a:buSzPct val="110000"/>
              <a:buChar char="–"/>
              <a:defRPr sz="2000">
                <a:solidFill>
                  <a:schemeClr val="tx1"/>
                </a:solidFill>
                <a:latin typeface="Times New Roman" pitchFamily="18" charset="0"/>
              </a:defRPr>
            </a:lvl4pPr>
            <a:lvl5pPr marL="2057400" indent="-228600" algn="l" defTabSz="762000" eaLnBrk="0" hangingPunct="0">
              <a:spcBef>
                <a:spcPct val="20000"/>
              </a:spcBef>
              <a:buClr>
                <a:schemeClr val="accent2"/>
              </a:buClr>
              <a:buSzPct val="110000"/>
              <a:buChar char="»"/>
              <a:defRPr sz="2000">
                <a:solidFill>
                  <a:schemeClr val="tx1"/>
                </a:solidFill>
                <a:latin typeface="Times New Roman" pitchFamily="18" charset="0"/>
              </a:defRPr>
            </a:lvl5pPr>
            <a:lvl6pPr marL="25146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6pPr>
            <a:lvl7pPr marL="29718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7pPr>
            <a:lvl8pPr marL="34290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8pPr>
            <a:lvl9pPr marL="38862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9pPr>
          </a:lstStyle>
          <a:p>
            <a:pPr fontAlgn="base">
              <a:spcBef>
                <a:spcPct val="50000"/>
              </a:spcBef>
              <a:buClrTx/>
              <a:buSzTx/>
              <a:buFontTx/>
              <a:buNone/>
            </a:pPr>
            <a:r>
              <a:rPr lang="en-US" altLang="zh-CN" sz="1800" b="1">
                <a:solidFill>
                  <a:schemeClr val="tx1"/>
                </a:solidFill>
                <a:latin typeface="CordiaUPC" pitchFamily="34" charset="-34"/>
                <a:ea typeface="宋体" pitchFamily="2" charset="-122"/>
              </a:rPr>
              <a:t>G  and H being the only ones wanting to transmit</a:t>
            </a:r>
          </a:p>
          <a:p>
            <a:pPr algn="ctr" fontAlgn="base">
              <a:spcBef>
                <a:spcPct val="50000"/>
              </a:spcBef>
              <a:buClrTx/>
              <a:buSzTx/>
              <a:buFontTx/>
              <a:buNone/>
            </a:pPr>
            <a:endParaRPr lang="zh-CN" altLang="en-US" sz="1800" b="1">
              <a:solidFill>
                <a:schemeClr val="tx1"/>
              </a:solidFill>
              <a:latin typeface="CordiaUPC" pitchFamily="34" charset="-34"/>
              <a:ea typeface="宋体"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94323"/>
                                        </p:tgtEl>
                                        <p:attrNameLst>
                                          <p:attrName>style.visibility</p:attrName>
                                        </p:attrNameLst>
                                      </p:cBhvr>
                                      <p:to>
                                        <p:strVal val="visible"/>
                                      </p:to>
                                    </p:set>
                                    <p:anim calcmode="lin" valueType="num">
                                      <p:cBhvr additive="base">
                                        <p:cTn id="7" dur="500" fill="hold"/>
                                        <p:tgtEl>
                                          <p:spTgt spid="94323"/>
                                        </p:tgtEl>
                                        <p:attrNameLst>
                                          <p:attrName>ppt_x</p:attrName>
                                        </p:attrNameLst>
                                      </p:cBhvr>
                                      <p:tavLst>
                                        <p:tav tm="0">
                                          <p:val>
                                            <p:strVal val="1+#ppt_w/2"/>
                                          </p:val>
                                        </p:tav>
                                        <p:tav tm="100000">
                                          <p:val>
                                            <p:strVal val="#ppt_x"/>
                                          </p:val>
                                        </p:tav>
                                      </p:tavLst>
                                    </p:anim>
                                    <p:anim calcmode="lin" valueType="num">
                                      <p:cBhvr additive="base">
                                        <p:cTn id="8" dur="500" fill="hold"/>
                                        <p:tgtEl>
                                          <p:spTgt spid="94323"/>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500"/>
                            </p:stCondLst>
                            <p:childTnLst>
                              <p:par>
                                <p:cTn id="10" presetID="1" presetClass="entr" presetSubtype="0" fill="hold" grpId="0" nodeType="afterEffect">
                                  <p:stCondLst>
                                    <p:cond delay="0"/>
                                  </p:stCondLst>
                                  <p:childTnLst>
                                    <p:set>
                                      <p:cBhvr>
                                        <p:cTn id="11" dur="1" fill="hold">
                                          <p:stCondLst>
                                            <p:cond delay="499"/>
                                          </p:stCondLst>
                                        </p:cTn>
                                        <p:tgtEl>
                                          <p:spTgt spid="94318"/>
                                        </p:tgtEl>
                                        <p:attrNameLst>
                                          <p:attrName>style.visibility</p:attrName>
                                        </p:attrNameLst>
                                      </p:cBhvr>
                                      <p:to>
                                        <p:strVal val="visible"/>
                                      </p:to>
                                    </p:set>
                                  </p:childTnLst>
                                </p:cTn>
                              </p:par>
                            </p:childTnLst>
                          </p:cTn>
                        </p:par>
                      </p:childTnLst>
                    </p:cTn>
                  </p:par>
                  <p:par>
                    <p:cTn id="12" fill="hold" nodeType="clickPar">
                      <p:stCondLst>
                        <p:cond delay="indefinite"/>
                      </p:stCondLst>
                      <p:childTnLst>
                        <p:par>
                          <p:cTn id="13" fill="hold" nodeType="withGroup">
                            <p:stCondLst>
                              <p:cond delay="0"/>
                            </p:stCondLst>
                            <p:childTnLst>
                              <p:par>
                                <p:cTn id="14" presetID="1" presetClass="entr" presetSubtype="0" fill="hold" grpId="0" nodeType="clickEffect">
                                  <p:stCondLst>
                                    <p:cond delay="0"/>
                                  </p:stCondLst>
                                  <p:childTnLst>
                                    <p:set>
                                      <p:cBhvr>
                                        <p:cTn id="15" dur="1" fill="hold">
                                          <p:stCondLst>
                                            <p:cond delay="499"/>
                                          </p:stCondLst>
                                        </p:cTn>
                                        <p:tgtEl>
                                          <p:spTgt spid="94319"/>
                                        </p:tgtEl>
                                        <p:attrNameLst>
                                          <p:attrName>style.visibility</p:attrName>
                                        </p:attrNameLst>
                                      </p:cBhvr>
                                      <p:to>
                                        <p:strVal val="visible"/>
                                      </p:to>
                                    </p:set>
                                  </p:childTnLst>
                                </p:cTn>
                              </p:par>
                            </p:childTnLst>
                          </p:cTn>
                        </p:par>
                        <p:par>
                          <p:cTn id="16" fill="hold" nodeType="afterGroup">
                            <p:stCondLst>
                              <p:cond delay="500"/>
                            </p:stCondLst>
                            <p:childTnLst>
                              <p:par>
                                <p:cTn id="17" presetID="1" presetClass="entr" presetSubtype="0" fill="hold" grpId="0" nodeType="afterEffect">
                                  <p:stCondLst>
                                    <p:cond delay="0"/>
                                  </p:stCondLst>
                                  <p:childTnLst>
                                    <p:set>
                                      <p:cBhvr>
                                        <p:cTn id="18" dur="1" fill="hold">
                                          <p:stCondLst>
                                            <p:cond delay="499"/>
                                          </p:stCondLst>
                                        </p:cTn>
                                        <p:tgtEl>
                                          <p:spTgt spid="94320"/>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94321"/>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943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318" grpId="0" autoUpdateAnimBg="0"/>
      <p:bldP spid="94319" grpId="0" autoUpdateAnimBg="0"/>
      <p:bldP spid="94320" grpId="0" autoUpdateAnimBg="0"/>
      <p:bldP spid="94321" grpId="0" autoUpdateAnimBg="0"/>
      <p:bldP spid="94322" grpId="0" autoUpdateAnimBg="0"/>
      <p:bldP spid="94323" grpId="0" autoUpdateAnimBg="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subTitle" idx="1"/>
          </p:nvPr>
        </p:nvSpPr>
        <p:spPr>
          <a:xfrm>
            <a:off x="120650" y="2466975"/>
            <a:ext cx="8577263" cy="2906713"/>
          </a:xfrm>
        </p:spPr>
        <p:txBody>
          <a:bodyPr/>
          <a:lstStyle/>
          <a:p>
            <a:pPr eaLnBrk="1" hangingPunct="1">
              <a:lnSpc>
                <a:spcPct val="80000"/>
              </a:lnSpc>
              <a:buFontTx/>
              <a:buNone/>
            </a:pPr>
            <a:r>
              <a:rPr lang="en-US" altLang="zh-CN" sz="5400">
                <a:solidFill>
                  <a:srgbClr val="0000FF"/>
                </a:solidFill>
                <a:latin typeface="Times New Roman" pitchFamily="18" charset="0"/>
                <a:ea typeface="宋体" pitchFamily="2" charset="-122"/>
              </a:rPr>
              <a:t> Wireless LAN Protocols</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a:xfrm>
            <a:off x="157163" y="157163"/>
            <a:ext cx="8794750" cy="696912"/>
          </a:xfrm>
        </p:spPr>
        <p:txBody>
          <a:bodyPr/>
          <a:lstStyle/>
          <a:p>
            <a:pPr eaLnBrk="1" hangingPunct="1"/>
            <a:r>
              <a:rPr lang="en-US" altLang="zh-CN">
                <a:ea typeface="宋体" pitchFamily="2" charset="-122"/>
              </a:rPr>
              <a:t>Problems</a:t>
            </a:r>
          </a:p>
        </p:txBody>
      </p:sp>
      <p:sp>
        <p:nvSpPr>
          <p:cNvPr id="61443" name="Rectangle 3"/>
          <p:cNvSpPr>
            <a:spLocks noGrp="1" noChangeArrowheads="1"/>
          </p:cNvSpPr>
          <p:nvPr>
            <p:ph type="body" sz="half" idx="1"/>
          </p:nvPr>
        </p:nvSpPr>
        <p:spPr>
          <a:xfrm>
            <a:off x="515938" y="877888"/>
            <a:ext cx="8255000" cy="3201987"/>
          </a:xfrm>
        </p:spPr>
        <p:txBody>
          <a:bodyPr/>
          <a:lstStyle/>
          <a:p>
            <a:pPr marL="0" indent="0" eaLnBrk="1" hangingPunct="1"/>
            <a:r>
              <a:rPr lang="en-US" altLang="zh-CN" sz="2400">
                <a:ea typeface="宋体" pitchFamily="2" charset="-122"/>
              </a:rPr>
              <a:t>Radio transmitter &amp; receiver</a:t>
            </a:r>
          </a:p>
          <a:p>
            <a:pPr lvl="1" eaLnBrk="1" hangingPunct="1"/>
            <a:r>
              <a:rPr lang="en-US" altLang="zh-CN" sz="2000">
                <a:ea typeface="宋体" pitchFamily="2" charset="-122"/>
              </a:rPr>
              <a:t>Radio transmitters have some fixed range. </a:t>
            </a:r>
          </a:p>
          <a:p>
            <a:pPr lvl="1" eaLnBrk="1" hangingPunct="1"/>
            <a:r>
              <a:rPr lang="en-US" altLang="zh-CN" sz="2000">
                <a:ea typeface="宋体" pitchFamily="2" charset="-122"/>
              </a:rPr>
              <a:t>In some wireless LANs, not all stations are within range of one another</a:t>
            </a:r>
          </a:p>
          <a:p>
            <a:pPr lvl="1" eaLnBrk="1" hangingPunct="1"/>
            <a:r>
              <a:rPr lang="en-US" altLang="zh-CN" sz="2000">
                <a:ea typeface="宋体" pitchFamily="2" charset="-122"/>
              </a:rPr>
              <a:t>Interference at the </a:t>
            </a:r>
            <a:r>
              <a:rPr lang="en-US" altLang="zh-CN" sz="2000" b="1">
                <a:ea typeface="宋体" pitchFamily="2" charset="-122"/>
              </a:rPr>
              <a:t>receiver</a:t>
            </a:r>
            <a:r>
              <a:rPr lang="en-US" altLang="zh-CN" sz="2000">
                <a:ea typeface="宋体" pitchFamily="2" charset="-122"/>
              </a:rPr>
              <a:t>, not at the</a:t>
            </a:r>
            <a:r>
              <a:rPr lang="en-US" altLang="zh-CN" sz="2000" b="1">
                <a:ea typeface="宋体" pitchFamily="2" charset="-122"/>
              </a:rPr>
              <a:t> sender</a:t>
            </a:r>
            <a:r>
              <a:rPr lang="en-US" altLang="zh-CN" sz="2000">
                <a:ea typeface="宋体" pitchFamily="2" charset="-122"/>
              </a:rPr>
              <a:t> </a:t>
            </a:r>
          </a:p>
          <a:p>
            <a:pPr lvl="1" eaLnBrk="1" hangingPunct="1"/>
            <a:r>
              <a:rPr lang="en-US" altLang="zh-CN" sz="2000">
                <a:ea typeface="宋体" pitchFamily="2" charset="-122"/>
              </a:rPr>
              <a:t>CSMA/CD is not </a:t>
            </a:r>
            <a:r>
              <a:rPr lang="en-US" altLang="zh-CN" sz="2000" b="1">
                <a:ea typeface="宋体" pitchFamily="2" charset="-122"/>
              </a:rPr>
              <a:t>appropriate</a:t>
            </a:r>
          </a:p>
          <a:p>
            <a:pPr marL="0" indent="0" eaLnBrk="1" hangingPunct="1"/>
            <a:r>
              <a:rPr lang="en-US" altLang="zh-CN" sz="2400">
                <a:ea typeface="宋体" pitchFamily="2" charset="-122"/>
              </a:rPr>
              <a:t>Hidden station problem</a:t>
            </a:r>
          </a:p>
          <a:p>
            <a:pPr marL="0" indent="0" eaLnBrk="1" hangingPunct="1"/>
            <a:r>
              <a:rPr lang="en-US" altLang="zh-CN" sz="2400">
                <a:ea typeface="宋体" pitchFamily="2" charset="-122"/>
              </a:rPr>
              <a:t>Exposed station problem</a:t>
            </a:r>
          </a:p>
        </p:txBody>
      </p:sp>
      <p:graphicFrame>
        <p:nvGraphicFramePr>
          <p:cNvPr id="61444" name="Object 4" descr="4-11"/>
          <p:cNvGraphicFramePr>
            <a:graphicFrameLocks noGrp="1" noChangeAspect="1"/>
          </p:cNvGraphicFramePr>
          <p:nvPr>
            <p:ph sz="half" idx="2"/>
          </p:nvPr>
        </p:nvGraphicFramePr>
        <p:xfrm>
          <a:off x="334963" y="4122738"/>
          <a:ext cx="8386762" cy="1851025"/>
        </p:xfrm>
        <a:graphic>
          <a:graphicData uri="http://schemas.openxmlformats.org/presentationml/2006/ole">
            <mc:AlternateContent xmlns:mc="http://schemas.openxmlformats.org/markup-compatibility/2006">
              <mc:Choice xmlns:v="urn:schemas-microsoft-com:vml" Requires="v">
                <p:oleObj spid="_x0000_s61496" name="位图图像" r:id="rId3" imgW="8933333" imgH="1971950" progId="Paint.Picture">
                  <p:embed/>
                </p:oleObj>
              </mc:Choice>
              <mc:Fallback>
                <p:oleObj name="位图图像" r:id="rId3" imgW="8933333" imgH="1971950" progId="Paint.Picture">
                  <p:embed/>
                  <p:pic>
                    <p:nvPicPr>
                      <p:cNvPr id="0" name="Object 4" descr="4-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4963" y="4122738"/>
                        <a:ext cx="8386762" cy="185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1445" name="Rectangle 6"/>
          <p:cNvSpPr>
            <a:spLocks noChangeArrowheads="1"/>
          </p:cNvSpPr>
          <p:nvPr/>
        </p:nvSpPr>
        <p:spPr bwMode="auto">
          <a:xfrm>
            <a:off x="590550" y="5873750"/>
            <a:ext cx="80565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609600" indent="-609600" algn="l" eaLnBrk="0" fontAlgn="b" hangingPunct="0">
              <a:spcBef>
                <a:spcPct val="20000"/>
              </a:spcBef>
              <a:buClr>
                <a:srgbClr val="FF6600"/>
              </a:buClr>
              <a:buSzPct val="110000"/>
              <a:buFont typeface="Wingdings" pitchFamily="2" charset="2"/>
              <a:buChar char="n"/>
              <a:defRPr sz="2800">
                <a:solidFill>
                  <a:srgbClr val="000099"/>
                </a:solidFill>
                <a:latin typeface="Verdana" pitchFamily="34" charset="0"/>
              </a:defRPr>
            </a:lvl1pPr>
            <a:lvl2pPr marL="742950" indent="-285750" algn="l" eaLnBrk="0" hangingPunct="0">
              <a:spcBef>
                <a:spcPct val="20000"/>
              </a:spcBef>
              <a:buClr>
                <a:srgbClr val="009900"/>
              </a:buClr>
              <a:buSzPct val="110000"/>
              <a:buFont typeface="Wingdings" pitchFamily="2" charset="2"/>
              <a:buChar char="u"/>
              <a:defRPr sz="2400">
                <a:solidFill>
                  <a:schemeClr val="tx1"/>
                </a:solidFill>
                <a:latin typeface="Verdana" pitchFamily="34" charset="0"/>
              </a:defRPr>
            </a:lvl2pPr>
            <a:lvl3pPr marL="1143000" indent="-228600" algn="l" eaLnBrk="0" hangingPunct="0">
              <a:spcBef>
                <a:spcPct val="20000"/>
              </a:spcBef>
              <a:buClr>
                <a:srgbClr val="0000FF"/>
              </a:buClr>
              <a:buSzPct val="110000"/>
              <a:buFont typeface="Wingdings" pitchFamily="2" charset="2"/>
              <a:buChar char="Ø"/>
              <a:defRPr sz="2400">
                <a:solidFill>
                  <a:schemeClr val="tx1"/>
                </a:solidFill>
                <a:latin typeface="Verdana" pitchFamily="34" charset="0"/>
              </a:defRPr>
            </a:lvl3pPr>
            <a:lvl4pPr marL="1600200" indent="-228600" algn="l" eaLnBrk="0" hangingPunct="0">
              <a:spcBef>
                <a:spcPct val="20000"/>
              </a:spcBef>
              <a:buClr>
                <a:schemeClr val="accent2"/>
              </a:buClr>
              <a:buSzPct val="110000"/>
              <a:buChar char="–"/>
              <a:defRPr sz="2000">
                <a:solidFill>
                  <a:schemeClr val="tx1"/>
                </a:solidFill>
                <a:latin typeface="Times New Roman" pitchFamily="18" charset="0"/>
              </a:defRPr>
            </a:lvl4pPr>
            <a:lvl5pPr marL="2057400" indent="-228600" algn="l" eaLnBrk="0" hangingPunct="0">
              <a:spcBef>
                <a:spcPct val="20000"/>
              </a:spcBef>
              <a:buClr>
                <a:schemeClr val="accent2"/>
              </a:buClr>
              <a:buSzPct val="110000"/>
              <a:buChar char="»"/>
              <a:defRPr sz="2000">
                <a:solidFill>
                  <a:schemeClr val="tx1"/>
                </a:solidFill>
                <a:latin typeface="Times New Roman" pitchFamily="18" charset="0"/>
              </a:defRPr>
            </a:lvl5pPr>
            <a:lvl6pPr marL="25146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6pPr>
            <a:lvl7pPr marL="29718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7pPr>
            <a:lvl8pPr marL="34290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8pPr>
            <a:lvl9pPr marL="38862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9pPr>
          </a:lstStyle>
          <a:p>
            <a:pPr algn="ctr" eaLnBrk="1" hangingPunct="1">
              <a:buFont typeface="Wingdings" pitchFamily="2" charset="2"/>
              <a:buNone/>
            </a:pPr>
            <a:r>
              <a:rPr lang="en-US" altLang="zh-CN">
                <a:solidFill>
                  <a:schemeClr val="tx1"/>
                </a:solidFill>
                <a:latin typeface="Times New Roman" pitchFamily="18" charset="0"/>
                <a:ea typeface="宋体" pitchFamily="2" charset="-122"/>
              </a:rPr>
              <a:t>(a) A transmitting                 (b) B transmitting</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157163" y="157163"/>
            <a:ext cx="8794750" cy="696912"/>
          </a:xfrm>
        </p:spPr>
        <p:txBody>
          <a:bodyPr/>
          <a:lstStyle/>
          <a:p>
            <a:pPr eaLnBrk="1" hangingPunct="1"/>
            <a:r>
              <a:rPr lang="en-US" altLang="zh-CN">
                <a:ea typeface="宋体" pitchFamily="2" charset="-122"/>
              </a:rPr>
              <a:t>M/M/1 Example</a:t>
            </a:r>
          </a:p>
        </p:txBody>
      </p:sp>
      <p:sp>
        <p:nvSpPr>
          <p:cNvPr id="7171" name="Rectangle 3"/>
          <p:cNvSpPr>
            <a:spLocks noGrp="1" noChangeArrowheads="1"/>
          </p:cNvSpPr>
          <p:nvPr>
            <p:ph type="body" idx="1"/>
          </p:nvPr>
        </p:nvSpPr>
        <p:spPr>
          <a:xfrm>
            <a:off x="0" y="3338513"/>
            <a:ext cx="9144000" cy="3214687"/>
          </a:xfrm>
        </p:spPr>
        <p:txBody>
          <a:bodyPr/>
          <a:lstStyle/>
          <a:p>
            <a:pPr eaLnBrk="1" hangingPunct="1">
              <a:buFontTx/>
              <a:buNone/>
            </a:pPr>
            <a:r>
              <a:rPr lang="zh-CN" altLang="en-US">
                <a:solidFill>
                  <a:schemeClr val="accent2"/>
                </a:solidFill>
                <a:ea typeface="宋体" pitchFamily="2" charset="-122"/>
              </a:rPr>
              <a:t>		 </a:t>
            </a:r>
            <a:r>
              <a:rPr kumimoji="1" lang="en-US" altLang="zh-CN">
                <a:ea typeface="宋体" pitchFamily="2" charset="-122"/>
              </a:rPr>
              <a:t>λ=200     μC=250</a:t>
            </a:r>
          </a:p>
          <a:p>
            <a:pPr eaLnBrk="1" hangingPunct="1">
              <a:buFontTx/>
              <a:buNone/>
            </a:pPr>
            <a:r>
              <a:rPr kumimoji="1" lang="en-US" altLang="zh-CN">
                <a:ea typeface="宋体" pitchFamily="2" charset="-122"/>
              </a:rPr>
              <a:t> 		 T=1/(250-200)=20ms</a:t>
            </a:r>
          </a:p>
          <a:p>
            <a:pPr eaLnBrk="1" hangingPunct="1">
              <a:buFontTx/>
              <a:buNone/>
            </a:pPr>
            <a:r>
              <a:rPr kumimoji="1" lang="en-US" altLang="zh-CN" b="1">
                <a:ea typeface="宋体" pitchFamily="2" charset="-122"/>
              </a:rPr>
              <a:t>		</a:t>
            </a:r>
            <a:endParaRPr kumimoji="1" lang="zh-CN" altLang="en-US" b="1">
              <a:ea typeface="宋体" pitchFamily="2" charset="-122"/>
            </a:endParaRPr>
          </a:p>
        </p:txBody>
      </p:sp>
      <p:sp>
        <p:nvSpPr>
          <p:cNvPr id="7172" name="Oval 4"/>
          <p:cNvSpPr>
            <a:spLocks noChangeArrowheads="1"/>
          </p:cNvSpPr>
          <p:nvPr/>
        </p:nvSpPr>
        <p:spPr bwMode="auto">
          <a:xfrm>
            <a:off x="4603750" y="2209800"/>
            <a:ext cx="685800" cy="685800"/>
          </a:xfrm>
          <a:prstGeom prst="ellipse">
            <a:avLst/>
          </a:prstGeom>
          <a:solidFill>
            <a:schemeClr val="accent1"/>
          </a:solidFill>
          <a:ln w="76200" cap="sq">
            <a:solidFill>
              <a:schemeClr val="accent1"/>
            </a:solidFill>
            <a:round/>
            <a:headEnd type="none" w="sm" len="sm"/>
            <a:tailEnd type="none" w="sm" len="sm"/>
          </a:ln>
        </p:spPr>
        <p:txBody>
          <a:bodyPr wrap="none" lIns="90000" tIns="46800" rIns="90000" bIns="46800" anchor="ctr"/>
          <a:lstStyle>
            <a:lvl1pPr algn="l" eaLnBrk="0" fontAlgn="b" hangingPunct="0">
              <a:spcBef>
                <a:spcPct val="20000"/>
              </a:spcBef>
              <a:buClr>
                <a:srgbClr val="FF6600"/>
              </a:buClr>
              <a:buSzPct val="110000"/>
              <a:buFont typeface="Wingdings" pitchFamily="2" charset="2"/>
              <a:buChar char="n"/>
              <a:defRPr sz="2800">
                <a:solidFill>
                  <a:srgbClr val="000099"/>
                </a:solidFill>
                <a:latin typeface="Verdana" pitchFamily="34" charset="0"/>
              </a:defRPr>
            </a:lvl1pPr>
            <a:lvl2pPr marL="742950" indent="-285750" algn="l" eaLnBrk="0" hangingPunct="0">
              <a:spcBef>
                <a:spcPct val="20000"/>
              </a:spcBef>
              <a:buClr>
                <a:srgbClr val="009900"/>
              </a:buClr>
              <a:buSzPct val="110000"/>
              <a:buFont typeface="Wingdings" pitchFamily="2" charset="2"/>
              <a:buChar char="u"/>
              <a:defRPr sz="2400">
                <a:solidFill>
                  <a:schemeClr val="tx1"/>
                </a:solidFill>
                <a:latin typeface="Verdana" pitchFamily="34" charset="0"/>
              </a:defRPr>
            </a:lvl2pPr>
            <a:lvl3pPr marL="1143000" indent="-228600" algn="l" eaLnBrk="0" hangingPunct="0">
              <a:spcBef>
                <a:spcPct val="20000"/>
              </a:spcBef>
              <a:buClr>
                <a:srgbClr val="0000FF"/>
              </a:buClr>
              <a:buSzPct val="110000"/>
              <a:buFont typeface="Wingdings" pitchFamily="2" charset="2"/>
              <a:buChar char="Ø"/>
              <a:defRPr sz="2400">
                <a:solidFill>
                  <a:schemeClr val="tx1"/>
                </a:solidFill>
                <a:latin typeface="Verdana" pitchFamily="34" charset="0"/>
              </a:defRPr>
            </a:lvl3pPr>
            <a:lvl4pPr marL="1600200" indent="-228600" algn="l" eaLnBrk="0" hangingPunct="0">
              <a:spcBef>
                <a:spcPct val="20000"/>
              </a:spcBef>
              <a:buClr>
                <a:schemeClr val="accent2"/>
              </a:buClr>
              <a:buSzPct val="110000"/>
              <a:buChar char="–"/>
              <a:defRPr sz="2000">
                <a:solidFill>
                  <a:schemeClr val="tx1"/>
                </a:solidFill>
                <a:latin typeface="Times New Roman" pitchFamily="18" charset="0"/>
              </a:defRPr>
            </a:lvl4pPr>
            <a:lvl5pPr marL="2057400" indent="-228600" algn="l" eaLnBrk="0" hangingPunct="0">
              <a:spcBef>
                <a:spcPct val="20000"/>
              </a:spcBef>
              <a:buClr>
                <a:schemeClr val="accent2"/>
              </a:buClr>
              <a:buSzPct val="110000"/>
              <a:buChar char="»"/>
              <a:defRPr sz="2000">
                <a:solidFill>
                  <a:schemeClr val="tx1"/>
                </a:solidFill>
                <a:latin typeface="Times New Roman" pitchFamily="18" charset="0"/>
              </a:defRPr>
            </a:lvl5pPr>
            <a:lvl6pPr marL="25146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6pPr>
            <a:lvl7pPr marL="29718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7pPr>
            <a:lvl8pPr marL="34290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8pPr>
            <a:lvl9pPr marL="38862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9pPr>
          </a:lstStyle>
          <a:p>
            <a:pPr algn="ctr" eaLnBrk="1" fontAlgn="base" hangingPunct="1">
              <a:spcBef>
                <a:spcPct val="0"/>
              </a:spcBef>
              <a:buClrTx/>
              <a:buSzTx/>
              <a:buFontTx/>
              <a:buNone/>
            </a:pPr>
            <a:endParaRPr lang="zh-CN" altLang="en-US" sz="5400">
              <a:solidFill>
                <a:schemeClr val="tx1"/>
              </a:solidFill>
              <a:latin typeface="Arial" pitchFamily="34" charset="0"/>
              <a:ea typeface="宋体" pitchFamily="2" charset="-122"/>
            </a:endParaRPr>
          </a:p>
        </p:txBody>
      </p:sp>
      <p:sp>
        <p:nvSpPr>
          <p:cNvPr id="7173" name="Line 5"/>
          <p:cNvSpPr>
            <a:spLocks noChangeShapeType="1"/>
          </p:cNvSpPr>
          <p:nvPr/>
        </p:nvSpPr>
        <p:spPr bwMode="auto">
          <a:xfrm>
            <a:off x="2317750" y="2133600"/>
            <a:ext cx="1981200" cy="0"/>
          </a:xfrm>
          <a:prstGeom prst="line">
            <a:avLst/>
          </a:prstGeom>
          <a:noFill/>
          <a:ln w="76200" cap="sq">
            <a:solidFill>
              <a:schemeClr val="accent1"/>
            </a:solidFill>
            <a:round/>
            <a:headEnd type="none" w="sm" len="sm"/>
            <a:tailEnd type="none" w="sm" len="sm"/>
          </a:ln>
          <a:extLst>
            <a:ext uri="{909E8E84-426E-40DD-AFC4-6F175D3DCCD1}">
              <a14:hiddenFill xmlns:a14="http://schemas.microsoft.com/office/drawing/2010/main">
                <a:noFill/>
              </a14:hiddenFill>
            </a:ext>
          </a:extLst>
        </p:spPr>
        <p:txBody>
          <a:bodyPr wrap="none" lIns="90000" tIns="46800" rIns="90000" bIns="46800"/>
          <a:lstStyle/>
          <a:p>
            <a:endParaRPr lang="zh-CN" altLang="en-US"/>
          </a:p>
        </p:txBody>
      </p:sp>
      <p:sp>
        <p:nvSpPr>
          <p:cNvPr id="7174" name="Line 6"/>
          <p:cNvSpPr>
            <a:spLocks noChangeShapeType="1"/>
          </p:cNvSpPr>
          <p:nvPr/>
        </p:nvSpPr>
        <p:spPr bwMode="auto">
          <a:xfrm>
            <a:off x="4298950" y="2133600"/>
            <a:ext cx="0" cy="685800"/>
          </a:xfrm>
          <a:prstGeom prst="line">
            <a:avLst/>
          </a:prstGeom>
          <a:noFill/>
          <a:ln w="76200" cap="sq">
            <a:solidFill>
              <a:schemeClr val="accent1"/>
            </a:solidFill>
            <a:round/>
            <a:headEnd type="none" w="sm" len="sm"/>
            <a:tailEnd type="none" w="sm" len="sm"/>
          </a:ln>
          <a:extLst>
            <a:ext uri="{909E8E84-426E-40DD-AFC4-6F175D3DCCD1}">
              <a14:hiddenFill xmlns:a14="http://schemas.microsoft.com/office/drawing/2010/main">
                <a:noFill/>
              </a14:hiddenFill>
            </a:ext>
          </a:extLst>
        </p:spPr>
        <p:txBody>
          <a:bodyPr wrap="none" lIns="90000" tIns="46800" rIns="90000" bIns="46800"/>
          <a:lstStyle/>
          <a:p>
            <a:endParaRPr lang="zh-CN" altLang="en-US"/>
          </a:p>
        </p:txBody>
      </p:sp>
      <p:sp>
        <p:nvSpPr>
          <p:cNvPr id="7175" name="Line 7"/>
          <p:cNvSpPr>
            <a:spLocks noChangeShapeType="1"/>
          </p:cNvSpPr>
          <p:nvPr/>
        </p:nvSpPr>
        <p:spPr bwMode="auto">
          <a:xfrm>
            <a:off x="2317750" y="2819400"/>
            <a:ext cx="1981200" cy="0"/>
          </a:xfrm>
          <a:prstGeom prst="line">
            <a:avLst/>
          </a:prstGeom>
          <a:noFill/>
          <a:ln w="76200" cap="sq">
            <a:solidFill>
              <a:schemeClr val="accent1"/>
            </a:solidFill>
            <a:round/>
            <a:headEnd type="none" w="sm" len="sm"/>
            <a:tailEnd type="none" w="sm" len="sm"/>
          </a:ln>
          <a:extLst>
            <a:ext uri="{909E8E84-426E-40DD-AFC4-6F175D3DCCD1}">
              <a14:hiddenFill xmlns:a14="http://schemas.microsoft.com/office/drawing/2010/main">
                <a:noFill/>
              </a14:hiddenFill>
            </a:ext>
          </a:extLst>
        </p:spPr>
        <p:txBody>
          <a:bodyPr wrap="none" lIns="90000" tIns="46800" rIns="90000" bIns="46800"/>
          <a:lstStyle/>
          <a:p>
            <a:endParaRPr lang="zh-CN" altLang="en-US"/>
          </a:p>
        </p:txBody>
      </p:sp>
      <p:sp>
        <p:nvSpPr>
          <p:cNvPr id="7176" name="Line 8"/>
          <p:cNvSpPr>
            <a:spLocks noChangeShapeType="1"/>
          </p:cNvSpPr>
          <p:nvPr/>
        </p:nvSpPr>
        <p:spPr bwMode="auto">
          <a:xfrm>
            <a:off x="4146550" y="2133600"/>
            <a:ext cx="0" cy="685800"/>
          </a:xfrm>
          <a:prstGeom prst="line">
            <a:avLst/>
          </a:prstGeom>
          <a:noFill/>
          <a:ln w="76200" cap="sq">
            <a:solidFill>
              <a:schemeClr val="accent1"/>
            </a:solidFill>
            <a:round/>
            <a:headEnd type="none" w="sm" len="sm"/>
            <a:tailEnd type="none" w="sm" len="sm"/>
          </a:ln>
          <a:extLst>
            <a:ext uri="{909E8E84-426E-40DD-AFC4-6F175D3DCCD1}">
              <a14:hiddenFill xmlns:a14="http://schemas.microsoft.com/office/drawing/2010/main">
                <a:noFill/>
              </a14:hiddenFill>
            </a:ext>
          </a:extLst>
        </p:spPr>
        <p:txBody>
          <a:bodyPr wrap="none" lIns="90000" tIns="46800" rIns="90000" bIns="46800"/>
          <a:lstStyle/>
          <a:p>
            <a:endParaRPr lang="zh-CN" altLang="en-US"/>
          </a:p>
        </p:txBody>
      </p:sp>
      <p:sp>
        <p:nvSpPr>
          <p:cNvPr id="7177" name="Line 9"/>
          <p:cNvSpPr>
            <a:spLocks noChangeShapeType="1"/>
          </p:cNvSpPr>
          <p:nvPr/>
        </p:nvSpPr>
        <p:spPr bwMode="auto">
          <a:xfrm>
            <a:off x="3917950" y="2133600"/>
            <a:ext cx="0" cy="685800"/>
          </a:xfrm>
          <a:prstGeom prst="line">
            <a:avLst/>
          </a:prstGeom>
          <a:noFill/>
          <a:ln w="76200" cap="sq">
            <a:solidFill>
              <a:schemeClr val="accent1"/>
            </a:solidFill>
            <a:round/>
            <a:headEnd type="none" w="sm" len="sm"/>
            <a:tailEnd type="none" w="sm" len="sm"/>
          </a:ln>
          <a:extLst>
            <a:ext uri="{909E8E84-426E-40DD-AFC4-6F175D3DCCD1}">
              <a14:hiddenFill xmlns:a14="http://schemas.microsoft.com/office/drawing/2010/main">
                <a:noFill/>
              </a14:hiddenFill>
            </a:ext>
          </a:extLst>
        </p:spPr>
        <p:txBody>
          <a:bodyPr wrap="none" lIns="90000" tIns="46800" rIns="90000" bIns="46800"/>
          <a:lstStyle/>
          <a:p>
            <a:endParaRPr lang="zh-CN" altLang="en-US"/>
          </a:p>
        </p:txBody>
      </p:sp>
      <p:sp>
        <p:nvSpPr>
          <p:cNvPr id="7178" name="Line 10"/>
          <p:cNvSpPr>
            <a:spLocks noChangeShapeType="1"/>
          </p:cNvSpPr>
          <p:nvPr/>
        </p:nvSpPr>
        <p:spPr bwMode="auto">
          <a:xfrm>
            <a:off x="4298950" y="2514600"/>
            <a:ext cx="304800" cy="0"/>
          </a:xfrm>
          <a:prstGeom prst="line">
            <a:avLst/>
          </a:prstGeom>
          <a:noFill/>
          <a:ln w="76200" cap="sq">
            <a:solidFill>
              <a:schemeClr val="accent1"/>
            </a:solidFill>
            <a:round/>
            <a:headEnd type="none" w="sm" len="sm"/>
            <a:tailEnd type="none" w="sm" len="sm"/>
          </a:ln>
          <a:extLst>
            <a:ext uri="{909E8E84-426E-40DD-AFC4-6F175D3DCCD1}">
              <a14:hiddenFill xmlns:a14="http://schemas.microsoft.com/office/drawing/2010/main">
                <a:noFill/>
              </a14:hiddenFill>
            </a:ext>
          </a:extLst>
        </p:spPr>
        <p:txBody>
          <a:bodyPr wrap="none" lIns="90000" tIns="46800" rIns="90000" bIns="46800"/>
          <a:lstStyle/>
          <a:p>
            <a:endParaRPr lang="zh-CN" altLang="en-US"/>
          </a:p>
        </p:txBody>
      </p:sp>
      <p:sp>
        <p:nvSpPr>
          <p:cNvPr id="7179" name="Line 11"/>
          <p:cNvSpPr>
            <a:spLocks noChangeShapeType="1"/>
          </p:cNvSpPr>
          <p:nvPr/>
        </p:nvSpPr>
        <p:spPr bwMode="auto">
          <a:xfrm>
            <a:off x="5289550" y="2590800"/>
            <a:ext cx="990600" cy="0"/>
          </a:xfrm>
          <a:prstGeom prst="line">
            <a:avLst/>
          </a:prstGeom>
          <a:noFill/>
          <a:ln w="76200" cap="sq">
            <a:solidFill>
              <a:schemeClr val="accent1"/>
            </a:solidFill>
            <a:round/>
            <a:headEnd type="none" w="sm" len="sm"/>
            <a:tailEnd type="triangle" w="sm" len="sm"/>
          </a:ln>
          <a:extLst>
            <a:ext uri="{909E8E84-426E-40DD-AFC4-6F175D3DCCD1}">
              <a14:hiddenFill xmlns:a14="http://schemas.microsoft.com/office/drawing/2010/main">
                <a:noFill/>
              </a14:hiddenFill>
            </a:ext>
          </a:extLst>
        </p:spPr>
        <p:txBody>
          <a:bodyPr wrap="none" lIns="90000" tIns="46800" rIns="90000" bIns="46800"/>
          <a:lstStyle/>
          <a:p>
            <a:endParaRPr lang="zh-CN" altLang="en-US"/>
          </a:p>
        </p:txBody>
      </p:sp>
      <p:sp>
        <p:nvSpPr>
          <p:cNvPr id="7180" name="Line 12"/>
          <p:cNvSpPr>
            <a:spLocks noChangeShapeType="1"/>
          </p:cNvSpPr>
          <p:nvPr/>
        </p:nvSpPr>
        <p:spPr bwMode="auto">
          <a:xfrm>
            <a:off x="1631950" y="2514600"/>
            <a:ext cx="1600200" cy="0"/>
          </a:xfrm>
          <a:prstGeom prst="line">
            <a:avLst/>
          </a:prstGeom>
          <a:noFill/>
          <a:ln w="76200" cap="sq">
            <a:solidFill>
              <a:schemeClr val="accent1"/>
            </a:solidFill>
            <a:round/>
            <a:headEnd type="none" w="sm" len="sm"/>
            <a:tailEnd type="triangle" w="sm" len="sm"/>
          </a:ln>
          <a:extLst>
            <a:ext uri="{909E8E84-426E-40DD-AFC4-6F175D3DCCD1}">
              <a14:hiddenFill xmlns:a14="http://schemas.microsoft.com/office/drawing/2010/main">
                <a:noFill/>
              </a14:hiddenFill>
            </a:ext>
          </a:extLst>
        </p:spPr>
        <p:txBody>
          <a:bodyPr wrap="none" lIns="90000" tIns="46800" rIns="90000" bIns="46800"/>
          <a:lstStyle/>
          <a:p>
            <a:endParaRPr lang="zh-CN" altLang="en-US"/>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a:xfrm>
            <a:off x="157163" y="157163"/>
            <a:ext cx="8794750" cy="696912"/>
          </a:xfrm>
        </p:spPr>
        <p:txBody>
          <a:bodyPr/>
          <a:lstStyle/>
          <a:p>
            <a:pPr eaLnBrk="1" hangingPunct="1"/>
            <a:r>
              <a:rPr lang="en-US" altLang="zh-CN">
                <a:ea typeface="宋体" pitchFamily="2" charset="-122"/>
              </a:rPr>
              <a:t>Solutions</a:t>
            </a:r>
          </a:p>
        </p:txBody>
      </p:sp>
      <p:sp>
        <p:nvSpPr>
          <p:cNvPr id="62467" name="Rectangle 3"/>
          <p:cNvSpPr>
            <a:spLocks noGrp="1" noChangeArrowheads="1"/>
          </p:cNvSpPr>
          <p:nvPr>
            <p:ph type="body" sz="half" idx="1"/>
          </p:nvPr>
        </p:nvSpPr>
        <p:spPr>
          <a:xfrm>
            <a:off x="392113" y="877888"/>
            <a:ext cx="8378825" cy="4735512"/>
          </a:xfrm>
        </p:spPr>
        <p:txBody>
          <a:bodyPr/>
          <a:lstStyle/>
          <a:p>
            <a:pPr eaLnBrk="1" hangingPunct="1"/>
            <a:r>
              <a:rPr lang="en-US" altLang="zh-CN" sz="2000">
                <a:ea typeface="宋体" pitchFamily="2" charset="-122"/>
              </a:rPr>
              <a:t>PCF (Point Coordination Function)</a:t>
            </a:r>
          </a:p>
          <a:p>
            <a:pPr lvl="1" eaLnBrk="1" hangingPunct="1"/>
            <a:r>
              <a:rPr lang="en-US" altLang="zh-CN" sz="2000">
                <a:ea typeface="宋体" pitchFamily="2" charset="-122"/>
              </a:rPr>
              <a:t>Uses the </a:t>
            </a:r>
            <a:r>
              <a:rPr lang="en-US" altLang="zh-CN" sz="2000">
                <a:solidFill>
                  <a:srgbClr val="993300"/>
                </a:solidFill>
                <a:ea typeface="宋体" pitchFamily="2" charset="-122"/>
              </a:rPr>
              <a:t>base station</a:t>
            </a:r>
            <a:r>
              <a:rPr lang="en-US" altLang="zh-CN" sz="2000">
                <a:ea typeface="宋体" pitchFamily="2" charset="-122"/>
              </a:rPr>
              <a:t> to control all activity in its cell</a:t>
            </a:r>
          </a:p>
          <a:p>
            <a:pPr lvl="1" eaLnBrk="1" hangingPunct="1"/>
            <a:r>
              <a:rPr lang="en-US" altLang="zh-CN" sz="2000">
                <a:ea typeface="宋体" pitchFamily="2" charset="-122"/>
              </a:rPr>
              <a:t>Base station broadcasts a </a:t>
            </a:r>
            <a:r>
              <a:rPr lang="en-US" altLang="zh-CN" sz="2000">
                <a:solidFill>
                  <a:srgbClr val="993300"/>
                </a:solidFill>
                <a:ea typeface="宋体" pitchFamily="2" charset="-122"/>
              </a:rPr>
              <a:t>beacon frame</a:t>
            </a:r>
            <a:r>
              <a:rPr lang="en-US" altLang="zh-CN" sz="2000">
                <a:ea typeface="宋体" pitchFamily="2" charset="-122"/>
              </a:rPr>
              <a:t> periodically </a:t>
            </a:r>
          </a:p>
          <a:p>
            <a:pPr lvl="1" eaLnBrk="1" hangingPunct="1"/>
            <a:r>
              <a:rPr lang="en-US" altLang="zh-CN" sz="2000">
                <a:ea typeface="宋体" pitchFamily="2" charset="-122"/>
              </a:rPr>
              <a:t>The beacon frame contains system parameters. It also invites new stations to sign up for polling service</a:t>
            </a:r>
          </a:p>
          <a:p>
            <a:pPr lvl="1" eaLnBrk="1" hangingPunct="1"/>
            <a:r>
              <a:rPr lang="en-US" altLang="zh-CN" sz="2000">
                <a:ea typeface="宋体" pitchFamily="2" charset="-122"/>
              </a:rPr>
              <a:t>Once a station has signed up, it is effectively guaranteed a certain fraction of the bandwidth</a:t>
            </a:r>
          </a:p>
          <a:p>
            <a:pPr eaLnBrk="1" hangingPunct="1"/>
            <a:r>
              <a:rPr lang="en-US" altLang="zh-CN" sz="2000">
                <a:ea typeface="宋体" pitchFamily="2" charset="-122"/>
              </a:rPr>
              <a:t>DCF (Distributed Coordination Function)</a:t>
            </a:r>
          </a:p>
          <a:p>
            <a:pPr lvl="1" eaLnBrk="1" hangingPunct="1"/>
            <a:r>
              <a:rPr lang="en-US" altLang="zh-CN" sz="1800" b="1">
                <a:ea typeface="宋体" pitchFamily="2" charset="-122"/>
              </a:rPr>
              <a:t>CSMA/CA:CSMA with Collision Avoidance, MACA(Multiple Access with Collision Avoidance)  protocol</a:t>
            </a:r>
          </a:p>
          <a:p>
            <a:pPr lvl="1" eaLnBrk="1" hangingPunct="1"/>
            <a:endParaRPr lang="en-US" altLang="zh-CN" sz="1800" b="1">
              <a:ea typeface="宋体" pitchFamily="2" charset="-122"/>
            </a:endParaRPr>
          </a:p>
          <a:p>
            <a:pPr lvl="1" eaLnBrk="1" hangingPunct="1"/>
            <a:endParaRPr lang="en-US" altLang="zh-CN" sz="1800" b="1">
              <a:ea typeface="宋体" pitchFamily="2" charset="-122"/>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a:xfrm>
            <a:off x="157163" y="157163"/>
            <a:ext cx="8794750" cy="696912"/>
          </a:xfrm>
        </p:spPr>
        <p:txBody>
          <a:bodyPr/>
          <a:lstStyle/>
          <a:p>
            <a:pPr eaLnBrk="1" hangingPunct="1"/>
            <a:r>
              <a:rPr lang="en-US" altLang="zh-CN">
                <a:ea typeface="宋体" pitchFamily="2" charset="-122"/>
              </a:rPr>
              <a:t>MACA: Collision Avoidance</a:t>
            </a:r>
            <a:endParaRPr lang="en-US" altLang="zh-CN" sz="3200">
              <a:ea typeface="宋体" pitchFamily="2" charset="-122"/>
            </a:endParaRPr>
          </a:p>
        </p:txBody>
      </p:sp>
      <p:graphicFrame>
        <p:nvGraphicFramePr>
          <p:cNvPr id="63491" name="Object 3" descr="4-12"/>
          <p:cNvGraphicFramePr>
            <a:graphicFrameLocks noGrp="1" noChangeAspect="1"/>
          </p:cNvGraphicFramePr>
          <p:nvPr>
            <p:ph sz="half" idx="2"/>
          </p:nvPr>
        </p:nvGraphicFramePr>
        <p:xfrm>
          <a:off x="376238" y="3168650"/>
          <a:ext cx="8480425" cy="3448050"/>
        </p:xfrm>
        <a:graphic>
          <a:graphicData uri="http://schemas.openxmlformats.org/presentationml/2006/ole">
            <mc:AlternateContent xmlns:mc="http://schemas.openxmlformats.org/markup-compatibility/2006">
              <mc:Choice xmlns:v="urn:schemas-microsoft-com:vml" Requires="v">
                <p:oleObj spid="_x0000_s63544" name="位图图像" r:id="rId3" imgW="5971429" imgH="2429214" progId="Paint.Picture">
                  <p:embed/>
                </p:oleObj>
              </mc:Choice>
              <mc:Fallback>
                <p:oleObj name="位图图像" r:id="rId3" imgW="5971429" imgH="2429214" progId="Paint.Picture">
                  <p:embed/>
                  <p:pic>
                    <p:nvPicPr>
                      <p:cNvPr id="0" name="Object 3" descr="4-1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6238" y="3168650"/>
                        <a:ext cx="8480425" cy="344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3492" name="Rectangle 4"/>
          <p:cNvSpPr>
            <a:spLocks noChangeArrowheads="1"/>
          </p:cNvSpPr>
          <p:nvPr/>
        </p:nvSpPr>
        <p:spPr bwMode="auto">
          <a:xfrm>
            <a:off x="6484938" y="2693988"/>
            <a:ext cx="2420937"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609600" indent="-609600" algn="l" eaLnBrk="0" fontAlgn="b" hangingPunct="0">
              <a:spcBef>
                <a:spcPct val="20000"/>
              </a:spcBef>
              <a:buClr>
                <a:srgbClr val="FF6600"/>
              </a:buClr>
              <a:buSzPct val="110000"/>
              <a:buFont typeface="Wingdings" pitchFamily="2" charset="2"/>
              <a:buChar char="n"/>
              <a:defRPr sz="2800">
                <a:solidFill>
                  <a:srgbClr val="000099"/>
                </a:solidFill>
                <a:latin typeface="Verdana" pitchFamily="34" charset="0"/>
              </a:defRPr>
            </a:lvl1pPr>
            <a:lvl2pPr marL="742950" indent="-285750" algn="l" eaLnBrk="0" hangingPunct="0">
              <a:spcBef>
                <a:spcPct val="20000"/>
              </a:spcBef>
              <a:buClr>
                <a:srgbClr val="009900"/>
              </a:buClr>
              <a:buSzPct val="110000"/>
              <a:buFont typeface="Wingdings" pitchFamily="2" charset="2"/>
              <a:buChar char="u"/>
              <a:defRPr sz="2400">
                <a:solidFill>
                  <a:schemeClr val="tx1"/>
                </a:solidFill>
                <a:latin typeface="Verdana" pitchFamily="34" charset="0"/>
              </a:defRPr>
            </a:lvl2pPr>
            <a:lvl3pPr marL="1143000" indent="-228600" algn="l" eaLnBrk="0" hangingPunct="0">
              <a:spcBef>
                <a:spcPct val="20000"/>
              </a:spcBef>
              <a:buClr>
                <a:srgbClr val="0000FF"/>
              </a:buClr>
              <a:buSzPct val="110000"/>
              <a:buFont typeface="Wingdings" pitchFamily="2" charset="2"/>
              <a:buChar char="Ø"/>
              <a:defRPr sz="2400">
                <a:solidFill>
                  <a:schemeClr val="tx1"/>
                </a:solidFill>
                <a:latin typeface="Verdana" pitchFamily="34" charset="0"/>
              </a:defRPr>
            </a:lvl3pPr>
            <a:lvl4pPr marL="1600200" indent="-228600" algn="l" eaLnBrk="0" hangingPunct="0">
              <a:spcBef>
                <a:spcPct val="20000"/>
              </a:spcBef>
              <a:buClr>
                <a:schemeClr val="accent2"/>
              </a:buClr>
              <a:buSzPct val="110000"/>
              <a:buChar char="–"/>
              <a:defRPr sz="2000">
                <a:solidFill>
                  <a:schemeClr val="tx1"/>
                </a:solidFill>
                <a:latin typeface="Times New Roman" pitchFamily="18" charset="0"/>
              </a:defRPr>
            </a:lvl4pPr>
            <a:lvl5pPr marL="2057400" indent="-228600" algn="l" eaLnBrk="0" hangingPunct="0">
              <a:spcBef>
                <a:spcPct val="20000"/>
              </a:spcBef>
              <a:buClr>
                <a:schemeClr val="accent2"/>
              </a:buClr>
              <a:buSzPct val="110000"/>
              <a:buChar char="»"/>
              <a:defRPr sz="2000">
                <a:solidFill>
                  <a:schemeClr val="tx1"/>
                </a:solidFill>
                <a:latin typeface="Times New Roman" pitchFamily="18" charset="0"/>
              </a:defRPr>
            </a:lvl5pPr>
            <a:lvl6pPr marL="25146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6pPr>
            <a:lvl7pPr marL="29718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7pPr>
            <a:lvl8pPr marL="34290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8pPr>
            <a:lvl9pPr marL="38862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9pPr>
          </a:lstStyle>
          <a:p>
            <a:pPr eaLnBrk="1" hangingPunct="1">
              <a:buFontTx/>
              <a:buNone/>
            </a:pPr>
            <a:r>
              <a:rPr lang="en-US" altLang="zh-CN" sz="1600">
                <a:solidFill>
                  <a:schemeClr val="tx1"/>
                </a:solidFill>
                <a:latin typeface="Arial" pitchFamily="34" charset="0"/>
                <a:ea typeface="宋体" pitchFamily="2" charset="-122"/>
              </a:rPr>
              <a:t>RTS: Request To Send</a:t>
            </a:r>
          </a:p>
          <a:p>
            <a:pPr eaLnBrk="1" hangingPunct="1">
              <a:buFontTx/>
              <a:buNone/>
            </a:pPr>
            <a:r>
              <a:rPr lang="en-US" altLang="zh-CN" sz="1600">
                <a:solidFill>
                  <a:schemeClr val="tx1"/>
                </a:solidFill>
                <a:latin typeface="Arial" pitchFamily="34" charset="0"/>
                <a:ea typeface="宋体" pitchFamily="2" charset="-122"/>
              </a:rPr>
              <a:t>CTS: Clear To Send</a:t>
            </a:r>
          </a:p>
        </p:txBody>
      </p:sp>
      <p:sp>
        <p:nvSpPr>
          <p:cNvPr id="63493" name="Text Box 5"/>
          <p:cNvSpPr txBox="1">
            <a:spLocks noChangeArrowheads="1"/>
          </p:cNvSpPr>
          <p:nvPr/>
        </p:nvSpPr>
        <p:spPr bwMode="auto">
          <a:xfrm>
            <a:off x="295275" y="774700"/>
            <a:ext cx="8491538" cy="2282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rnd" algn="ctr">
                <a:solidFill>
                  <a:srgbClr val="000000"/>
                </a:solidFill>
                <a:prstDash val="sysDot"/>
                <a:miter lim="800000"/>
                <a:headEnd type="none" w="sm" len="sm"/>
                <a:tailEnd/>
              </a14:hiddenLine>
            </a:ext>
          </a:extLst>
        </p:spPr>
        <p:txBody>
          <a:bodyPr lIns="90000" tIns="46800" rIns="90000" bIns="46800">
            <a:spAutoFit/>
          </a:bodyPr>
          <a:lstStyle>
            <a:lvl1pPr algn="l" eaLnBrk="0" fontAlgn="b" hangingPunct="0">
              <a:spcBef>
                <a:spcPct val="20000"/>
              </a:spcBef>
              <a:buClr>
                <a:srgbClr val="FF6600"/>
              </a:buClr>
              <a:buSzPct val="110000"/>
              <a:buFont typeface="Wingdings" pitchFamily="2" charset="2"/>
              <a:buChar char="n"/>
              <a:defRPr sz="2800">
                <a:solidFill>
                  <a:srgbClr val="000099"/>
                </a:solidFill>
                <a:latin typeface="Verdana" pitchFamily="34" charset="0"/>
              </a:defRPr>
            </a:lvl1pPr>
            <a:lvl2pPr marL="742950" indent="-285750" algn="l" eaLnBrk="0" hangingPunct="0">
              <a:spcBef>
                <a:spcPct val="20000"/>
              </a:spcBef>
              <a:buClr>
                <a:srgbClr val="009900"/>
              </a:buClr>
              <a:buSzPct val="110000"/>
              <a:buFont typeface="Wingdings" pitchFamily="2" charset="2"/>
              <a:buChar char="u"/>
              <a:defRPr sz="2400">
                <a:solidFill>
                  <a:schemeClr val="tx1"/>
                </a:solidFill>
                <a:latin typeface="Verdana" pitchFamily="34" charset="0"/>
              </a:defRPr>
            </a:lvl2pPr>
            <a:lvl3pPr marL="1143000" indent="-228600" algn="l" eaLnBrk="0" hangingPunct="0">
              <a:spcBef>
                <a:spcPct val="20000"/>
              </a:spcBef>
              <a:buClr>
                <a:srgbClr val="0000FF"/>
              </a:buClr>
              <a:buSzPct val="110000"/>
              <a:buFont typeface="Wingdings" pitchFamily="2" charset="2"/>
              <a:buChar char="Ø"/>
              <a:defRPr sz="2400">
                <a:solidFill>
                  <a:schemeClr val="tx1"/>
                </a:solidFill>
                <a:latin typeface="Verdana" pitchFamily="34" charset="0"/>
              </a:defRPr>
            </a:lvl3pPr>
            <a:lvl4pPr marL="1600200" indent="-228600" algn="l" eaLnBrk="0" hangingPunct="0">
              <a:spcBef>
                <a:spcPct val="20000"/>
              </a:spcBef>
              <a:buClr>
                <a:schemeClr val="accent2"/>
              </a:buClr>
              <a:buSzPct val="110000"/>
              <a:buChar char="–"/>
              <a:defRPr sz="2000">
                <a:solidFill>
                  <a:schemeClr val="tx1"/>
                </a:solidFill>
                <a:latin typeface="Times New Roman" pitchFamily="18" charset="0"/>
              </a:defRPr>
            </a:lvl4pPr>
            <a:lvl5pPr marL="2057400" indent="-228600" algn="l" eaLnBrk="0" hangingPunct="0">
              <a:spcBef>
                <a:spcPct val="20000"/>
              </a:spcBef>
              <a:buClr>
                <a:schemeClr val="accent2"/>
              </a:buClr>
              <a:buSzPct val="110000"/>
              <a:buChar char="»"/>
              <a:defRPr sz="2000">
                <a:solidFill>
                  <a:schemeClr val="tx1"/>
                </a:solidFill>
                <a:latin typeface="Times New Roman" pitchFamily="18" charset="0"/>
              </a:defRPr>
            </a:lvl5pPr>
            <a:lvl6pPr marL="25146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6pPr>
            <a:lvl7pPr marL="29718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7pPr>
            <a:lvl8pPr marL="34290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8pPr>
            <a:lvl9pPr marL="38862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9pPr>
          </a:lstStyle>
          <a:p>
            <a:pPr eaLnBrk="1" fontAlgn="base" hangingPunct="1">
              <a:spcBef>
                <a:spcPct val="0"/>
              </a:spcBef>
              <a:buSzTx/>
            </a:pPr>
            <a:r>
              <a:rPr lang="en-US" altLang="zh-CN" sz="2400" b="1">
                <a:latin typeface="Arial" pitchFamily="34" charset="0"/>
                <a:ea typeface="宋体" pitchFamily="2" charset="-122"/>
              </a:rPr>
              <a:t>A</a:t>
            </a:r>
            <a:r>
              <a:rPr lang="en-US" altLang="zh-CN" sz="2400">
                <a:latin typeface="Arial" pitchFamily="34" charset="0"/>
                <a:ea typeface="宋体" pitchFamily="2" charset="-122"/>
              </a:rPr>
              <a:t> sends an </a:t>
            </a:r>
            <a:r>
              <a:rPr lang="en-US" altLang="zh-CN" sz="2400" b="1">
                <a:latin typeface="Arial" pitchFamily="34" charset="0"/>
                <a:ea typeface="宋体" pitchFamily="2" charset="-122"/>
              </a:rPr>
              <a:t>RTS</a:t>
            </a:r>
            <a:r>
              <a:rPr lang="en-US" altLang="zh-CN" sz="2400">
                <a:latin typeface="Arial" pitchFamily="34" charset="0"/>
                <a:ea typeface="宋体" pitchFamily="2" charset="-122"/>
              </a:rPr>
              <a:t> frame to </a:t>
            </a:r>
            <a:r>
              <a:rPr lang="en-US" altLang="zh-CN" sz="2400" b="1">
                <a:latin typeface="Arial" pitchFamily="34" charset="0"/>
                <a:ea typeface="宋体" pitchFamily="2" charset="-122"/>
              </a:rPr>
              <a:t>B</a:t>
            </a:r>
            <a:r>
              <a:rPr lang="en-US" altLang="zh-CN" sz="2400">
                <a:latin typeface="Arial" pitchFamily="34" charset="0"/>
                <a:ea typeface="宋体" pitchFamily="2" charset="-122"/>
              </a:rPr>
              <a:t> (30 bytes, contains data length)</a:t>
            </a:r>
          </a:p>
          <a:p>
            <a:pPr eaLnBrk="1" fontAlgn="base" hangingPunct="1">
              <a:spcBef>
                <a:spcPct val="0"/>
              </a:spcBef>
              <a:buSzTx/>
            </a:pPr>
            <a:r>
              <a:rPr lang="en-US" altLang="zh-CN" sz="2400" b="1">
                <a:latin typeface="Arial" pitchFamily="34" charset="0"/>
                <a:ea typeface="宋体" pitchFamily="2" charset="-122"/>
              </a:rPr>
              <a:t>B</a:t>
            </a:r>
            <a:r>
              <a:rPr lang="en-US" altLang="zh-CN" sz="2400">
                <a:latin typeface="Arial" pitchFamily="34" charset="0"/>
                <a:ea typeface="宋体" pitchFamily="2" charset="-122"/>
              </a:rPr>
              <a:t> replies with a </a:t>
            </a:r>
            <a:r>
              <a:rPr lang="en-US" altLang="zh-CN" sz="2400" b="1">
                <a:latin typeface="Arial" pitchFamily="34" charset="0"/>
                <a:ea typeface="宋体" pitchFamily="2" charset="-122"/>
              </a:rPr>
              <a:t>CTS</a:t>
            </a:r>
            <a:r>
              <a:rPr lang="en-US" altLang="zh-CN" sz="2400">
                <a:latin typeface="Arial" pitchFamily="34" charset="0"/>
                <a:ea typeface="宋体" pitchFamily="2" charset="-122"/>
              </a:rPr>
              <a:t> frame(contains data length from </a:t>
            </a:r>
            <a:r>
              <a:rPr lang="en-US" altLang="zh-CN" sz="2400" b="1">
                <a:latin typeface="Arial" pitchFamily="34" charset="0"/>
                <a:ea typeface="宋体" pitchFamily="2" charset="-122"/>
              </a:rPr>
              <a:t>RTS</a:t>
            </a:r>
            <a:r>
              <a:rPr lang="en-US" altLang="zh-CN" sz="2400">
                <a:latin typeface="Arial" pitchFamily="34" charset="0"/>
                <a:ea typeface="宋体" pitchFamily="2" charset="-122"/>
              </a:rPr>
              <a:t>)</a:t>
            </a:r>
          </a:p>
          <a:p>
            <a:pPr eaLnBrk="1" fontAlgn="base" hangingPunct="1">
              <a:spcBef>
                <a:spcPct val="0"/>
              </a:spcBef>
              <a:buSzTx/>
            </a:pPr>
            <a:r>
              <a:rPr lang="en-US" altLang="zh-CN" sz="2400">
                <a:latin typeface="Arial" pitchFamily="34" charset="0"/>
                <a:ea typeface="宋体" pitchFamily="2" charset="-122"/>
              </a:rPr>
              <a:t>Upon receipt of the </a:t>
            </a:r>
            <a:r>
              <a:rPr lang="en-US" altLang="zh-CN" sz="2400" b="1">
                <a:latin typeface="Arial" pitchFamily="34" charset="0"/>
                <a:ea typeface="宋体" pitchFamily="2" charset="-122"/>
              </a:rPr>
              <a:t>CTS</a:t>
            </a:r>
            <a:r>
              <a:rPr lang="en-US" altLang="zh-CN" sz="2400">
                <a:latin typeface="Arial" pitchFamily="34" charset="0"/>
                <a:ea typeface="宋体" pitchFamily="2" charset="-122"/>
              </a:rPr>
              <a:t> frame, </a:t>
            </a:r>
            <a:r>
              <a:rPr lang="en-US" altLang="zh-CN" sz="2400" b="1">
                <a:latin typeface="Arial" pitchFamily="34" charset="0"/>
                <a:ea typeface="宋体" pitchFamily="2" charset="-122"/>
              </a:rPr>
              <a:t>A</a:t>
            </a:r>
            <a:r>
              <a:rPr lang="en-US" altLang="zh-CN" sz="2400">
                <a:latin typeface="Arial" pitchFamily="34" charset="0"/>
                <a:ea typeface="宋体" pitchFamily="2" charset="-122"/>
              </a:rPr>
              <a:t> begins data transmission</a:t>
            </a:r>
          </a:p>
          <a:p>
            <a:pPr eaLnBrk="1" fontAlgn="base" hangingPunct="1">
              <a:spcBef>
                <a:spcPct val="0"/>
              </a:spcBef>
              <a:buSzTx/>
            </a:pPr>
            <a:r>
              <a:rPr lang="en-US" altLang="zh-CN" sz="2400">
                <a:latin typeface="Arial" pitchFamily="34" charset="0"/>
                <a:ea typeface="宋体" pitchFamily="2" charset="-122"/>
              </a:rPr>
              <a:t>Stations hearing </a:t>
            </a:r>
            <a:r>
              <a:rPr lang="en-US" altLang="zh-CN" sz="2400" b="1">
                <a:latin typeface="Arial" pitchFamily="34" charset="0"/>
                <a:ea typeface="宋体" pitchFamily="2" charset="-122"/>
              </a:rPr>
              <a:t>RTS</a:t>
            </a:r>
            <a:r>
              <a:rPr lang="en-US" altLang="zh-CN" sz="2400">
                <a:latin typeface="Arial" pitchFamily="34" charset="0"/>
                <a:ea typeface="宋体" pitchFamily="2" charset="-122"/>
              </a:rPr>
              <a:t> remain silent long enough (</a:t>
            </a:r>
            <a:r>
              <a:rPr lang="en-US" altLang="zh-CN" sz="2400" b="1">
                <a:latin typeface="Arial" pitchFamily="34" charset="0"/>
                <a:ea typeface="宋体" pitchFamily="2" charset="-122"/>
              </a:rPr>
              <a:t>C</a:t>
            </a:r>
            <a:r>
              <a:rPr lang="en-US" altLang="zh-CN" sz="2400">
                <a:latin typeface="Arial" pitchFamily="34" charset="0"/>
                <a:ea typeface="宋体" pitchFamily="2" charset="-122"/>
              </a:rPr>
              <a:t>,</a:t>
            </a:r>
            <a:r>
              <a:rPr lang="en-US" altLang="zh-CN" sz="2400" b="1">
                <a:latin typeface="Arial" pitchFamily="34" charset="0"/>
                <a:ea typeface="宋体" pitchFamily="2" charset="-122"/>
              </a:rPr>
              <a:t>E</a:t>
            </a:r>
            <a:r>
              <a:rPr lang="en-US" altLang="zh-CN" sz="2400">
                <a:latin typeface="Arial" pitchFamily="34" charset="0"/>
                <a:ea typeface="宋体" pitchFamily="2" charset="-122"/>
              </a:rPr>
              <a:t>)</a:t>
            </a:r>
          </a:p>
          <a:p>
            <a:pPr eaLnBrk="1" fontAlgn="base" hangingPunct="1">
              <a:spcBef>
                <a:spcPct val="0"/>
              </a:spcBef>
              <a:buSzTx/>
            </a:pPr>
            <a:r>
              <a:rPr lang="en-US" altLang="zh-CN" sz="2400">
                <a:latin typeface="Arial" pitchFamily="34" charset="0"/>
                <a:ea typeface="宋体" pitchFamily="2" charset="-122"/>
              </a:rPr>
              <a:t>Stations hearing </a:t>
            </a:r>
            <a:r>
              <a:rPr lang="en-US" altLang="zh-CN" sz="2400" b="1">
                <a:latin typeface="Arial" pitchFamily="34" charset="0"/>
                <a:ea typeface="宋体" pitchFamily="2" charset="-122"/>
              </a:rPr>
              <a:t>CTS</a:t>
            </a:r>
            <a:r>
              <a:rPr lang="en-US" altLang="zh-CN" sz="2400">
                <a:latin typeface="Arial" pitchFamily="34" charset="0"/>
                <a:ea typeface="宋体" pitchFamily="2" charset="-122"/>
              </a:rPr>
              <a:t> remain silent during the upcoming data transmission (</a:t>
            </a:r>
            <a:r>
              <a:rPr lang="en-US" altLang="zh-CN" sz="2400" b="1">
                <a:latin typeface="Arial" pitchFamily="34" charset="0"/>
                <a:ea typeface="宋体" pitchFamily="2" charset="-122"/>
              </a:rPr>
              <a:t>D</a:t>
            </a:r>
            <a:r>
              <a:rPr lang="en-US" altLang="zh-CN" sz="2400">
                <a:latin typeface="Arial" pitchFamily="34" charset="0"/>
                <a:ea typeface="宋体" pitchFamily="2" charset="-122"/>
              </a:rPr>
              <a:t>,</a:t>
            </a:r>
            <a:r>
              <a:rPr lang="en-US" altLang="zh-CN" sz="2400" b="1">
                <a:latin typeface="Arial" pitchFamily="34" charset="0"/>
                <a:ea typeface="宋体" pitchFamily="2" charset="-122"/>
              </a:rPr>
              <a:t>E</a:t>
            </a:r>
            <a:r>
              <a:rPr lang="en-US" altLang="zh-CN" sz="2400">
                <a:latin typeface="Arial" pitchFamily="34" charset="0"/>
                <a:ea typeface="宋体" pitchFamily="2" charset="-122"/>
              </a:rPr>
              <a:t>)</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subTitle" idx="1"/>
          </p:nvPr>
        </p:nvSpPr>
        <p:spPr>
          <a:xfrm>
            <a:off x="0" y="2627313"/>
            <a:ext cx="8577263" cy="3325812"/>
          </a:xfrm>
        </p:spPr>
        <p:txBody>
          <a:bodyPr/>
          <a:lstStyle/>
          <a:p>
            <a:pPr eaLnBrk="1" hangingPunct="1">
              <a:lnSpc>
                <a:spcPct val="80000"/>
              </a:lnSpc>
              <a:buFontTx/>
              <a:buNone/>
            </a:pPr>
            <a:r>
              <a:rPr lang="en-US" altLang="zh-CN" sz="6000">
                <a:solidFill>
                  <a:srgbClr val="993300"/>
                </a:solidFill>
                <a:latin typeface="Times New Roman" pitchFamily="18" charset="0"/>
                <a:ea typeface="宋体" pitchFamily="2" charset="-122"/>
              </a:rPr>
              <a:t>4.3 Ethernet</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a:xfrm>
            <a:off x="157163" y="157163"/>
            <a:ext cx="8794750" cy="696912"/>
          </a:xfrm>
        </p:spPr>
        <p:txBody>
          <a:bodyPr/>
          <a:lstStyle/>
          <a:p>
            <a:pPr eaLnBrk="1" hangingPunct="1"/>
            <a:r>
              <a:rPr lang="en-US" altLang="zh-CN">
                <a:ea typeface="宋体" pitchFamily="2" charset="-122"/>
              </a:rPr>
              <a:t>Bob Metcalfe’s Vision</a:t>
            </a:r>
          </a:p>
        </p:txBody>
      </p:sp>
      <p:pic>
        <p:nvPicPr>
          <p:cNvPr id="65539" name="Picture 3" descr="0603A_TP-T"/>
          <p:cNvPicPr>
            <a:picLocks noGrp="1" noChangeAspect="1" noChangeArrowheads="1"/>
          </p:cNvPicPr>
          <p:nvPr>
            <p:ph sz="quarter" idx="3"/>
          </p:nvPr>
        </p:nvPicPr>
        <p:blipFill>
          <a:blip r:embed="rId3">
            <a:extLst>
              <a:ext uri="{28A0092B-C50C-407E-A947-70E740481C1C}">
                <a14:useLocalDpi xmlns:a14="http://schemas.microsoft.com/office/drawing/2010/main" val="0"/>
              </a:ext>
            </a:extLst>
          </a:blip>
          <a:srcRect/>
          <a:stretch>
            <a:fillRect/>
          </a:stretch>
        </p:blipFill>
        <p:spPr>
          <a:xfrm>
            <a:off x="6323013" y="1077913"/>
            <a:ext cx="2528887" cy="2544762"/>
          </a:xfrm>
        </p:spPr>
      </p:pic>
      <p:graphicFrame>
        <p:nvGraphicFramePr>
          <p:cNvPr id="65540" name="Object 4"/>
          <p:cNvGraphicFramePr>
            <a:graphicFrameLocks noGrp="1" noChangeAspect="1"/>
          </p:cNvGraphicFramePr>
          <p:nvPr>
            <p:ph sz="quarter" idx="2"/>
          </p:nvPr>
        </p:nvGraphicFramePr>
        <p:xfrm>
          <a:off x="690563" y="850900"/>
          <a:ext cx="5553075" cy="2862263"/>
        </p:xfrm>
        <a:graphic>
          <a:graphicData uri="http://schemas.openxmlformats.org/presentationml/2006/ole">
            <mc:AlternateContent xmlns:mc="http://schemas.openxmlformats.org/markup-compatibility/2006">
              <mc:Choice xmlns:v="urn:schemas-microsoft-com:vml" Requires="v">
                <p:oleObj spid="_x0000_s65593" name="位图图像" r:id="rId4" imgW="4619048" imgH="2381582" progId="Paint.Picture">
                  <p:embed/>
                </p:oleObj>
              </mc:Choice>
              <mc:Fallback>
                <p:oleObj name="位图图像" r:id="rId4" imgW="4619048" imgH="2381582" progId="Paint.Picture">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0563" y="850900"/>
                        <a:ext cx="5553075" cy="2862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5541" name="Rectangle 5"/>
          <p:cNvSpPr>
            <a:spLocks noChangeArrowheads="1"/>
          </p:cNvSpPr>
          <p:nvPr/>
        </p:nvSpPr>
        <p:spPr bwMode="auto">
          <a:xfrm>
            <a:off x="544513" y="3692525"/>
            <a:ext cx="8250237" cy="819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eaLnBrk="0" fontAlgn="b" hangingPunct="0">
              <a:spcBef>
                <a:spcPct val="20000"/>
              </a:spcBef>
              <a:buClr>
                <a:srgbClr val="FF6600"/>
              </a:buClr>
              <a:buSzPct val="110000"/>
              <a:buFont typeface="Wingdings" pitchFamily="2" charset="2"/>
              <a:buChar char="n"/>
              <a:defRPr sz="2800">
                <a:solidFill>
                  <a:srgbClr val="000099"/>
                </a:solidFill>
                <a:latin typeface="Verdana" pitchFamily="34" charset="0"/>
              </a:defRPr>
            </a:lvl1pPr>
            <a:lvl2pPr algn="l" eaLnBrk="0" hangingPunct="0">
              <a:spcBef>
                <a:spcPct val="20000"/>
              </a:spcBef>
              <a:buClr>
                <a:srgbClr val="009900"/>
              </a:buClr>
              <a:buSzPct val="110000"/>
              <a:buFont typeface="Wingdings" pitchFamily="2" charset="2"/>
              <a:buChar char="u"/>
              <a:defRPr sz="2400">
                <a:solidFill>
                  <a:schemeClr val="tx1"/>
                </a:solidFill>
                <a:latin typeface="Verdana" pitchFamily="34" charset="0"/>
              </a:defRPr>
            </a:lvl2pPr>
            <a:lvl3pPr marL="1143000" indent="-228600" algn="l" eaLnBrk="0" hangingPunct="0">
              <a:spcBef>
                <a:spcPct val="20000"/>
              </a:spcBef>
              <a:buClr>
                <a:srgbClr val="0000FF"/>
              </a:buClr>
              <a:buSzPct val="110000"/>
              <a:buFont typeface="Wingdings" pitchFamily="2" charset="2"/>
              <a:buChar char="Ø"/>
              <a:defRPr sz="2400">
                <a:solidFill>
                  <a:schemeClr val="tx1"/>
                </a:solidFill>
                <a:latin typeface="Verdana" pitchFamily="34" charset="0"/>
              </a:defRPr>
            </a:lvl3pPr>
            <a:lvl4pPr marL="1600200" indent="-228600" algn="l" eaLnBrk="0" hangingPunct="0">
              <a:spcBef>
                <a:spcPct val="20000"/>
              </a:spcBef>
              <a:buClr>
                <a:schemeClr val="accent2"/>
              </a:buClr>
              <a:buSzPct val="110000"/>
              <a:buChar char="–"/>
              <a:defRPr sz="2000">
                <a:solidFill>
                  <a:schemeClr val="tx1"/>
                </a:solidFill>
                <a:latin typeface="Times New Roman" pitchFamily="18" charset="0"/>
              </a:defRPr>
            </a:lvl4pPr>
            <a:lvl5pPr marL="2057400" indent="-228600" algn="l" eaLnBrk="0" hangingPunct="0">
              <a:spcBef>
                <a:spcPct val="20000"/>
              </a:spcBef>
              <a:buClr>
                <a:schemeClr val="accent2"/>
              </a:buClr>
              <a:buSzPct val="110000"/>
              <a:buChar char="»"/>
              <a:defRPr sz="2000">
                <a:solidFill>
                  <a:schemeClr val="tx1"/>
                </a:solidFill>
                <a:latin typeface="Times New Roman" pitchFamily="18" charset="0"/>
              </a:defRPr>
            </a:lvl5pPr>
            <a:lvl6pPr marL="25146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6pPr>
            <a:lvl7pPr marL="29718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7pPr>
            <a:lvl8pPr marL="34290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8pPr>
            <a:lvl9pPr marL="38862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9pPr>
          </a:lstStyle>
          <a:p>
            <a:pPr lvl="1" algn="ctr" eaLnBrk="1" hangingPunct="1">
              <a:spcBef>
                <a:spcPct val="0"/>
              </a:spcBef>
              <a:buClrTx/>
              <a:buSzTx/>
              <a:buFontTx/>
              <a:buNone/>
            </a:pPr>
            <a:r>
              <a:rPr lang="en-US" altLang="zh-CN">
                <a:solidFill>
                  <a:srgbClr val="000099"/>
                </a:solidFill>
                <a:latin typeface="Arial" pitchFamily="34" charset="0"/>
                <a:ea typeface="宋体" pitchFamily="2" charset="-122"/>
              </a:rPr>
              <a:t>June 1976 National Computer Conference</a:t>
            </a:r>
          </a:p>
          <a:p>
            <a:pPr lvl="1" algn="ctr" eaLnBrk="1" hangingPunct="1">
              <a:spcBef>
                <a:spcPct val="0"/>
              </a:spcBef>
              <a:buClrTx/>
              <a:buSzPts val="900"/>
              <a:buFont typeface="Wingdings" pitchFamily="2" charset="2"/>
              <a:buNone/>
            </a:pPr>
            <a:r>
              <a:rPr lang="en-US" altLang="zh-CN">
                <a:latin typeface="Arial" pitchFamily="34" charset="0"/>
                <a:ea typeface="宋体" pitchFamily="2" charset="-122"/>
              </a:rPr>
              <a:t>(INTEL had just developed 8080, running at 4.77M)</a:t>
            </a:r>
          </a:p>
        </p:txBody>
      </p:sp>
      <p:sp>
        <p:nvSpPr>
          <p:cNvPr id="65542" name="Rectangle 6"/>
          <p:cNvSpPr>
            <a:spLocks noChangeArrowheads="1"/>
          </p:cNvSpPr>
          <p:nvPr/>
        </p:nvSpPr>
        <p:spPr bwMode="auto">
          <a:xfrm>
            <a:off x="166688" y="4506913"/>
            <a:ext cx="8775700" cy="235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eaLnBrk="0" fontAlgn="b" hangingPunct="0">
              <a:spcBef>
                <a:spcPct val="20000"/>
              </a:spcBef>
              <a:buClr>
                <a:srgbClr val="FF6600"/>
              </a:buClr>
              <a:buSzPct val="110000"/>
              <a:buFont typeface="Wingdings" pitchFamily="2" charset="2"/>
              <a:buChar char="n"/>
              <a:defRPr sz="2800">
                <a:solidFill>
                  <a:srgbClr val="000099"/>
                </a:solidFill>
                <a:latin typeface="Verdana" pitchFamily="34" charset="0"/>
              </a:defRPr>
            </a:lvl1pPr>
            <a:lvl2pPr algn="l" eaLnBrk="0" hangingPunct="0">
              <a:spcBef>
                <a:spcPct val="20000"/>
              </a:spcBef>
              <a:buClr>
                <a:srgbClr val="009900"/>
              </a:buClr>
              <a:buSzPct val="110000"/>
              <a:buFont typeface="Wingdings" pitchFamily="2" charset="2"/>
              <a:buChar char="u"/>
              <a:defRPr sz="2400">
                <a:solidFill>
                  <a:schemeClr val="tx1"/>
                </a:solidFill>
                <a:latin typeface="Verdana" pitchFamily="34" charset="0"/>
              </a:defRPr>
            </a:lvl2pPr>
            <a:lvl3pPr algn="l" eaLnBrk="0" hangingPunct="0">
              <a:spcBef>
                <a:spcPct val="20000"/>
              </a:spcBef>
              <a:buClr>
                <a:srgbClr val="0000FF"/>
              </a:buClr>
              <a:buSzPct val="110000"/>
              <a:buFont typeface="Wingdings" pitchFamily="2" charset="2"/>
              <a:buChar char="Ø"/>
              <a:defRPr sz="2400">
                <a:solidFill>
                  <a:schemeClr val="tx1"/>
                </a:solidFill>
                <a:latin typeface="Verdana" pitchFamily="34" charset="0"/>
              </a:defRPr>
            </a:lvl3pPr>
            <a:lvl4pPr algn="l" eaLnBrk="0" hangingPunct="0">
              <a:spcBef>
                <a:spcPct val="20000"/>
              </a:spcBef>
              <a:buClr>
                <a:schemeClr val="accent2"/>
              </a:buClr>
              <a:buSzPct val="110000"/>
              <a:buChar char="–"/>
              <a:defRPr sz="2000">
                <a:solidFill>
                  <a:schemeClr val="tx1"/>
                </a:solidFill>
                <a:latin typeface="Times New Roman" pitchFamily="18" charset="0"/>
              </a:defRPr>
            </a:lvl4pPr>
            <a:lvl5pPr marL="2057400" indent="-228600" algn="l" eaLnBrk="0" hangingPunct="0">
              <a:spcBef>
                <a:spcPct val="20000"/>
              </a:spcBef>
              <a:buClr>
                <a:schemeClr val="accent2"/>
              </a:buClr>
              <a:buSzPct val="110000"/>
              <a:buChar char="»"/>
              <a:defRPr sz="2000">
                <a:solidFill>
                  <a:schemeClr val="tx1"/>
                </a:solidFill>
                <a:latin typeface="Times New Roman" pitchFamily="18" charset="0"/>
              </a:defRPr>
            </a:lvl5pPr>
            <a:lvl6pPr marL="25146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6pPr>
            <a:lvl7pPr marL="29718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7pPr>
            <a:lvl8pPr marL="34290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8pPr>
            <a:lvl9pPr marL="38862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9pPr>
          </a:lstStyle>
          <a:p>
            <a:pPr lvl="1" algn="just" eaLnBrk="1" hangingPunct="1">
              <a:spcBef>
                <a:spcPct val="0"/>
              </a:spcBef>
              <a:buClr>
                <a:srgbClr val="CC3300"/>
              </a:buClr>
              <a:buSzTx/>
              <a:buFont typeface="Wingdings" pitchFamily="2" charset="2"/>
              <a:buChar char="n"/>
            </a:pPr>
            <a:r>
              <a:rPr lang="en-US" altLang="zh-CN">
                <a:solidFill>
                  <a:srgbClr val="000099"/>
                </a:solidFill>
                <a:latin typeface="Arial" pitchFamily="34" charset="0"/>
                <a:ea typeface="宋体" pitchFamily="2" charset="-122"/>
              </a:rPr>
              <a:t>Robert Metcalfe (1946~)</a:t>
            </a:r>
          </a:p>
          <a:p>
            <a:pPr lvl="2" algn="just" eaLnBrk="1" hangingPunct="1">
              <a:spcBef>
                <a:spcPct val="0"/>
              </a:spcBef>
              <a:buClr>
                <a:srgbClr val="009900"/>
              </a:buClr>
              <a:buSzTx/>
              <a:buFont typeface="Wingdings" pitchFamily="2" charset="2"/>
              <a:buChar char="u"/>
            </a:pPr>
            <a:r>
              <a:rPr lang="en-US" altLang="zh-CN">
                <a:latin typeface="Times New Roman" pitchFamily="18" charset="0"/>
                <a:ea typeface="宋体" pitchFamily="2" charset="-122"/>
              </a:rPr>
              <a:t>1969  Graduated from MIT</a:t>
            </a:r>
          </a:p>
          <a:p>
            <a:pPr lvl="2" algn="just" eaLnBrk="1" hangingPunct="1">
              <a:spcBef>
                <a:spcPct val="0"/>
              </a:spcBef>
              <a:buClr>
                <a:srgbClr val="009900"/>
              </a:buClr>
              <a:buSzTx/>
              <a:buFont typeface="Wingdings" pitchFamily="2" charset="2"/>
              <a:buChar char="u"/>
            </a:pPr>
            <a:r>
              <a:rPr lang="en-US" altLang="zh-CN">
                <a:latin typeface="Times New Roman" pitchFamily="18" charset="0"/>
                <a:ea typeface="宋体" pitchFamily="2" charset="-122"/>
              </a:rPr>
              <a:t>1973  Harward (Ph.D)</a:t>
            </a:r>
          </a:p>
          <a:p>
            <a:pPr lvl="2" algn="just" eaLnBrk="1" hangingPunct="1">
              <a:spcBef>
                <a:spcPct val="0"/>
              </a:spcBef>
              <a:buClr>
                <a:srgbClr val="009900"/>
              </a:buClr>
              <a:buSzTx/>
              <a:buFont typeface="Wingdings" pitchFamily="2" charset="2"/>
              <a:buChar char="u"/>
            </a:pPr>
            <a:r>
              <a:rPr lang="en-US" altLang="zh-CN">
                <a:latin typeface="Times New Roman" pitchFamily="18" charset="0"/>
                <a:ea typeface="宋体" pitchFamily="2" charset="-122"/>
              </a:rPr>
              <a:t>1972~1979  Xerox PARC (Palo Alto Research Center)</a:t>
            </a:r>
          </a:p>
          <a:p>
            <a:pPr lvl="3" algn="just" eaLnBrk="1" hangingPunct="1">
              <a:spcBef>
                <a:spcPct val="0"/>
              </a:spcBef>
              <a:buClr>
                <a:srgbClr val="0000FF"/>
              </a:buClr>
              <a:buSzTx/>
              <a:buFont typeface="Wingdings" pitchFamily="2" charset="2"/>
              <a:buChar char="Ø"/>
            </a:pPr>
            <a:r>
              <a:rPr lang="en-US" altLang="zh-CN" sz="2400">
                <a:ea typeface="宋体" pitchFamily="2" charset="-122"/>
              </a:rPr>
              <a:t>1973  Ethernet, 3Mbps</a:t>
            </a:r>
          </a:p>
          <a:p>
            <a:pPr lvl="2" algn="just" eaLnBrk="1" hangingPunct="1">
              <a:spcBef>
                <a:spcPct val="0"/>
              </a:spcBef>
              <a:buClr>
                <a:srgbClr val="009900"/>
              </a:buClr>
              <a:buSzTx/>
              <a:buFont typeface="Wingdings" pitchFamily="2" charset="2"/>
              <a:buChar char="u"/>
            </a:pPr>
            <a:r>
              <a:rPr lang="en-US" altLang="zh-CN">
                <a:latin typeface="Times New Roman" pitchFamily="18" charset="0"/>
                <a:ea typeface="宋体" pitchFamily="2" charset="-122"/>
              </a:rPr>
              <a:t>1979~1990 3Com</a:t>
            </a:r>
            <a:endParaRPr lang="en-US" altLang="zh-CN" sz="11700">
              <a:latin typeface="Times New Roman" pitchFamily="18" charset="0"/>
              <a:ea typeface="宋体" pitchFamily="2" charset="-122"/>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ChangeArrowheads="1"/>
          </p:cNvSpPr>
          <p:nvPr>
            <p:ph type="title"/>
          </p:nvPr>
        </p:nvSpPr>
        <p:spPr>
          <a:xfrm>
            <a:off x="157163" y="157163"/>
            <a:ext cx="8794750" cy="696912"/>
          </a:xfrm>
        </p:spPr>
        <p:txBody>
          <a:bodyPr/>
          <a:lstStyle/>
          <a:p>
            <a:pPr eaLnBrk="1" hangingPunct="1"/>
            <a:r>
              <a:rPr lang="en-US" altLang="zh-CN">
                <a:ea typeface="宋体" pitchFamily="2" charset="-122"/>
              </a:rPr>
              <a:t>Early History</a:t>
            </a:r>
          </a:p>
        </p:txBody>
      </p:sp>
      <p:graphicFrame>
        <p:nvGraphicFramePr>
          <p:cNvPr id="314371" name="Group 3"/>
          <p:cNvGraphicFramePr>
            <a:graphicFrameLocks noGrp="1"/>
          </p:cNvGraphicFramePr>
          <p:nvPr>
            <p:ph idx="1"/>
          </p:nvPr>
        </p:nvGraphicFramePr>
        <p:xfrm>
          <a:off x="725488" y="877888"/>
          <a:ext cx="7666037" cy="3452813"/>
        </p:xfrm>
        <a:graphic>
          <a:graphicData uri="http://schemas.openxmlformats.org/drawingml/2006/table">
            <a:tbl>
              <a:tblPr/>
              <a:tblGrid>
                <a:gridCol w="990600">
                  <a:extLst>
                    <a:ext uri="{9D8B030D-6E8A-4147-A177-3AD203B41FA5}">
                      <a16:colId xmlns:a16="http://schemas.microsoft.com/office/drawing/2014/main" val="20000"/>
                    </a:ext>
                  </a:extLst>
                </a:gridCol>
                <a:gridCol w="6675437">
                  <a:extLst>
                    <a:ext uri="{9D8B030D-6E8A-4147-A177-3AD203B41FA5}">
                      <a16:colId xmlns:a16="http://schemas.microsoft.com/office/drawing/2014/main" val="20001"/>
                    </a:ext>
                  </a:extLst>
                </a:gridCol>
              </a:tblGrid>
              <a:tr h="825576">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dirty="0">
                          <a:ln>
                            <a:noFill/>
                          </a:ln>
                          <a:solidFill>
                            <a:srgbClr val="000066"/>
                          </a:solidFill>
                          <a:effectLst/>
                          <a:latin typeface="Arial" pitchFamily="34" charset="0"/>
                          <a:ea typeface="宋体" pitchFamily="2" charset="-122"/>
                          <a:cs typeface="Times New Roman" pitchFamily="18" charset="0"/>
                        </a:rPr>
                        <a:t>1973</a:t>
                      </a:r>
                    </a:p>
                  </a:txBody>
                  <a:tcPr marT="45724" marB="4572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dirty="0">
                          <a:ln>
                            <a:noFill/>
                          </a:ln>
                          <a:solidFill>
                            <a:srgbClr val="000066"/>
                          </a:solidFill>
                          <a:effectLst/>
                          <a:latin typeface="Arial" pitchFamily="34" charset="0"/>
                          <a:ea typeface="宋体" pitchFamily="2" charset="-122"/>
                          <a:cs typeface="Times New Roman" pitchFamily="18" charset="0"/>
                        </a:rPr>
                        <a:t>Xerox PARC begins development of bus topology LAN </a:t>
                      </a:r>
                    </a:p>
                  </a:txBody>
                  <a:tcPr marT="45724" marB="4572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823036">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a:ln>
                            <a:noFill/>
                          </a:ln>
                          <a:solidFill>
                            <a:srgbClr val="000066"/>
                          </a:solidFill>
                          <a:effectLst/>
                          <a:latin typeface="Arial" pitchFamily="34" charset="0"/>
                          <a:ea typeface="宋体" pitchFamily="2" charset="-122"/>
                          <a:cs typeface="Times New Roman" pitchFamily="18" charset="0"/>
                        </a:rPr>
                        <a:t>1976</a:t>
                      </a:r>
                    </a:p>
                  </a:txBody>
                  <a:tcPr marT="45724" marB="4572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a:ln>
                            <a:noFill/>
                          </a:ln>
                          <a:solidFill>
                            <a:srgbClr val="000066"/>
                          </a:solidFill>
                          <a:effectLst/>
                          <a:latin typeface="Arial" pitchFamily="34" charset="0"/>
                          <a:ea typeface="宋体" pitchFamily="2" charset="-122"/>
                          <a:cs typeface="Times New Roman" pitchFamily="18" charset="0"/>
                        </a:rPr>
                        <a:t>Successful CSMA/CD system to connect 100 workstations on 1 km cable</a:t>
                      </a:r>
                    </a:p>
                  </a:txBody>
                  <a:tcPr marT="45724" marB="4572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823036">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a:ln>
                            <a:noFill/>
                          </a:ln>
                          <a:solidFill>
                            <a:srgbClr val="000066"/>
                          </a:solidFill>
                          <a:effectLst/>
                          <a:latin typeface="Arial" pitchFamily="34" charset="0"/>
                          <a:ea typeface="宋体" pitchFamily="2" charset="-122"/>
                          <a:cs typeface="Times New Roman" pitchFamily="18" charset="0"/>
                        </a:rPr>
                        <a:t>1980</a:t>
                      </a:r>
                    </a:p>
                  </a:txBody>
                  <a:tcPr marT="45724" marB="4572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a:ln>
                            <a:noFill/>
                          </a:ln>
                          <a:solidFill>
                            <a:srgbClr val="000066"/>
                          </a:solidFill>
                          <a:effectLst/>
                          <a:latin typeface="Arial" pitchFamily="34" charset="0"/>
                          <a:ea typeface="宋体" pitchFamily="2" charset="-122"/>
                          <a:cs typeface="Times New Roman" pitchFamily="18" charset="0"/>
                        </a:rPr>
                        <a:t>Digital Equipment Corp, Intel Corp, and Xerox release de-facto Ethernet DIX standard</a:t>
                      </a:r>
                    </a:p>
                  </a:txBody>
                  <a:tcPr marT="45724" marB="4572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57242">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a:ln>
                            <a:noFill/>
                          </a:ln>
                          <a:solidFill>
                            <a:srgbClr val="000066"/>
                          </a:solidFill>
                          <a:effectLst/>
                          <a:latin typeface="Arial" pitchFamily="34" charset="0"/>
                          <a:ea typeface="宋体" pitchFamily="2" charset="-122"/>
                          <a:cs typeface="Times New Roman" pitchFamily="18" charset="0"/>
                        </a:rPr>
                        <a:t>1980</a:t>
                      </a:r>
                    </a:p>
                  </a:txBody>
                  <a:tcPr marT="45724" marB="4572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a:ln>
                            <a:noFill/>
                          </a:ln>
                          <a:solidFill>
                            <a:srgbClr val="000066"/>
                          </a:solidFill>
                          <a:effectLst/>
                          <a:latin typeface="Arial" pitchFamily="34" charset="0"/>
                          <a:ea typeface="宋体" pitchFamily="2" charset="-122"/>
                          <a:cs typeface="Times New Roman" pitchFamily="18" charset="0"/>
                        </a:rPr>
                        <a:t>IEEE 802 Standardization process begins </a:t>
                      </a:r>
                    </a:p>
                  </a:txBody>
                  <a:tcPr marT="45724" marB="4572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52392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a:ln>
                            <a:noFill/>
                          </a:ln>
                          <a:solidFill>
                            <a:srgbClr val="000066"/>
                          </a:solidFill>
                          <a:effectLst/>
                          <a:latin typeface="Arial" pitchFamily="34" charset="0"/>
                          <a:ea typeface="宋体" pitchFamily="2" charset="-122"/>
                          <a:cs typeface="Times New Roman" pitchFamily="18" charset="0"/>
                        </a:rPr>
                        <a:t>1983</a:t>
                      </a:r>
                    </a:p>
                  </a:txBody>
                  <a:tcPr marT="45724" marB="4572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dirty="0">
                          <a:ln>
                            <a:noFill/>
                          </a:ln>
                          <a:solidFill>
                            <a:srgbClr val="000066"/>
                          </a:solidFill>
                          <a:effectLst/>
                          <a:latin typeface="Arial" pitchFamily="34" charset="0"/>
                          <a:ea typeface="宋体" pitchFamily="2" charset="-122"/>
                          <a:cs typeface="Times New Roman" pitchFamily="18" charset="0"/>
                        </a:rPr>
                        <a:t>IEEE 802.3 Standard Published</a:t>
                      </a:r>
                    </a:p>
                  </a:txBody>
                  <a:tcPr marT="45724" marB="4572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type="title"/>
          </p:nvPr>
        </p:nvSpPr>
        <p:spPr>
          <a:xfrm>
            <a:off x="157163" y="157163"/>
            <a:ext cx="8794750" cy="696912"/>
          </a:xfrm>
        </p:spPr>
        <p:txBody>
          <a:bodyPr/>
          <a:lstStyle/>
          <a:p>
            <a:pPr eaLnBrk="1" hangingPunct="1"/>
            <a:r>
              <a:rPr lang="en-US" altLang="zh-CN">
                <a:ea typeface="宋体" pitchFamily="2" charset="-122"/>
              </a:rPr>
              <a:t>Ethernet</a:t>
            </a:r>
          </a:p>
        </p:txBody>
      </p:sp>
      <p:sp>
        <p:nvSpPr>
          <p:cNvPr id="67587" name="Rectangle 3"/>
          <p:cNvSpPr>
            <a:spLocks noGrp="1" noChangeArrowheads="1"/>
          </p:cNvSpPr>
          <p:nvPr>
            <p:ph type="body" idx="1"/>
          </p:nvPr>
        </p:nvSpPr>
        <p:spPr>
          <a:xfrm>
            <a:off x="739775" y="815975"/>
            <a:ext cx="8089900" cy="5189538"/>
          </a:xfrm>
        </p:spPr>
        <p:txBody>
          <a:bodyPr/>
          <a:lstStyle/>
          <a:p>
            <a:pPr eaLnBrk="1" hangingPunct="1"/>
            <a:r>
              <a:rPr lang="en-US" altLang="zh-CN">
                <a:ea typeface="宋体" pitchFamily="2" charset="-122"/>
              </a:rPr>
              <a:t>Ethernet Cabling</a:t>
            </a:r>
          </a:p>
          <a:p>
            <a:pPr eaLnBrk="1" hangingPunct="1"/>
            <a:r>
              <a:rPr lang="en-US" altLang="zh-CN">
                <a:ea typeface="宋体" pitchFamily="2" charset="-122"/>
              </a:rPr>
              <a:t>Manchester Encoding</a:t>
            </a:r>
          </a:p>
          <a:p>
            <a:pPr eaLnBrk="1" hangingPunct="1"/>
            <a:r>
              <a:rPr lang="en-US" altLang="zh-CN">
                <a:ea typeface="宋体" pitchFamily="2" charset="-122"/>
              </a:rPr>
              <a:t>Ethernet MAC Sublayer Protocol</a:t>
            </a:r>
          </a:p>
          <a:p>
            <a:pPr eaLnBrk="1" hangingPunct="1"/>
            <a:r>
              <a:rPr lang="en-US" altLang="zh-CN">
                <a:ea typeface="宋体" pitchFamily="2" charset="-122"/>
              </a:rPr>
              <a:t>Binary Exponential Backoff Algorithm</a:t>
            </a:r>
          </a:p>
          <a:p>
            <a:pPr eaLnBrk="1" hangingPunct="1"/>
            <a:r>
              <a:rPr lang="en-US" altLang="zh-CN">
                <a:ea typeface="宋体" pitchFamily="2" charset="-122"/>
              </a:rPr>
              <a:t>Ethernet Performance</a:t>
            </a:r>
          </a:p>
          <a:p>
            <a:pPr eaLnBrk="1" hangingPunct="1"/>
            <a:r>
              <a:rPr lang="en-US" altLang="zh-CN">
                <a:ea typeface="宋体" pitchFamily="2" charset="-122"/>
              </a:rPr>
              <a:t>Switched Ethernet</a:t>
            </a:r>
          </a:p>
          <a:p>
            <a:pPr eaLnBrk="1" hangingPunct="1"/>
            <a:r>
              <a:rPr lang="en-US" altLang="zh-CN">
                <a:ea typeface="宋体" pitchFamily="2" charset="-122"/>
              </a:rPr>
              <a:t>Fast Ethernet</a:t>
            </a:r>
          </a:p>
          <a:p>
            <a:pPr eaLnBrk="1" hangingPunct="1"/>
            <a:r>
              <a:rPr lang="en-US" altLang="zh-CN">
                <a:ea typeface="宋体" pitchFamily="2" charset="-122"/>
              </a:rPr>
              <a:t>Gigabit Ethernet</a:t>
            </a:r>
          </a:p>
          <a:p>
            <a:pPr eaLnBrk="1" hangingPunct="1"/>
            <a:r>
              <a:rPr lang="en-US" altLang="zh-CN">
                <a:ea typeface="宋体" pitchFamily="2" charset="-122"/>
              </a:rPr>
              <a:t>10 Gigabit Ethernet</a:t>
            </a:r>
          </a:p>
          <a:p>
            <a:pPr eaLnBrk="1" hangingPunct="1"/>
            <a:r>
              <a:rPr lang="en-US" altLang="zh-CN">
                <a:ea typeface="宋体" pitchFamily="2" charset="-122"/>
              </a:rPr>
              <a:t>Retrospective on Ethernet</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subTitle" idx="1"/>
          </p:nvPr>
        </p:nvSpPr>
        <p:spPr>
          <a:xfrm>
            <a:off x="120650" y="2466975"/>
            <a:ext cx="8577263" cy="2906713"/>
          </a:xfrm>
        </p:spPr>
        <p:txBody>
          <a:bodyPr/>
          <a:lstStyle/>
          <a:p>
            <a:pPr eaLnBrk="1" hangingPunct="1">
              <a:lnSpc>
                <a:spcPct val="80000"/>
              </a:lnSpc>
              <a:buFontTx/>
              <a:buNone/>
            </a:pPr>
            <a:r>
              <a:rPr lang="en-US" altLang="zh-CN" sz="5400">
                <a:solidFill>
                  <a:srgbClr val="0000FF"/>
                </a:solidFill>
                <a:latin typeface="Times New Roman" pitchFamily="18" charset="0"/>
                <a:ea typeface="宋体" pitchFamily="2" charset="-122"/>
              </a:rPr>
              <a:t> Ethernet Cabling</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title"/>
          </p:nvPr>
        </p:nvSpPr>
        <p:spPr>
          <a:xfrm>
            <a:off x="157163" y="157163"/>
            <a:ext cx="8794750" cy="696912"/>
          </a:xfrm>
        </p:spPr>
        <p:txBody>
          <a:bodyPr/>
          <a:lstStyle/>
          <a:p>
            <a:pPr eaLnBrk="1" hangingPunct="1"/>
            <a:r>
              <a:rPr lang="en-US" altLang="zh-CN">
                <a:ea typeface="宋体" pitchFamily="2" charset="-122"/>
              </a:rPr>
              <a:t>Ethernet Cabling</a:t>
            </a:r>
          </a:p>
        </p:txBody>
      </p:sp>
      <p:sp>
        <p:nvSpPr>
          <p:cNvPr id="69635" name="Rectangle 3"/>
          <p:cNvSpPr>
            <a:spLocks noGrp="1" noChangeArrowheads="1"/>
          </p:cNvSpPr>
          <p:nvPr>
            <p:ph type="body" idx="1"/>
          </p:nvPr>
        </p:nvSpPr>
        <p:spPr/>
        <p:txBody>
          <a:bodyPr/>
          <a:lstStyle/>
          <a:p>
            <a:pPr algn="ctr" eaLnBrk="1" hangingPunct="1">
              <a:buFontTx/>
              <a:buNone/>
            </a:pPr>
            <a:r>
              <a:rPr lang="en-US" altLang="zh-CN">
                <a:ea typeface="宋体" pitchFamily="2" charset="-122"/>
              </a:rPr>
              <a:t>The most common kinds of Ethernet cabling. </a:t>
            </a:r>
          </a:p>
        </p:txBody>
      </p:sp>
      <p:pic>
        <p:nvPicPr>
          <p:cNvPr id="69636" name="Picture 4" descr="4-1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9588" y="1514475"/>
            <a:ext cx="8064500" cy="170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a:xfrm>
            <a:off x="157163" y="157163"/>
            <a:ext cx="8794750" cy="696912"/>
          </a:xfrm>
        </p:spPr>
        <p:txBody>
          <a:bodyPr/>
          <a:lstStyle/>
          <a:p>
            <a:pPr eaLnBrk="1" hangingPunct="1"/>
            <a:r>
              <a:rPr lang="en-US" altLang="zh-CN">
                <a:ea typeface="宋体" pitchFamily="2" charset="-122"/>
              </a:rPr>
              <a:t>Ethernet Cabling:AUI,BNC,UTP5</a:t>
            </a:r>
          </a:p>
        </p:txBody>
      </p:sp>
      <p:sp>
        <p:nvSpPr>
          <p:cNvPr id="70659" name="Rectangle 3"/>
          <p:cNvSpPr>
            <a:spLocks noGrp="1" noChangeArrowheads="1"/>
          </p:cNvSpPr>
          <p:nvPr>
            <p:ph type="body" idx="1"/>
          </p:nvPr>
        </p:nvSpPr>
        <p:spPr/>
        <p:txBody>
          <a:bodyPr/>
          <a:lstStyle/>
          <a:p>
            <a:pPr algn="ctr" eaLnBrk="1" hangingPunct="1">
              <a:lnSpc>
                <a:spcPct val="90000"/>
              </a:lnSpc>
              <a:buFontTx/>
              <a:buNone/>
            </a:pPr>
            <a:r>
              <a:rPr lang="en-US" altLang="zh-CN">
                <a:ea typeface="宋体" pitchFamily="2" charset="-122"/>
              </a:rPr>
              <a:t>Three kinds of Ethernet cabling. </a:t>
            </a:r>
          </a:p>
          <a:p>
            <a:pPr algn="ctr" eaLnBrk="1" hangingPunct="1">
              <a:lnSpc>
                <a:spcPct val="90000"/>
              </a:lnSpc>
              <a:buFontTx/>
              <a:buNone/>
            </a:pPr>
            <a:r>
              <a:rPr lang="en-US" altLang="zh-CN">
                <a:solidFill>
                  <a:schemeClr val="accent2"/>
                </a:solidFill>
                <a:ea typeface="宋体" pitchFamily="2" charset="-122"/>
              </a:rPr>
              <a:t>(a)</a:t>
            </a:r>
            <a:r>
              <a:rPr lang="en-US" altLang="zh-CN">
                <a:ea typeface="宋体" pitchFamily="2" charset="-122"/>
              </a:rPr>
              <a:t> 10Base5, </a:t>
            </a:r>
            <a:r>
              <a:rPr lang="en-US" altLang="zh-CN">
                <a:solidFill>
                  <a:schemeClr val="accent2"/>
                </a:solidFill>
                <a:ea typeface="宋体" pitchFamily="2" charset="-122"/>
              </a:rPr>
              <a:t>(b)</a:t>
            </a:r>
            <a:r>
              <a:rPr lang="en-US" altLang="zh-CN">
                <a:ea typeface="宋体" pitchFamily="2" charset="-122"/>
              </a:rPr>
              <a:t> 10Base2, </a:t>
            </a:r>
            <a:r>
              <a:rPr lang="en-US" altLang="zh-CN">
                <a:solidFill>
                  <a:schemeClr val="accent2"/>
                </a:solidFill>
                <a:ea typeface="宋体" pitchFamily="2" charset="-122"/>
              </a:rPr>
              <a:t>(c)</a:t>
            </a:r>
            <a:r>
              <a:rPr lang="en-US" altLang="zh-CN">
                <a:ea typeface="宋体" pitchFamily="2" charset="-122"/>
              </a:rPr>
              <a:t> 10Base-T.</a:t>
            </a:r>
          </a:p>
        </p:txBody>
      </p:sp>
      <p:pic>
        <p:nvPicPr>
          <p:cNvPr id="70660" name="Picture 4" descr="4-1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0263" y="2125663"/>
            <a:ext cx="8050212" cy="381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xfrm>
            <a:off x="157163" y="157163"/>
            <a:ext cx="8794750" cy="696912"/>
          </a:xfrm>
        </p:spPr>
        <p:txBody>
          <a:bodyPr/>
          <a:lstStyle/>
          <a:p>
            <a:pPr eaLnBrk="1" hangingPunct="1"/>
            <a:r>
              <a:rPr lang="en-US" altLang="zh-CN">
                <a:ea typeface="宋体" pitchFamily="2" charset="-122"/>
              </a:rPr>
              <a:t>10Base5: Thick Ethernet(1) </a:t>
            </a:r>
          </a:p>
        </p:txBody>
      </p:sp>
      <p:sp>
        <p:nvSpPr>
          <p:cNvPr id="71683" name="Rectangle 3"/>
          <p:cNvSpPr>
            <a:spLocks noGrp="1" noChangeArrowheads="1"/>
          </p:cNvSpPr>
          <p:nvPr>
            <p:ph type="body" idx="1"/>
          </p:nvPr>
        </p:nvSpPr>
        <p:spPr>
          <a:xfrm>
            <a:off x="590550" y="877888"/>
            <a:ext cx="8043863" cy="5980112"/>
          </a:xfrm>
        </p:spPr>
        <p:txBody>
          <a:bodyPr/>
          <a:lstStyle/>
          <a:p>
            <a:pPr eaLnBrk="1" hangingPunct="1"/>
            <a:r>
              <a:rPr lang="en-US" altLang="zh-CN" sz="2400" dirty="0">
                <a:ea typeface="宋体" pitchFamily="2" charset="-122"/>
              </a:rPr>
              <a:t>Cable</a:t>
            </a:r>
          </a:p>
          <a:p>
            <a:pPr lvl="1" eaLnBrk="1" hangingPunct="1"/>
            <a:r>
              <a:rPr lang="el-GR" altLang="zh-CN" sz="2000" dirty="0">
                <a:latin typeface="Times New Roman" pitchFamily="18" charset="0"/>
              </a:rPr>
              <a:t>Φ</a:t>
            </a:r>
            <a:r>
              <a:rPr lang="en-US" altLang="zh-CN" sz="2000" dirty="0">
                <a:ea typeface="宋体" pitchFamily="2" charset="-122"/>
              </a:rPr>
              <a:t>10,  Coax, 500m</a:t>
            </a:r>
          </a:p>
          <a:p>
            <a:pPr lvl="1" eaLnBrk="1" hangingPunct="1"/>
            <a:r>
              <a:rPr lang="en-US" altLang="zh-CN" sz="2000" dirty="0">
                <a:ea typeface="宋体" pitchFamily="2" charset="-122"/>
              </a:rPr>
              <a:t>Connections to it are generally made using vampire taps, in which a pin is very carefully forced halfway into the coaxial cable's core </a:t>
            </a:r>
            <a:endParaRPr lang="en-US" altLang="zh-CN" sz="2000" dirty="0">
              <a:latin typeface="Times New Roman" pitchFamily="18" charset="0"/>
              <a:ea typeface="宋体" pitchFamily="2" charset="-122"/>
            </a:endParaRPr>
          </a:p>
          <a:p>
            <a:pPr eaLnBrk="1" hangingPunct="1"/>
            <a:r>
              <a:rPr lang="en-US" altLang="zh-CN" sz="2400" dirty="0">
                <a:ea typeface="宋体" pitchFamily="2" charset="-122"/>
              </a:rPr>
              <a:t>Transceiver cable </a:t>
            </a:r>
          </a:p>
          <a:p>
            <a:pPr lvl="1" eaLnBrk="1" hangingPunct="1"/>
            <a:r>
              <a:rPr lang="en-US" altLang="zh-CN" sz="2000" dirty="0">
                <a:ea typeface="宋体" pitchFamily="2" charset="-122"/>
              </a:rPr>
              <a:t>Connects the transceiver to an interface board in  computer </a:t>
            </a:r>
          </a:p>
          <a:p>
            <a:pPr lvl="1" eaLnBrk="1" hangingPunct="1"/>
            <a:r>
              <a:rPr lang="en-US" altLang="zh-CN" sz="2000" dirty="0">
                <a:ea typeface="宋体" pitchFamily="2" charset="-122"/>
              </a:rPr>
              <a:t>Up to 50 meters long </a:t>
            </a:r>
          </a:p>
          <a:p>
            <a:pPr lvl="1" eaLnBrk="1" hangingPunct="1"/>
            <a:r>
              <a:rPr lang="en-US" altLang="zh-CN" sz="2000" dirty="0">
                <a:ea typeface="宋体" pitchFamily="2" charset="-122"/>
              </a:rPr>
              <a:t>Contains five individually shielded twisted pairs </a:t>
            </a:r>
          </a:p>
          <a:p>
            <a:pPr lvl="2" eaLnBrk="1" hangingPunct="1"/>
            <a:r>
              <a:rPr lang="en-US" altLang="zh-CN" sz="2000" dirty="0">
                <a:ea typeface="宋体" pitchFamily="2" charset="-122"/>
              </a:rPr>
              <a:t>Two of the pairs are for data in and data out</a:t>
            </a:r>
          </a:p>
          <a:p>
            <a:pPr lvl="2" eaLnBrk="1" hangingPunct="1"/>
            <a:r>
              <a:rPr lang="en-US" altLang="zh-CN" sz="2000" dirty="0">
                <a:ea typeface="宋体" pitchFamily="2" charset="-122"/>
              </a:rPr>
              <a:t>Two more are for control signals in and out</a:t>
            </a:r>
          </a:p>
          <a:p>
            <a:pPr lvl="2" eaLnBrk="1" hangingPunct="1"/>
            <a:r>
              <a:rPr lang="en-US" altLang="zh-CN" sz="2000" dirty="0">
                <a:ea typeface="宋体" pitchFamily="2" charset="-122"/>
              </a:rPr>
              <a:t>The fifth pair, not always used, allows the computer to power the transceiver electronics </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157163" y="157163"/>
            <a:ext cx="8794750" cy="696912"/>
          </a:xfrm>
        </p:spPr>
        <p:txBody>
          <a:bodyPr/>
          <a:lstStyle/>
          <a:p>
            <a:pPr eaLnBrk="1" hangingPunct="1"/>
            <a:r>
              <a:rPr lang="en-US" altLang="zh-CN">
                <a:ea typeface="宋体" pitchFamily="2" charset="-122"/>
              </a:rPr>
              <a:t>The Channel Allocation Problem</a:t>
            </a:r>
          </a:p>
        </p:txBody>
      </p:sp>
      <p:sp>
        <p:nvSpPr>
          <p:cNvPr id="8195" name="Rectangle 3"/>
          <p:cNvSpPr>
            <a:spLocks noGrp="1" noChangeArrowheads="1"/>
          </p:cNvSpPr>
          <p:nvPr>
            <p:ph type="body" idx="1"/>
          </p:nvPr>
        </p:nvSpPr>
        <p:spPr>
          <a:xfrm>
            <a:off x="377825" y="865188"/>
            <a:ext cx="8166100" cy="4719637"/>
          </a:xfrm>
        </p:spPr>
        <p:txBody>
          <a:bodyPr/>
          <a:lstStyle/>
          <a:p>
            <a:pPr eaLnBrk="1" hangingPunct="1"/>
            <a:r>
              <a:rPr lang="en-US" altLang="zh-CN" sz="3200">
                <a:ea typeface="宋体" pitchFamily="2" charset="-122"/>
              </a:rPr>
              <a:t>Static Channel Allocation in LANs and MANs</a:t>
            </a:r>
          </a:p>
          <a:p>
            <a:pPr eaLnBrk="1" hangingPunct="1"/>
            <a:r>
              <a:rPr lang="en-US" altLang="zh-CN" sz="3200">
                <a:ea typeface="宋体" pitchFamily="2" charset="-122"/>
              </a:rPr>
              <a:t>Dynamic Channel Allocation in LANs and MANs</a:t>
            </a:r>
          </a:p>
          <a:p>
            <a:pPr eaLnBrk="1" hangingPunct="1">
              <a:buFontTx/>
              <a:buChar char="•"/>
            </a:pPr>
            <a:endParaRPr lang="zh-CN" altLang="en-US" sz="3200">
              <a:ea typeface="宋体" pitchFamily="2" charset="-122"/>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title"/>
          </p:nvPr>
        </p:nvSpPr>
        <p:spPr>
          <a:xfrm>
            <a:off x="157163" y="157163"/>
            <a:ext cx="8794750" cy="696912"/>
          </a:xfrm>
        </p:spPr>
        <p:txBody>
          <a:bodyPr/>
          <a:lstStyle/>
          <a:p>
            <a:pPr eaLnBrk="1" hangingPunct="1"/>
            <a:r>
              <a:rPr lang="en-US" altLang="zh-CN">
                <a:ea typeface="宋体" pitchFamily="2" charset="-122"/>
              </a:rPr>
              <a:t>10Base5: Thick Ethernet(2) </a:t>
            </a:r>
          </a:p>
        </p:txBody>
      </p:sp>
      <p:sp>
        <p:nvSpPr>
          <p:cNvPr id="72707" name="Rectangle 3"/>
          <p:cNvSpPr>
            <a:spLocks noGrp="1" noChangeArrowheads="1"/>
          </p:cNvSpPr>
          <p:nvPr>
            <p:ph type="body" idx="1"/>
          </p:nvPr>
        </p:nvSpPr>
        <p:spPr>
          <a:xfrm>
            <a:off x="590550" y="877888"/>
            <a:ext cx="8043863" cy="5980112"/>
          </a:xfrm>
        </p:spPr>
        <p:txBody>
          <a:bodyPr/>
          <a:lstStyle/>
          <a:p>
            <a:pPr eaLnBrk="1" hangingPunct="1"/>
            <a:r>
              <a:rPr lang="en-US" altLang="zh-CN">
                <a:ea typeface="宋体" pitchFamily="2" charset="-122"/>
              </a:rPr>
              <a:t>Interface board </a:t>
            </a:r>
          </a:p>
          <a:p>
            <a:pPr lvl="1" eaLnBrk="1" hangingPunct="1"/>
            <a:r>
              <a:rPr lang="en-US" altLang="zh-CN">
                <a:ea typeface="宋体" pitchFamily="2" charset="-122"/>
              </a:rPr>
              <a:t>Transmits and receives frames, assembling data into proper frame format, processing checksums</a:t>
            </a:r>
          </a:p>
          <a:p>
            <a:pPr lvl="1" eaLnBrk="1" hangingPunct="1"/>
            <a:r>
              <a:rPr lang="en-US" altLang="zh-CN">
                <a:ea typeface="宋体" pitchFamily="2" charset="-122"/>
              </a:rPr>
              <a:t>Manage a pool of buffers for incoming frames, a queue of buffers to be transmitted, direct memory transfers with the host computers</a:t>
            </a:r>
          </a:p>
          <a:p>
            <a:pPr eaLnBrk="1" hangingPunct="1"/>
            <a:r>
              <a:rPr lang="en-US" altLang="zh-CN">
                <a:ea typeface="宋体" pitchFamily="2" charset="-122"/>
              </a:rPr>
              <a:t>Transceiver </a:t>
            </a:r>
          </a:p>
          <a:p>
            <a:pPr lvl="1" eaLnBrk="1" hangingPunct="1"/>
            <a:r>
              <a:rPr lang="en-US" altLang="zh-CN">
                <a:ea typeface="宋体" pitchFamily="2" charset="-122"/>
              </a:rPr>
              <a:t>Handle carrier detection and collision detection</a:t>
            </a:r>
          </a:p>
          <a:p>
            <a:pPr lvl="1" eaLnBrk="1" hangingPunct="1"/>
            <a:r>
              <a:rPr lang="en-US" altLang="zh-CN">
                <a:ea typeface="宋体" pitchFamily="2" charset="-122"/>
              </a:rPr>
              <a:t>For collision, puts a special invalid signal on cable to ensure that all other transceivers also realize that a collision has occurred</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ChangeArrowheads="1"/>
          </p:cNvSpPr>
          <p:nvPr>
            <p:ph type="title"/>
          </p:nvPr>
        </p:nvSpPr>
        <p:spPr>
          <a:xfrm>
            <a:off x="157163" y="157163"/>
            <a:ext cx="8794750" cy="696912"/>
          </a:xfrm>
        </p:spPr>
        <p:txBody>
          <a:bodyPr/>
          <a:lstStyle/>
          <a:p>
            <a:pPr eaLnBrk="1" hangingPunct="1"/>
            <a:r>
              <a:rPr lang="en-US" altLang="zh-CN">
                <a:ea typeface="宋体" pitchFamily="2" charset="-122"/>
              </a:rPr>
              <a:t>10Base2: Thin Ethernet </a:t>
            </a:r>
          </a:p>
        </p:txBody>
      </p:sp>
      <p:graphicFrame>
        <p:nvGraphicFramePr>
          <p:cNvPr id="116740" name="Object 4"/>
          <p:cNvGraphicFramePr>
            <a:graphicFrameLocks noChangeAspect="1"/>
          </p:cNvGraphicFramePr>
          <p:nvPr/>
        </p:nvGraphicFramePr>
        <p:xfrm>
          <a:off x="1446213" y="2247900"/>
          <a:ext cx="5778500" cy="4030663"/>
        </p:xfrm>
        <a:graphic>
          <a:graphicData uri="http://schemas.openxmlformats.org/presentationml/2006/ole">
            <mc:AlternateContent xmlns:mc="http://schemas.openxmlformats.org/markup-compatibility/2006">
              <mc:Choice xmlns:v="urn:schemas-microsoft-com:vml" Requires="v">
                <p:oleObj spid="_x0000_s73783" name="Photo Editor 照片" r:id="rId3" imgW="3322608" imgH="2316681" progId="MSPhotoEd.3">
                  <p:embed/>
                </p:oleObj>
              </mc:Choice>
              <mc:Fallback>
                <p:oleObj name="Photo Editor 照片" r:id="rId3" imgW="3322608" imgH="2316681" progId="MSPhotoEd.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46213" y="2247900"/>
                        <a:ext cx="5778500" cy="40306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3732" name="Text Box 5"/>
          <p:cNvSpPr txBox="1">
            <a:spLocks noChangeArrowheads="1"/>
          </p:cNvSpPr>
          <p:nvPr/>
        </p:nvSpPr>
        <p:spPr bwMode="auto">
          <a:xfrm>
            <a:off x="736600" y="881063"/>
            <a:ext cx="8407400" cy="118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rnd" algn="ctr">
                <a:solidFill>
                  <a:srgbClr val="000000"/>
                </a:solidFill>
                <a:prstDash val="sysDot"/>
                <a:miter lim="800000"/>
                <a:headEnd type="none" w="sm" len="sm"/>
                <a:tailEnd/>
              </a14:hiddenLine>
            </a:ext>
          </a:extLst>
        </p:spPr>
        <p:txBody>
          <a:bodyPr lIns="90000" tIns="46800" rIns="90000" bIns="46800">
            <a:spAutoFit/>
          </a:bodyPr>
          <a:lstStyle>
            <a:lvl1pPr algn="l" eaLnBrk="0" fontAlgn="b" hangingPunct="0">
              <a:spcBef>
                <a:spcPct val="20000"/>
              </a:spcBef>
              <a:buClr>
                <a:srgbClr val="FF6600"/>
              </a:buClr>
              <a:buSzPct val="110000"/>
              <a:buFont typeface="Wingdings" pitchFamily="2" charset="2"/>
              <a:buChar char="n"/>
              <a:defRPr sz="2800">
                <a:solidFill>
                  <a:srgbClr val="000099"/>
                </a:solidFill>
                <a:latin typeface="Verdana" pitchFamily="34" charset="0"/>
              </a:defRPr>
            </a:lvl1pPr>
            <a:lvl2pPr marL="742950" indent="-285750" algn="l" eaLnBrk="0" hangingPunct="0">
              <a:spcBef>
                <a:spcPct val="20000"/>
              </a:spcBef>
              <a:buClr>
                <a:srgbClr val="009900"/>
              </a:buClr>
              <a:buSzPct val="110000"/>
              <a:buFont typeface="Wingdings" pitchFamily="2" charset="2"/>
              <a:buChar char="u"/>
              <a:defRPr sz="2400">
                <a:solidFill>
                  <a:schemeClr val="tx1"/>
                </a:solidFill>
                <a:latin typeface="Verdana" pitchFamily="34" charset="0"/>
              </a:defRPr>
            </a:lvl2pPr>
            <a:lvl3pPr marL="1143000" indent="-228600" algn="l" eaLnBrk="0" hangingPunct="0">
              <a:spcBef>
                <a:spcPct val="20000"/>
              </a:spcBef>
              <a:buClr>
                <a:srgbClr val="0000FF"/>
              </a:buClr>
              <a:buSzPct val="110000"/>
              <a:buFont typeface="Wingdings" pitchFamily="2" charset="2"/>
              <a:buChar char="Ø"/>
              <a:defRPr sz="2400">
                <a:solidFill>
                  <a:schemeClr val="tx1"/>
                </a:solidFill>
                <a:latin typeface="Verdana" pitchFamily="34" charset="0"/>
              </a:defRPr>
            </a:lvl3pPr>
            <a:lvl4pPr marL="1600200" indent="-228600" algn="l" eaLnBrk="0" hangingPunct="0">
              <a:spcBef>
                <a:spcPct val="20000"/>
              </a:spcBef>
              <a:buClr>
                <a:schemeClr val="accent2"/>
              </a:buClr>
              <a:buSzPct val="110000"/>
              <a:buChar char="–"/>
              <a:defRPr sz="2000">
                <a:solidFill>
                  <a:schemeClr val="tx1"/>
                </a:solidFill>
                <a:latin typeface="Times New Roman" pitchFamily="18" charset="0"/>
              </a:defRPr>
            </a:lvl4pPr>
            <a:lvl5pPr marL="2057400" indent="-228600" algn="l" eaLnBrk="0" hangingPunct="0">
              <a:spcBef>
                <a:spcPct val="20000"/>
              </a:spcBef>
              <a:buClr>
                <a:schemeClr val="accent2"/>
              </a:buClr>
              <a:buSzPct val="110000"/>
              <a:buChar char="»"/>
              <a:defRPr sz="2000">
                <a:solidFill>
                  <a:schemeClr val="tx1"/>
                </a:solidFill>
                <a:latin typeface="Times New Roman" pitchFamily="18" charset="0"/>
              </a:defRPr>
            </a:lvl5pPr>
            <a:lvl6pPr marL="25146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6pPr>
            <a:lvl7pPr marL="29718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7pPr>
            <a:lvl8pPr marL="34290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8pPr>
            <a:lvl9pPr marL="38862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9pPr>
          </a:lstStyle>
          <a:p>
            <a:pPr eaLnBrk="1" fontAlgn="base" hangingPunct="1">
              <a:spcBef>
                <a:spcPct val="0"/>
              </a:spcBef>
              <a:buSzTx/>
            </a:pPr>
            <a:r>
              <a:rPr lang="en-US" altLang="zh-CN" sz="2400">
                <a:solidFill>
                  <a:srgbClr val="000000"/>
                </a:solidFill>
                <a:ea typeface="宋体" pitchFamily="2" charset="-122"/>
              </a:rPr>
              <a:t>Cable: Φ5,  Coax, 185m</a:t>
            </a:r>
          </a:p>
          <a:p>
            <a:pPr eaLnBrk="1" fontAlgn="base" hangingPunct="1">
              <a:spcBef>
                <a:spcPct val="0"/>
              </a:spcBef>
              <a:buSzTx/>
            </a:pPr>
            <a:r>
              <a:rPr lang="en-US" altLang="zh-CN" sz="2400">
                <a:solidFill>
                  <a:srgbClr val="000000"/>
                </a:solidFill>
                <a:ea typeface="宋体" pitchFamily="2" charset="-122"/>
              </a:rPr>
              <a:t>BNC T-junction connector</a:t>
            </a:r>
          </a:p>
          <a:p>
            <a:pPr eaLnBrk="1" fontAlgn="base" hangingPunct="1">
              <a:spcBef>
                <a:spcPct val="0"/>
              </a:spcBef>
              <a:buSzTx/>
            </a:pPr>
            <a:r>
              <a:rPr lang="en-US" altLang="zh-CN" sz="2400">
                <a:solidFill>
                  <a:srgbClr val="000000"/>
                </a:solidFill>
                <a:ea typeface="宋体" pitchFamily="2" charset="-122"/>
              </a:rPr>
              <a:t>Transceiver electronics are on the controller board</a:t>
            </a:r>
            <a:endParaRPr lang="zh-CN" altLang="en-US" sz="2400">
              <a:solidFill>
                <a:srgbClr val="000000"/>
              </a:solidFill>
              <a:ea typeface="宋体"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1167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ChangeArrowheads="1"/>
          </p:cNvSpPr>
          <p:nvPr>
            <p:ph type="title"/>
          </p:nvPr>
        </p:nvSpPr>
        <p:spPr>
          <a:xfrm>
            <a:off x="157163" y="157163"/>
            <a:ext cx="8794750" cy="696912"/>
          </a:xfrm>
        </p:spPr>
        <p:txBody>
          <a:bodyPr/>
          <a:lstStyle/>
          <a:p>
            <a:pPr eaLnBrk="1" hangingPunct="1"/>
            <a:r>
              <a:rPr lang="en-US" altLang="zh-CN">
                <a:ea typeface="宋体" pitchFamily="2" charset="-122"/>
              </a:rPr>
              <a:t>10BaseT</a:t>
            </a:r>
          </a:p>
        </p:txBody>
      </p:sp>
      <p:sp>
        <p:nvSpPr>
          <p:cNvPr id="74755" name="Rectangle 3"/>
          <p:cNvSpPr>
            <a:spLocks noGrp="1" noChangeArrowheads="1"/>
          </p:cNvSpPr>
          <p:nvPr>
            <p:ph type="body" idx="1"/>
          </p:nvPr>
        </p:nvSpPr>
        <p:spPr>
          <a:xfrm>
            <a:off x="590550" y="877888"/>
            <a:ext cx="7956550" cy="5780087"/>
          </a:xfrm>
        </p:spPr>
        <p:txBody>
          <a:bodyPr/>
          <a:lstStyle/>
          <a:p>
            <a:pPr eaLnBrk="1" hangingPunct="1"/>
            <a:r>
              <a:rPr lang="en-US" altLang="zh-CN" sz="2400">
                <a:ea typeface="宋体" pitchFamily="2" charset="-122"/>
              </a:rPr>
              <a:t>10Base-T: No shared cable at all</a:t>
            </a:r>
          </a:p>
          <a:p>
            <a:pPr eaLnBrk="1" hangingPunct="1"/>
            <a:r>
              <a:rPr lang="en-US" altLang="zh-CN" sz="2400">
                <a:ea typeface="宋体" pitchFamily="2" charset="-122"/>
              </a:rPr>
              <a:t>HUB</a:t>
            </a:r>
          </a:p>
          <a:p>
            <a:pPr lvl="1" eaLnBrk="1" hangingPunct="1"/>
            <a:r>
              <a:rPr lang="en-US" altLang="zh-CN" sz="2000">
                <a:ea typeface="宋体" pitchFamily="2" charset="-122"/>
              </a:rPr>
              <a:t>Station is connected to HUB by a </a:t>
            </a:r>
            <a:r>
              <a:rPr lang="en-US" altLang="zh-CN" sz="2000">
                <a:solidFill>
                  <a:srgbClr val="0066FF"/>
                </a:solidFill>
                <a:ea typeface="宋体" pitchFamily="2" charset="-122"/>
              </a:rPr>
              <a:t>dedicated</a:t>
            </a:r>
            <a:r>
              <a:rPr lang="en-US" altLang="zh-CN" sz="2000">
                <a:ea typeface="宋体" pitchFamily="2" charset="-122"/>
              </a:rPr>
              <a:t> cable (Max 100m)</a:t>
            </a:r>
          </a:p>
          <a:p>
            <a:pPr lvl="1" eaLnBrk="1" hangingPunct="1"/>
            <a:r>
              <a:rPr lang="en-US" altLang="zh-CN" sz="2000">
                <a:ea typeface="宋体" pitchFamily="2" charset="-122"/>
              </a:rPr>
              <a:t>A box full of electronics</a:t>
            </a:r>
          </a:p>
          <a:p>
            <a:pPr lvl="2" eaLnBrk="1" hangingPunct="1"/>
            <a:r>
              <a:rPr lang="zh-CN" altLang="en-US" sz="2000">
                <a:ea typeface="楷体_GB2312" pitchFamily="49" charset="-122"/>
              </a:rPr>
              <a:t>物理上星状结构，逻辑上总线结构</a:t>
            </a:r>
          </a:p>
          <a:p>
            <a:pPr lvl="2" eaLnBrk="1" hangingPunct="1"/>
            <a:r>
              <a:rPr lang="zh-CN" altLang="en-US" sz="2000">
                <a:ea typeface="楷体_GB2312" pitchFamily="49" charset="-122"/>
              </a:rPr>
              <a:t>任意站发送，所有站接收</a:t>
            </a:r>
          </a:p>
          <a:p>
            <a:pPr lvl="1" eaLnBrk="1" hangingPunct="1"/>
            <a:r>
              <a:rPr lang="zh-CN" altLang="en-US" sz="2000">
                <a:ea typeface="黑体" pitchFamily="49" charset="-122"/>
              </a:rPr>
              <a:t>媒体信号的再生（放大和整形）</a:t>
            </a:r>
          </a:p>
          <a:p>
            <a:pPr eaLnBrk="1" hangingPunct="1"/>
            <a:r>
              <a:rPr lang="en-US" altLang="zh-CN" sz="2400">
                <a:ea typeface="宋体" pitchFamily="2" charset="-122"/>
              </a:rPr>
              <a:t>RJ-45, 5 UTP (Unshielded Twisted Pairs) </a:t>
            </a:r>
          </a:p>
          <a:p>
            <a:pPr lvl="1" eaLnBrk="1" hangingPunct="1"/>
            <a:r>
              <a:rPr lang="zh-CN" altLang="en-US" sz="2000">
                <a:latin typeface="黑体" pitchFamily="49" charset="-122"/>
                <a:ea typeface="黑体" pitchFamily="49" charset="-122"/>
              </a:rPr>
              <a:t>两对线，分别用于收和发</a:t>
            </a:r>
          </a:p>
          <a:p>
            <a:pPr lvl="1" eaLnBrk="1" hangingPunct="1"/>
            <a:r>
              <a:rPr lang="zh-CN" altLang="en-US" sz="2000">
                <a:latin typeface="黑体" pitchFamily="49" charset="-122"/>
                <a:ea typeface="黑体" pitchFamily="49" charset="-122"/>
              </a:rPr>
              <a:t>差分传输：减少电磁干扰</a:t>
            </a:r>
          </a:p>
          <a:p>
            <a:pPr lvl="1" eaLnBrk="1" hangingPunct="1"/>
            <a:r>
              <a:rPr lang="zh-CN" altLang="en-US" sz="2000">
                <a:latin typeface="黑体" pitchFamily="49" charset="-122"/>
                <a:ea typeface="黑体" pitchFamily="49" charset="-122"/>
              </a:rPr>
              <a:t>同一线对的绞合：减少近端串扰</a:t>
            </a:r>
            <a:endParaRPr lang="en-US" altLang="zh-CN" sz="2000">
              <a:latin typeface="黑体" pitchFamily="49" charset="-122"/>
              <a:ea typeface="黑体" pitchFamily="49" charset="-122"/>
            </a:endParaRPr>
          </a:p>
          <a:p>
            <a:pPr eaLnBrk="1" hangingPunct="1"/>
            <a:r>
              <a:rPr lang="en-US" altLang="zh-CN" sz="2400">
                <a:solidFill>
                  <a:schemeClr val="bg2"/>
                </a:solidFill>
                <a:ea typeface="宋体" pitchFamily="2" charset="-122"/>
              </a:rPr>
              <a:t>3UTP</a:t>
            </a:r>
          </a:p>
          <a:p>
            <a:pPr eaLnBrk="1" hangingPunct="1"/>
            <a:r>
              <a:rPr lang="en-US" altLang="zh-CN" sz="2400">
                <a:solidFill>
                  <a:schemeClr val="bg2"/>
                </a:solidFill>
                <a:ea typeface="宋体" pitchFamily="2" charset="-122"/>
              </a:rPr>
              <a:t>STP: Shielded Twisted Pairs</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a:xfrm>
            <a:off x="157163" y="157163"/>
            <a:ext cx="8794750" cy="696912"/>
          </a:xfrm>
        </p:spPr>
        <p:txBody>
          <a:bodyPr/>
          <a:lstStyle/>
          <a:p>
            <a:pPr eaLnBrk="1" hangingPunct="1"/>
            <a:r>
              <a:rPr lang="en-US" altLang="zh-CN">
                <a:ea typeface="宋体" pitchFamily="2" charset="-122"/>
              </a:rPr>
              <a:t>Using Hubs to Enlarge a LAN</a:t>
            </a:r>
          </a:p>
        </p:txBody>
      </p:sp>
      <p:graphicFrame>
        <p:nvGraphicFramePr>
          <p:cNvPr id="75779" name="Object 3"/>
          <p:cNvGraphicFramePr>
            <a:graphicFrameLocks noGrp="1" noChangeAspect="1"/>
          </p:cNvGraphicFramePr>
          <p:nvPr>
            <p:ph sz="half" idx="2"/>
          </p:nvPr>
        </p:nvGraphicFramePr>
        <p:xfrm>
          <a:off x="749300" y="1247775"/>
          <a:ext cx="7904163" cy="3692525"/>
        </p:xfrm>
        <a:graphic>
          <a:graphicData uri="http://schemas.openxmlformats.org/presentationml/2006/ole">
            <mc:AlternateContent xmlns:mc="http://schemas.openxmlformats.org/markup-compatibility/2006">
              <mc:Choice xmlns:v="urn:schemas-microsoft-com:vml" Requires="v">
                <p:oleObj spid="_x0000_s75830" name="位图图像" r:id="rId3" imgW="8419048" imgH="3933333" progId="Paint.Picture">
                  <p:embed/>
                </p:oleObj>
              </mc:Choice>
              <mc:Fallback>
                <p:oleObj name="位图图像" r:id="rId3" imgW="8419048" imgH="3933333" progId="Paint.Picture">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9300" y="1247775"/>
                        <a:ext cx="7904163" cy="3692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ChangeArrowheads="1"/>
          </p:cNvSpPr>
          <p:nvPr>
            <p:ph type="title"/>
          </p:nvPr>
        </p:nvSpPr>
        <p:spPr>
          <a:xfrm>
            <a:off x="157163" y="157163"/>
            <a:ext cx="8794750" cy="696912"/>
          </a:xfrm>
        </p:spPr>
        <p:txBody>
          <a:bodyPr/>
          <a:lstStyle/>
          <a:p>
            <a:pPr eaLnBrk="1" hangingPunct="1"/>
            <a:r>
              <a:rPr lang="en-US" altLang="zh-CN">
                <a:ea typeface="宋体" pitchFamily="2" charset="-122"/>
              </a:rPr>
              <a:t>Ethernet Topologies</a:t>
            </a:r>
          </a:p>
        </p:txBody>
      </p:sp>
      <p:sp>
        <p:nvSpPr>
          <p:cNvPr id="76803" name="Rectangle 3"/>
          <p:cNvSpPr>
            <a:spLocks noGrp="1" noChangeArrowheads="1"/>
          </p:cNvSpPr>
          <p:nvPr>
            <p:ph type="body" idx="1"/>
          </p:nvPr>
        </p:nvSpPr>
        <p:spPr/>
        <p:txBody>
          <a:bodyPr/>
          <a:lstStyle/>
          <a:p>
            <a:pPr eaLnBrk="1" hangingPunct="1">
              <a:buFontTx/>
              <a:buNone/>
            </a:pPr>
            <a:r>
              <a:rPr lang="en-US" altLang="zh-CN" sz="2400">
                <a:solidFill>
                  <a:schemeClr val="accent2"/>
                </a:solidFill>
                <a:latin typeface="Times New Roman" pitchFamily="18" charset="0"/>
                <a:ea typeface="宋体" pitchFamily="2" charset="-122"/>
              </a:rPr>
              <a:t> (a)</a:t>
            </a:r>
            <a:r>
              <a:rPr lang="en-US" altLang="zh-CN" sz="2400">
                <a:latin typeface="Times New Roman" pitchFamily="18" charset="0"/>
                <a:ea typeface="宋体" pitchFamily="2" charset="-122"/>
              </a:rPr>
              <a:t> Linear, </a:t>
            </a:r>
            <a:r>
              <a:rPr lang="en-US" altLang="zh-CN" sz="2400">
                <a:solidFill>
                  <a:schemeClr val="accent2"/>
                </a:solidFill>
                <a:latin typeface="Times New Roman" pitchFamily="18" charset="0"/>
                <a:ea typeface="宋体" pitchFamily="2" charset="-122"/>
              </a:rPr>
              <a:t>(b)</a:t>
            </a:r>
            <a:r>
              <a:rPr lang="en-US" altLang="zh-CN" sz="2400">
                <a:latin typeface="Times New Roman" pitchFamily="18" charset="0"/>
                <a:ea typeface="宋体" pitchFamily="2" charset="-122"/>
              </a:rPr>
              <a:t> Spine</a:t>
            </a:r>
          </a:p>
          <a:p>
            <a:pPr eaLnBrk="1" hangingPunct="1">
              <a:buFontTx/>
              <a:buNone/>
            </a:pPr>
            <a:r>
              <a:rPr lang="en-US" altLang="zh-CN" sz="2400">
                <a:latin typeface="Times New Roman" pitchFamily="18" charset="0"/>
                <a:ea typeface="宋体" pitchFamily="2" charset="-122"/>
              </a:rPr>
              <a:t> </a:t>
            </a:r>
            <a:r>
              <a:rPr lang="en-US" altLang="zh-CN" sz="2400">
                <a:solidFill>
                  <a:schemeClr val="accent2"/>
                </a:solidFill>
                <a:latin typeface="Times New Roman" pitchFamily="18" charset="0"/>
                <a:ea typeface="宋体" pitchFamily="2" charset="-122"/>
              </a:rPr>
              <a:t>(c</a:t>
            </a:r>
            <a:r>
              <a:rPr lang="en-US" altLang="zh-CN" sz="2400">
                <a:latin typeface="Times New Roman" pitchFamily="18" charset="0"/>
                <a:ea typeface="宋体" pitchFamily="2" charset="-122"/>
              </a:rPr>
              <a:t>) Tree, </a:t>
            </a:r>
            <a:r>
              <a:rPr lang="en-US" altLang="zh-CN" sz="2400">
                <a:solidFill>
                  <a:schemeClr val="accent2"/>
                </a:solidFill>
                <a:latin typeface="Times New Roman" pitchFamily="18" charset="0"/>
                <a:ea typeface="宋体" pitchFamily="2" charset="-122"/>
              </a:rPr>
              <a:t>(d)</a:t>
            </a:r>
            <a:r>
              <a:rPr lang="en-US" altLang="zh-CN" sz="2400">
                <a:latin typeface="Times New Roman" pitchFamily="18" charset="0"/>
                <a:ea typeface="宋体" pitchFamily="2" charset="-122"/>
              </a:rPr>
              <a:t> Segmented.</a:t>
            </a:r>
          </a:p>
        </p:txBody>
      </p:sp>
      <p:sp>
        <p:nvSpPr>
          <p:cNvPr id="76804" name="Picture 4" descr="4-15"/>
          <p:cNvSpPr>
            <a:spLocks noChangeAspect="1" noChangeArrowheads="1"/>
          </p:cNvSpPr>
          <p:nvPr/>
        </p:nvSpPr>
        <p:spPr bwMode="auto">
          <a:xfrm>
            <a:off x="204788" y="2303463"/>
            <a:ext cx="8618537" cy="281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eaLnBrk="0" fontAlgn="b" hangingPunct="0">
              <a:spcBef>
                <a:spcPct val="20000"/>
              </a:spcBef>
              <a:buClr>
                <a:srgbClr val="FF6600"/>
              </a:buClr>
              <a:buSzPct val="110000"/>
              <a:buFont typeface="Wingdings" pitchFamily="2" charset="2"/>
              <a:buChar char="n"/>
              <a:defRPr sz="2800">
                <a:solidFill>
                  <a:srgbClr val="000099"/>
                </a:solidFill>
                <a:latin typeface="Verdana" pitchFamily="34" charset="0"/>
              </a:defRPr>
            </a:lvl1pPr>
            <a:lvl2pPr marL="742950" indent="-285750" algn="l" eaLnBrk="0" hangingPunct="0">
              <a:spcBef>
                <a:spcPct val="20000"/>
              </a:spcBef>
              <a:buClr>
                <a:srgbClr val="009900"/>
              </a:buClr>
              <a:buSzPct val="110000"/>
              <a:buFont typeface="Wingdings" pitchFamily="2" charset="2"/>
              <a:buChar char="u"/>
              <a:defRPr sz="2400">
                <a:solidFill>
                  <a:schemeClr val="tx1"/>
                </a:solidFill>
                <a:latin typeface="Verdana" pitchFamily="34" charset="0"/>
              </a:defRPr>
            </a:lvl2pPr>
            <a:lvl3pPr marL="1143000" indent="-228600" algn="l" eaLnBrk="0" hangingPunct="0">
              <a:spcBef>
                <a:spcPct val="20000"/>
              </a:spcBef>
              <a:buClr>
                <a:srgbClr val="0000FF"/>
              </a:buClr>
              <a:buSzPct val="110000"/>
              <a:buFont typeface="Wingdings" pitchFamily="2" charset="2"/>
              <a:buChar char="Ø"/>
              <a:defRPr sz="2400">
                <a:solidFill>
                  <a:schemeClr val="tx1"/>
                </a:solidFill>
                <a:latin typeface="Verdana" pitchFamily="34" charset="0"/>
              </a:defRPr>
            </a:lvl3pPr>
            <a:lvl4pPr marL="1600200" indent="-228600" algn="l" eaLnBrk="0" hangingPunct="0">
              <a:spcBef>
                <a:spcPct val="20000"/>
              </a:spcBef>
              <a:buClr>
                <a:schemeClr val="accent2"/>
              </a:buClr>
              <a:buSzPct val="110000"/>
              <a:buChar char="–"/>
              <a:defRPr sz="2000">
                <a:solidFill>
                  <a:schemeClr val="tx1"/>
                </a:solidFill>
                <a:latin typeface="Times New Roman" pitchFamily="18" charset="0"/>
              </a:defRPr>
            </a:lvl4pPr>
            <a:lvl5pPr marL="2057400" indent="-228600" algn="l" eaLnBrk="0" hangingPunct="0">
              <a:spcBef>
                <a:spcPct val="20000"/>
              </a:spcBef>
              <a:buClr>
                <a:schemeClr val="accent2"/>
              </a:buClr>
              <a:buSzPct val="110000"/>
              <a:buChar char="»"/>
              <a:defRPr sz="2000">
                <a:solidFill>
                  <a:schemeClr val="tx1"/>
                </a:solidFill>
                <a:latin typeface="Times New Roman" pitchFamily="18" charset="0"/>
              </a:defRPr>
            </a:lvl5pPr>
            <a:lvl6pPr marL="25146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6pPr>
            <a:lvl7pPr marL="29718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7pPr>
            <a:lvl8pPr marL="34290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8pPr>
            <a:lvl9pPr marL="38862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9pPr>
          </a:lstStyle>
          <a:p>
            <a:pPr algn="ctr" eaLnBrk="1" fontAlgn="base" hangingPunct="1">
              <a:spcBef>
                <a:spcPct val="0"/>
              </a:spcBef>
              <a:buClrTx/>
              <a:buSzTx/>
              <a:buFontTx/>
              <a:buNone/>
            </a:pPr>
            <a:endParaRPr lang="zh-CN" altLang="en-US" sz="5400">
              <a:solidFill>
                <a:schemeClr val="tx1"/>
              </a:solidFill>
              <a:latin typeface="Arial" pitchFamily="34" charset="0"/>
              <a:ea typeface="宋体" pitchFamily="2" charset="-122"/>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ChangeArrowheads="1"/>
          </p:cNvSpPr>
          <p:nvPr>
            <p:ph type="subTitle" idx="1"/>
          </p:nvPr>
        </p:nvSpPr>
        <p:spPr>
          <a:xfrm>
            <a:off x="492125" y="2466975"/>
            <a:ext cx="8205788" cy="2906713"/>
          </a:xfrm>
        </p:spPr>
        <p:txBody>
          <a:bodyPr/>
          <a:lstStyle/>
          <a:p>
            <a:pPr eaLnBrk="1" hangingPunct="1">
              <a:lnSpc>
                <a:spcPct val="80000"/>
              </a:lnSpc>
              <a:buFontTx/>
              <a:buNone/>
            </a:pPr>
            <a:r>
              <a:rPr lang="en-US" altLang="zh-CN" sz="5400">
                <a:solidFill>
                  <a:srgbClr val="0000FF"/>
                </a:solidFill>
                <a:latin typeface="Times New Roman" pitchFamily="18" charset="0"/>
                <a:ea typeface="宋体" pitchFamily="2" charset="-122"/>
              </a:rPr>
              <a:t>Manchester Encoding</a:t>
            </a: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Grp="1" noChangeArrowheads="1"/>
          </p:cNvSpPr>
          <p:nvPr>
            <p:ph type="title"/>
          </p:nvPr>
        </p:nvSpPr>
        <p:spPr>
          <a:xfrm>
            <a:off x="157163" y="157163"/>
            <a:ext cx="8794750" cy="696912"/>
          </a:xfrm>
        </p:spPr>
        <p:txBody>
          <a:bodyPr/>
          <a:lstStyle/>
          <a:p>
            <a:pPr eaLnBrk="1" hangingPunct="1"/>
            <a:r>
              <a:rPr lang="en-US" altLang="zh-CN">
                <a:ea typeface="宋体" pitchFamily="2" charset="-122"/>
              </a:rPr>
              <a:t>Manchester Encoding</a:t>
            </a:r>
          </a:p>
        </p:txBody>
      </p:sp>
      <p:sp>
        <p:nvSpPr>
          <p:cNvPr id="78851" name="Rectangle 3"/>
          <p:cNvSpPr>
            <a:spLocks noGrp="1" noChangeArrowheads="1"/>
          </p:cNvSpPr>
          <p:nvPr>
            <p:ph type="body" idx="1"/>
          </p:nvPr>
        </p:nvSpPr>
        <p:spPr>
          <a:xfrm>
            <a:off x="504825" y="877888"/>
            <a:ext cx="7881938" cy="1395412"/>
          </a:xfrm>
        </p:spPr>
        <p:txBody>
          <a:bodyPr/>
          <a:lstStyle/>
          <a:p>
            <a:pPr eaLnBrk="1" hangingPunct="1">
              <a:buFontTx/>
              <a:buNone/>
            </a:pPr>
            <a:r>
              <a:rPr lang="en-US" altLang="zh-CN" sz="2400">
                <a:solidFill>
                  <a:schemeClr val="accent2"/>
                </a:solidFill>
                <a:latin typeface="Times New Roman" pitchFamily="18" charset="0"/>
                <a:ea typeface="宋体" pitchFamily="2" charset="-122"/>
              </a:rPr>
              <a:t>(a)</a:t>
            </a:r>
            <a:r>
              <a:rPr lang="en-US" altLang="zh-CN" sz="2400">
                <a:latin typeface="Times New Roman" pitchFamily="18" charset="0"/>
                <a:ea typeface="宋体" pitchFamily="2" charset="-122"/>
              </a:rPr>
              <a:t> Binary encoding</a:t>
            </a:r>
          </a:p>
          <a:p>
            <a:pPr eaLnBrk="1" hangingPunct="1">
              <a:buFontTx/>
              <a:buNone/>
            </a:pPr>
            <a:r>
              <a:rPr lang="en-US" altLang="zh-CN" sz="2400">
                <a:solidFill>
                  <a:schemeClr val="accent2"/>
                </a:solidFill>
                <a:latin typeface="Times New Roman" pitchFamily="18" charset="0"/>
                <a:ea typeface="宋体" pitchFamily="2" charset="-122"/>
              </a:rPr>
              <a:t>(b)</a:t>
            </a:r>
            <a:r>
              <a:rPr lang="en-US" altLang="zh-CN" sz="2400">
                <a:latin typeface="Times New Roman" pitchFamily="18" charset="0"/>
                <a:ea typeface="宋体" pitchFamily="2" charset="-122"/>
              </a:rPr>
              <a:t> Manchester encoding</a:t>
            </a:r>
          </a:p>
          <a:p>
            <a:pPr eaLnBrk="1" hangingPunct="1">
              <a:buFontTx/>
              <a:buNone/>
            </a:pPr>
            <a:r>
              <a:rPr lang="en-US" altLang="zh-CN" sz="2400">
                <a:solidFill>
                  <a:schemeClr val="accent2"/>
                </a:solidFill>
                <a:latin typeface="Times New Roman" pitchFamily="18" charset="0"/>
                <a:ea typeface="宋体" pitchFamily="2" charset="-122"/>
              </a:rPr>
              <a:t>(c)</a:t>
            </a:r>
            <a:r>
              <a:rPr lang="en-US" altLang="zh-CN" sz="2400">
                <a:latin typeface="Times New Roman" pitchFamily="18" charset="0"/>
                <a:ea typeface="宋体" pitchFamily="2" charset="-122"/>
              </a:rPr>
              <a:t> Differential Manchester encoding</a:t>
            </a:r>
          </a:p>
        </p:txBody>
      </p:sp>
      <p:pic>
        <p:nvPicPr>
          <p:cNvPr id="78852" name="Picture 4" descr="4-1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0525" y="2487613"/>
            <a:ext cx="8204200" cy="3252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ChangeArrowheads="1"/>
          </p:cNvSpPr>
          <p:nvPr>
            <p:ph type="subTitle" idx="1"/>
          </p:nvPr>
        </p:nvSpPr>
        <p:spPr>
          <a:xfrm>
            <a:off x="492125" y="2466975"/>
            <a:ext cx="8205788" cy="2906713"/>
          </a:xfrm>
        </p:spPr>
        <p:txBody>
          <a:bodyPr/>
          <a:lstStyle/>
          <a:p>
            <a:pPr eaLnBrk="1" hangingPunct="1">
              <a:lnSpc>
                <a:spcPct val="80000"/>
              </a:lnSpc>
              <a:buFontTx/>
              <a:buNone/>
            </a:pPr>
            <a:r>
              <a:rPr lang="en-US" altLang="zh-CN" sz="5400">
                <a:solidFill>
                  <a:srgbClr val="0000FF"/>
                </a:solidFill>
                <a:latin typeface="Times New Roman" pitchFamily="18" charset="0"/>
                <a:ea typeface="宋体" pitchFamily="2" charset="-122"/>
              </a:rPr>
              <a:t>Ethernet MAC Sublayer Protocol</a:t>
            </a: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ChangeArrowheads="1"/>
          </p:cNvSpPr>
          <p:nvPr>
            <p:ph type="title"/>
          </p:nvPr>
        </p:nvSpPr>
        <p:spPr>
          <a:xfrm>
            <a:off x="157163" y="157163"/>
            <a:ext cx="8794750" cy="696912"/>
          </a:xfrm>
        </p:spPr>
        <p:txBody>
          <a:bodyPr/>
          <a:lstStyle/>
          <a:p>
            <a:pPr eaLnBrk="1" hangingPunct="1"/>
            <a:r>
              <a:rPr lang="en-US" altLang="zh-CN">
                <a:ea typeface="宋体" pitchFamily="2" charset="-122"/>
              </a:rPr>
              <a:t>Ethernet MAC Sublayer Protocol</a:t>
            </a:r>
          </a:p>
        </p:txBody>
      </p:sp>
      <p:sp>
        <p:nvSpPr>
          <p:cNvPr id="80899" name="Rectangle 3"/>
          <p:cNvSpPr>
            <a:spLocks noGrp="1" noChangeArrowheads="1"/>
          </p:cNvSpPr>
          <p:nvPr>
            <p:ph type="body" idx="1"/>
          </p:nvPr>
        </p:nvSpPr>
        <p:spPr>
          <a:xfrm>
            <a:off x="169863" y="5054600"/>
            <a:ext cx="8748712" cy="873125"/>
          </a:xfrm>
        </p:spPr>
        <p:txBody>
          <a:bodyPr/>
          <a:lstStyle/>
          <a:p>
            <a:pPr algn="ctr" eaLnBrk="1" hangingPunct="1">
              <a:buFontTx/>
              <a:buNone/>
            </a:pPr>
            <a:r>
              <a:rPr lang="en-US" altLang="zh-CN" sz="2400">
                <a:latin typeface="Times New Roman" pitchFamily="18" charset="0"/>
                <a:ea typeface="宋体" pitchFamily="2" charset="-122"/>
              </a:rPr>
              <a:t>Frame formats. </a:t>
            </a:r>
            <a:r>
              <a:rPr lang="en-US" altLang="zh-CN" sz="2400">
                <a:solidFill>
                  <a:schemeClr val="accent2"/>
                </a:solidFill>
                <a:latin typeface="Times New Roman" pitchFamily="18" charset="0"/>
                <a:ea typeface="宋体" pitchFamily="2" charset="-122"/>
              </a:rPr>
              <a:t>(a)</a:t>
            </a:r>
            <a:r>
              <a:rPr lang="en-US" altLang="zh-CN" sz="2400">
                <a:latin typeface="Times New Roman" pitchFamily="18" charset="0"/>
                <a:ea typeface="宋体" pitchFamily="2" charset="-122"/>
              </a:rPr>
              <a:t> DIX Ethernet,  </a:t>
            </a:r>
            <a:r>
              <a:rPr lang="en-US" altLang="zh-CN" sz="2400">
                <a:solidFill>
                  <a:schemeClr val="accent2"/>
                </a:solidFill>
                <a:latin typeface="Times New Roman" pitchFamily="18" charset="0"/>
                <a:ea typeface="宋体" pitchFamily="2" charset="-122"/>
              </a:rPr>
              <a:t>(b)</a:t>
            </a:r>
            <a:r>
              <a:rPr lang="en-US" altLang="zh-CN" sz="2400">
                <a:latin typeface="Times New Roman" pitchFamily="18" charset="0"/>
                <a:ea typeface="宋体" pitchFamily="2" charset="-122"/>
              </a:rPr>
              <a:t> IEEE 802.3.</a:t>
            </a:r>
          </a:p>
        </p:txBody>
      </p:sp>
      <p:pic>
        <p:nvPicPr>
          <p:cNvPr id="80900" name="Picture 4" descr="4-1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0050" y="1776413"/>
            <a:ext cx="8118475" cy="2066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901" name="Rectangle 5"/>
          <p:cNvSpPr>
            <a:spLocks noChangeArrowheads="1"/>
          </p:cNvSpPr>
          <p:nvPr/>
        </p:nvSpPr>
        <p:spPr bwMode="auto">
          <a:xfrm>
            <a:off x="1084263" y="4265613"/>
            <a:ext cx="41338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l" eaLnBrk="0" fontAlgn="b" hangingPunct="0">
              <a:spcBef>
                <a:spcPct val="20000"/>
              </a:spcBef>
              <a:buClr>
                <a:srgbClr val="FF6600"/>
              </a:buClr>
              <a:buSzPct val="110000"/>
              <a:buFont typeface="Wingdings" pitchFamily="2" charset="2"/>
              <a:buChar char="n"/>
              <a:defRPr sz="2800">
                <a:solidFill>
                  <a:srgbClr val="000099"/>
                </a:solidFill>
                <a:latin typeface="Verdana" pitchFamily="34" charset="0"/>
              </a:defRPr>
            </a:lvl1pPr>
            <a:lvl2pPr marL="742950" indent="-285750" algn="l" eaLnBrk="0" hangingPunct="0">
              <a:spcBef>
                <a:spcPct val="20000"/>
              </a:spcBef>
              <a:buClr>
                <a:srgbClr val="009900"/>
              </a:buClr>
              <a:buSzPct val="110000"/>
              <a:buFont typeface="Wingdings" pitchFamily="2" charset="2"/>
              <a:buChar char="u"/>
              <a:defRPr sz="2400">
                <a:solidFill>
                  <a:schemeClr val="tx1"/>
                </a:solidFill>
                <a:latin typeface="Verdana" pitchFamily="34" charset="0"/>
              </a:defRPr>
            </a:lvl2pPr>
            <a:lvl3pPr marL="1143000" indent="-228600" algn="l" eaLnBrk="0" hangingPunct="0">
              <a:spcBef>
                <a:spcPct val="20000"/>
              </a:spcBef>
              <a:buClr>
                <a:srgbClr val="0000FF"/>
              </a:buClr>
              <a:buSzPct val="110000"/>
              <a:buFont typeface="Wingdings" pitchFamily="2" charset="2"/>
              <a:buChar char="Ø"/>
              <a:defRPr sz="2400">
                <a:solidFill>
                  <a:schemeClr val="tx1"/>
                </a:solidFill>
                <a:latin typeface="Verdana" pitchFamily="34" charset="0"/>
              </a:defRPr>
            </a:lvl3pPr>
            <a:lvl4pPr marL="1600200" indent="-228600" algn="l" eaLnBrk="0" hangingPunct="0">
              <a:spcBef>
                <a:spcPct val="20000"/>
              </a:spcBef>
              <a:buClr>
                <a:schemeClr val="accent2"/>
              </a:buClr>
              <a:buSzPct val="110000"/>
              <a:buChar char="–"/>
              <a:defRPr sz="2000">
                <a:solidFill>
                  <a:schemeClr val="tx1"/>
                </a:solidFill>
                <a:latin typeface="Times New Roman" pitchFamily="18" charset="0"/>
              </a:defRPr>
            </a:lvl4pPr>
            <a:lvl5pPr marL="2057400" indent="-228600" algn="l" eaLnBrk="0" hangingPunct="0">
              <a:spcBef>
                <a:spcPct val="20000"/>
              </a:spcBef>
              <a:buClr>
                <a:schemeClr val="accent2"/>
              </a:buClr>
              <a:buSzPct val="110000"/>
              <a:buChar char="»"/>
              <a:defRPr sz="2000">
                <a:solidFill>
                  <a:schemeClr val="tx1"/>
                </a:solidFill>
                <a:latin typeface="Times New Roman" pitchFamily="18" charset="0"/>
              </a:defRPr>
            </a:lvl5pPr>
            <a:lvl6pPr marL="25146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6pPr>
            <a:lvl7pPr marL="29718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7pPr>
            <a:lvl8pPr marL="34290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8pPr>
            <a:lvl9pPr marL="38862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9pPr>
          </a:lstStyle>
          <a:p>
            <a:pPr algn="r" fontAlgn="base">
              <a:spcBef>
                <a:spcPct val="30000"/>
              </a:spcBef>
              <a:buClrTx/>
              <a:buSzTx/>
              <a:buFontTx/>
              <a:buNone/>
            </a:pPr>
            <a:r>
              <a:rPr kumimoji="1" lang="en-US" altLang="zh-CN" sz="1800" b="1">
                <a:solidFill>
                  <a:schemeClr val="tx1"/>
                </a:solidFill>
                <a:latin typeface="Arial" pitchFamily="34" charset="0"/>
                <a:ea typeface="宋体" pitchFamily="2" charset="-122"/>
              </a:rPr>
              <a:t>Type ( 0806:ARP, 0800:IP   8137:IPX)</a:t>
            </a: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title"/>
          </p:nvPr>
        </p:nvSpPr>
        <p:spPr>
          <a:xfrm>
            <a:off x="157163" y="157163"/>
            <a:ext cx="8794750" cy="696912"/>
          </a:xfrm>
        </p:spPr>
        <p:txBody>
          <a:bodyPr/>
          <a:lstStyle/>
          <a:p>
            <a:pPr eaLnBrk="1" hangingPunct="1"/>
            <a:r>
              <a:rPr lang="en-US" altLang="zh-CN">
                <a:ea typeface="宋体" pitchFamily="2" charset="-122"/>
              </a:rPr>
              <a:t>Ethernet address</a:t>
            </a:r>
          </a:p>
        </p:txBody>
      </p:sp>
      <p:pic>
        <p:nvPicPr>
          <p:cNvPr id="8192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2213" y="1109663"/>
            <a:ext cx="5668962" cy="426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type="none" w="sm" len="sm"/>
                <a:tailEnd/>
              </a14:hiddenLine>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subTitle" idx="1"/>
          </p:nvPr>
        </p:nvSpPr>
        <p:spPr>
          <a:xfrm>
            <a:off x="349250" y="2455863"/>
            <a:ext cx="8577263" cy="2906712"/>
          </a:xfrm>
        </p:spPr>
        <p:txBody>
          <a:bodyPr/>
          <a:lstStyle/>
          <a:p>
            <a:pPr eaLnBrk="1" hangingPunct="1">
              <a:lnSpc>
                <a:spcPct val="80000"/>
              </a:lnSpc>
              <a:buFontTx/>
              <a:buNone/>
            </a:pPr>
            <a:r>
              <a:rPr lang="en-US" altLang="zh-CN" sz="5400">
                <a:solidFill>
                  <a:srgbClr val="0000FF"/>
                </a:solidFill>
                <a:latin typeface="Times New Roman" pitchFamily="18" charset="0"/>
                <a:ea typeface="宋体" pitchFamily="2" charset="-122"/>
              </a:rPr>
              <a:t>Static Channel Allocation </a:t>
            </a: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ChangeArrowheads="1"/>
          </p:cNvSpPr>
          <p:nvPr>
            <p:ph type="title"/>
          </p:nvPr>
        </p:nvSpPr>
        <p:spPr>
          <a:xfrm>
            <a:off x="157163" y="157163"/>
            <a:ext cx="8794750" cy="696912"/>
          </a:xfrm>
        </p:spPr>
        <p:txBody>
          <a:bodyPr/>
          <a:lstStyle/>
          <a:p>
            <a:pPr eaLnBrk="1" hangingPunct="1"/>
            <a:r>
              <a:rPr lang="en-US" altLang="zh-CN">
                <a:ea typeface="宋体" pitchFamily="2" charset="-122"/>
              </a:rPr>
              <a:t>Frame length </a:t>
            </a:r>
          </a:p>
        </p:txBody>
      </p:sp>
      <p:sp>
        <p:nvSpPr>
          <p:cNvPr id="82947" name="Rectangle 3"/>
          <p:cNvSpPr>
            <a:spLocks noGrp="1" noChangeArrowheads="1"/>
          </p:cNvSpPr>
          <p:nvPr>
            <p:ph type="body" idx="1"/>
          </p:nvPr>
        </p:nvSpPr>
        <p:spPr>
          <a:xfrm>
            <a:off x="169863" y="914400"/>
            <a:ext cx="8748712" cy="5746750"/>
          </a:xfrm>
        </p:spPr>
        <p:txBody>
          <a:bodyPr/>
          <a:lstStyle/>
          <a:p>
            <a:pPr eaLnBrk="1" hangingPunct="1"/>
            <a:r>
              <a:rPr lang="en-US" altLang="zh-CN" sz="2400">
                <a:ea typeface="宋体" pitchFamily="2" charset="-122"/>
              </a:rPr>
              <a:t>Maximum frame length </a:t>
            </a:r>
          </a:p>
          <a:p>
            <a:pPr lvl="1" eaLnBrk="1" hangingPunct="1"/>
            <a:r>
              <a:rPr lang="en-US" altLang="zh-CN">
                <a:ea typeface="宋体" pitchFamily="2" charset="-122"/>
              </a:rPr>
              <a:t>1514 byes (Data length 1500 bytes)</a:t>
            </a:r>
          </a:p>
          <a:p>
            <a:pPr lvl="1" eaLnBrk="1" hangingPunct="1"/>
            <a:r>
              <a:rPr lang="en-US" altLang="zh-CN">
                <a:ea typeface="宋体" pitchFamily="2" charset="-122"/>
              </a:rPr>
              <a:t>Based on the fact that a transceiver needs enough RAM to hold an entire frame and RAM was expensive in 1978 </a:t>
            </a:r>
          </a:p>
          <a:p>
            <a:pPr eaLnBrk="1" hangingPunct="1"/>
            <a:r>
              <a:rPr lang="en-US" altLang="zh-CN" sz="2400">
                <a:ea typeface="宋体" pitchFamily="2" charset="-122"/>
              </a:rPr>
              <a:t>Minimum frame length</a:t>
            </a:r>
          </a:p>
          <a:p>
            <a:pPr lvl="1" eaLnBrk="1" hangingPunct="1">
              <a:spcBef>
                <a:spcPct val="10000"/>
              </a:spcBef>
            </a:pPr>
            <a:r>
              <a:rPr lang="en-US" altLang="zh-CN">
                <a:ea typeface="宋体" pitchFamily="2" charset="-122"/>
              </a:rPr>
              <a:t>Valid frames must be at least 64 bytes long</a:t>
            </a:r>
          </a:p>
          <a:p>
            <a:pPr lvl="1" eaLnBrk="1" hangingPunct="1">
              <a:spcBef>
                <a:spcPct val="10000"/>
              </a:spcBef>
            </a:pPr>
            <a:r>
              <a:rPr lang="en-US" altLang="zh-CN">
                <a:ea typeface="宋体" pitchFamily="2" charset="-122"/>
              </a:rPr>
              <a:t>If data portion is less than 46 bytes, Pad field is used to fill out the frame to the minimum size</a:t>
            </a:r>
          </a:p>
          <a:p>
            <a:pPr lvl="1" eaLnBrk="1" hangingPunct="1">
              <a:spcBef>
                <a:spcPct val="10000"/>
              </a:spcBef>
            </a:pPr>
            <a:r>
              <a:rPr lang="en-US" altLang="zh-CN">
                <a:ea typeface="宋体" pitchFamily="2" charset="-122"/>
              </a:rPr>
              <a:t>Prevent a station from completing the transmission of a short frame before the first bit has even reached the far end of the cable, where it may collide with another frame</a:t>
            </a:r>
          </a:p>
          <a:p>
            <a:pPr lvl="2" eaLnBrk="1" hangingPunct="1">
              <a:spcBef>
                <a:spcPct val="10000"/>
              </a:spcBef>
            </a:pPr>
            <a:r>
              <a:rPr lang="en-US" altLang="zh-CN">
                <a:ea typeface="宋体" pitchFamily="2" charset="-122"/>
              </a:rPr>
              <a:t>network speed</a:t>
            </a:r>
          </a:p>
          <a:p>
            <a:pPr lvl="2" eaLnBrk="1" hangingPunct="1">
              <a:spcBef>
                <a:spcPct val="10000"/>
              </a:spcBef>
            </a:pPr>
            <a:r>
              <a:rPr lang="en-US" altLang="zh-CN">
                <a:ea typeface="宋体" pitchFamily="2" charset="-122"/>
              </a:rPr>
              <a:t>maximum cable length</a:t>
            </a:r>
            <a:r>
              <a:rPr lang="en-US" altLang="zh-CN" sz="2000">
                <a:ea typeface="宋体" pitchFamily="2" charset="-122"/>
              </a:rPr>
              <a:t> </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ChangeArrowheads="1"/>
          </p:cNvSpPr>
          <p:nvPr>
            <p:ph type="title"/>
          </p:nvPr>
        </p:nvSpPr>
        <p:spPr>
          <a:xfrm>
            <a:off x="157163" y="157163"/>
            <a:ext cx="8794750" cy="696912"/>
          </a:xfrm>
        </p:spPr>
        <p:txBody>
          <a:bodyPr/>
          <a:lstStyle/>
          <a:p>
            <a:pPr eaLnBrk="1" hangingPunct="1"/>
            <a:r>
              <a:rPr lang="en-US" altLang="zh-CN">
                <a:ea typeface="宋体" pitchFamily="2" charset="-122"/>
              </a:rPr>
              <a:t>Minimum frame length</a:t>
            </a:r>
          </a:p>
        </p:txBody>
      </p:sp>
      <p:graphicFrame>
        <p:nvGraphicFramePr>
          <p:cNvPr id="83971" name="Object 4"/>
          <p:cNvGraphicFramePr>
            <a:graphicFrameLocks noChangeAspect="1"/>
          </p:cNvGraphicFramePr>
          <p:nvPr/>
        </p:nvGraphicFramePr>
        <p:xfrm>
          <a:off x="1600200" y="5722938"/>
          <a:ext cx="6143625" cy="479425"/>
        </p:xfrm>
        <a:graphic>
          <a:graphicData uri="http://schemas.openxmlformats.org/presentationml/2006/ole">
            <mc:AlternateContent xmlns:mc="http://schemas.openxmlformats.org/markup-compatibility/2006">
              <mc:Choice xmlns:v="urn:schemas-microsoft-com:vml" Requires="v">
                <p:oleObj spid="_x0000_s84023" name="Equation" r:id="rId3" imgW="2603500" imgH="203200" progId="Equation.DSMT4">
                  <p:embed/>
                </p:oleObj>
              </mc:Choice>
              <mc:Fallback>
                <p:oleObj name="Equation" r:id="rId3" imgW="2603500" imgH="203200" progId="Equation.DSMT4">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00200" y="5722938"/>
                        <a:ext cx="6143625" cy="4794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83972" name="Picture 5" descr="4-0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9975" y="2065338"/>
            <a:ext cx="7227888" cy="281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ChangeArrowheads="1"/>
          </p:cNvSpPr>
          <p:nvPr>
            <p:ph type="title"/>
          </p:nvPr>
        </p:nvSpPr>
        <p:spPr>
          <a:xfrm>
            <a:off x="157163" y="157163"/>
            <a:ext cx="8794750" cy="696912"/>
          </a:xfrm>
        </p:spPr>
        <p:txBody>
          <a:bodyPr/>
          <a:lstStyle/>
          <a:p>
            <a:pPr eaLnBrk="1" hangingPunct="1"/>
            <a:r>
              <a:rPr lang="en-US" altLang="zh-CN">
                <a:ea typeface="宋体" pitchFamily="2" charset="-122"/>
              </a:rPr>
              <a:t>Binary Exponential Backoff Algorithm </a:t>
            </a:r>
          </a:p>
        </p:txBody>
      </p:sp>
      <p:sp>
        <p:nvSpPr>
          <p:cNvPr id="84995" name="Rectangle 3"/>
          <p:cNvSpPr>
            <a:spLocks noGrp="1" noChangeArrowheads="1"/>
          </p:cNvSpPr>
          <p:nvPr>
            <p:ph type="body" idx="1"/>
          </p:nvPr>
        </p:nvSpPr>
        <p:spPr>
          <a:xfrm>
            <a:off x="750888" y="876300"/>
            <a:ext cx="7405687" cy="5784850"/>
          </a:xfrm>
        </p:spPr>
        <p:txBody>
          <a:bodyPr/>
          <a:lstStyle/>
          <a:p>
            <a:pPr eaLnBrk="1" hangingPunct="1">
              <a:buFont typeface="Wingdings" pitchFamily="2" charset="2"/>
              <a:buNone/>
            </a:pPr>
            <a:r>
              <a:rPr lang="en-US" altLang="zh-CN" sz="2400">
                <a:solidFill>
                  <a:schemeClr val="tx1"/>
                </a:solidFill>
                <a:latin typeface="Times New Roman" pitchFamily="18" charset="0"/>
                <a:ea typeface="宋体" pitchFamily="2" charset="-122"/>
              </a:rPr>
              <a:t>time slots length: 512 bit times (51.2 µsec)</a:t>
            </a:r>
            <a:r>
              <a:rPr lang="en-US" altLang="zh-CN" sz="2400">
                <a:ea typeface="宋体" pitchFamily="2" charset="-122"/>
              </a:rPr>
              <a:t> </a:t>
            </a:r>
          </a:p>
          <a:p>
            <a:pPr eaLnBrk="1" hangingPunct="1">
              <a:spcBef>
                <a:spcPct val="10000"/>
              </a:spcBef>
              <a:buFont typeface="Wingdings" pitchFamily="2" charset="2"/>
              <a:buNone/>
            </a:pPr>
            <a:r>
              <a:rPr lang="en-US" altLang="zh-CN" sz="2400">
                <a:ea typeface="宋体" pitchFamily="2" charset="-122"/>
              </a:rPr>
              <a:t>1st collision, random number 0~1             </a:t>
            </a:r>
          </a:p>
          <a:p>
            <a:pPr eaLnBrk="1" hangingPunct="1">
              <a:spcBef>
                <a:spcPct val="10000"/>
              </a:spcBef>
              <a:buFont typeface="Wingdings" pitchFamily="2" charset="2"/>
              <a:buNone/>
            </a:pPr>
            <a:r>
              <a:rPr lang="en-US" altLang="zh-CN" sz="2400">
                <a:ea typeface="宋体" pitchFamily="2" charset="-122"/>
              </a:rPr>
              <a:t>2nd collision, random number 0~3</a:t>
            </a:r>
          </a:p>
          <a:p>
            <a:pPr eaLnBrk="1" hangingPunct="1">
              <a:spcBef>
                <a:spcPct val="10000"/>
              </a:spcBef>
              <a:buFont typeface="Wingdings" pitchFamily="2" charset="2"/>
              <a:buNone/>
            </a:pPr>
            <a:r>
              <a:rPr lang="en-US" altLang="zh-CN" sz="2400">
                <a:ea typeface="宋体" pitchFamily="2" charset="-122"/>
              </a:rPr>
              <a:t>        </a:t>
            </a:r>
            <a:r>
              <a:rPr lang="en-US" altLang="zh-CN" sz="2400">
                <a:latin typeface="Times New Roman" pitchFamily="18" charset="0"/>
                <a:ea typeface="宋体" pitchFamily="2" charset="-122"/>
              </a:rPr>
              <a:t>…</a:t>
            </a:r>
            <a:r>
              <a:rPr lang="en-US" altLang="zh-CN" sz="2400">
                <a:ea typeface="宋体" pitchFamily="2" charset="-122"/>
              </a:rPr>
              <a:t>.</a:t>
            </a:r>
          </a:p>
          <a:p>
            <a:pPr eaLnBrk="1" hangingPunct="1">
              <a:spcBef>
                <a:spcPct val="10000"/>
              </a:spcBef>
              <a:buFont typeface="Wingdings" pitchFamily="2" charset="2"/>
              <a:buNone/>
            </a:pPr>
            <a:endParaRPr lang="en-US" altLang="zh-CN" sz="2400">
              <a:ea typeface="宋体" pitchFamily="2" charset="-122"/>
            </a:endParaRPr>
          </a:p>
          <a:p>
            <a:pPr eaLnBrk="1" hangingPunct="1">
              <a:spcBef>
                <a:spcPct val="10000"/>
              </a:spcBef>
              <a:buFont typeface="Wingdings" pitchFamily="2" charset="2"/>
              <a:buNone/>
            </a:pPr>
            <a:r>
              <a:rPr lang="en-US" altLang="zh-CN" sz="2400">
                <a:ea typeface="宋体" pitchFamily="2" charset="-122"/>
              </a:rPr>
              <a:t>9th collisoin, random number 0~511</a:t>
            </a:r>
          </a:p>
          <a:p>
            <a:pPr eaLnBrk="1" hangingPunct="1">
              <a:spcBef>
                <a:spcPct val="10000"/>
              </a:spcBef>
              <a:buFont typeface="Wingdings" pitchFamily="2" charset="2"/>
              <a:buNone/>
            </a:pPr>
            <a:r>
              <a:rPr lang="en-US" altLang="zh-CN" sz="2400">
                <a:ea typeface="宋体" pitchFamily="2" charset="-122"/>
              </a:rPr>
              <a:t>10th collisoin, random number 0~1023</a:t>
            </a:r>
          </a:p>
          <a:p>
            <a:pPr eaLnBrk="1" hangingPunct="1">
              <a:spcBef>
                <a:spcPct val="10000"/>
              </a:spcBef>
              <a:buFont typeface="Wingdings" pitchFamily="2" charset="2"/>
              <a:buNone/>
            </a:pPr>
            <a:r>
              <a:rPr lang="en-US" altLang="zh-CN" sz="2400">
                <a:ea typeface="宋体" pitchFamily="2" charset="-122"/>
              </a:rPr>
              <a:t>11th collisoin, random number 0~1023</a:t>
            </a:r>
          </a:p>
          <a:p>
            <a:pPr eaLnBrk="1" hangingPunct="1">
              <a:spcBef>
                <a:spcPct val="10000"/>
              </a:spcBef>
              <a:buFont typeface="Wingdings" pitchFamily="2" charset="2"/>
              <a:buNone/>
            </a:pPr>
            <a:r>
              <a:rPr lang="en-US" altLang="zh-CN" sz="2400">
                <a:latin typeface="Times New Roman" pitchFamily="18" charset="0"/>
                <a:ea typeface="宋体" pitchFamily="2" charset="-122"/>
              </a:rPr>
              <a:t>…</a:t>
            </a:r>
            <a:endParaRPr lang="en-US" altLang="zh-CN" sz="2400">
              <a:ea typeface="宋体" pitchFamily="2" charset="-122"/>
            </a:endParaRPr>
          </a:p>
          <a:p>
            <a:pPr eaLnBrk="1" hangingPunct="1">
              <a:spcBef>
                <a:spcPct val="10000"/>
              </a:spcBef>
              <a:buFont typeface="Wingdings" pitchFamily="2" charset="2"/>
              <a:buNone/>
            </a:pPr>
            <a:r>
              <a:rPr lang="en-US" altLang="zh-CN" sz="2400">
                <a:ea typeface="宋体" pitchFamily="2" charset="-122"/>
              </a:rPr>
              <a:t>16th collisoin, random number 0~1023</a:t>
            </a:r>
          </a:p>
          <a:p>
            <a:pPr eaLnBrk="1" hangingPunct="1">
              <a:spcBef>
                <a:spcPct val="10000"/>
              </a:spcBef>
              <a:buFont typeface="Wingdings" pitchFamily="2" charset="2"/>
              <a:buNone/>
            </a:pPr>
            <a:endParaRPr lang="en-US" altLang="zh-CN" sz="2400">
              <a:ea typeface="宋体" pitchFamily="2" charset="-122"/>
            </a:endParaRPr>
          </a:p>
          <a:p>
            <a:pPr eaLnBrk="1" hangingPunct="1">
              <a:spcBef>
                <a:spcPct val="10000"/>
              </a:spcBef>
              <a:buFont typeface="Wingdings" pitchFamily="2" charset="2"/>
              <a:buNone/>
            </a:pPr>
            <a:r>
              <a:rPr lang="en-US" altLang="zh-CN" sz="2400">
                <a:ea typeface="宋体" pitchFamily="2" charset="-122"/>
              </a:rPr>
              <a:t>After 16 collisions, reports failure to computer</a:t>
            </a:r>
          </a:p>
          <a:p>
            <a:pPr eaLnBrk="1" hangingPunct="1">
              <a:spcBef>
                <a:spcPct val="10000"/>
              </a:spcBef>
              <a:buFont typeface="Wingdings" pitchFamily="2" charset="2"/>
              <a:buNone/>
            </a:pPr>
            <a:r>
              <a:rPr lang="en-US" altLang="zh-CN" sz="2400">
                <a:ea typeface="宋体" pitchFamily="2" charset="-122"/>
              </a:rPr>
              <a:t>Further recovery is up to higher layers</a:t>
            </a:r>
            <a:endParaRPr lang="en-US" altLang="zh-CN" sz="2400" baseline="30000">
              <a:ea typeface="宋体" pitchFamily="2" charset="-122"/>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ChangeArrowheads="1"/>
          </p:cNvSpPr>
          <p:nvPr>
            <p:ph type="title"/>
          </p:nvPr>
        </p:nvSpPr>
        <p:spPr>
          <a:xfrm>
            <a:off x="157163" y="157163"/>
            <a:ext cx="8794750" cy="696912"/>
          </a:xfrm>
        </p:spPr>
        <p:txBody>
          <a:bodyPr/>
          <a:lstStyle/>
          <a:p>
            <a:pPr eaLnBrk="1" hangingPunct="1"/>
            <a:r>
              <a:rPr lang="en-US" altLang="zh-CN">
                <a:ea typeface="宋体" pitchFamily="2" charset="-122"/>
              </a:rPr>
              <a:t>IEEE 802.3 Performance</a:t>
            </a:r>
          </a:p>
        </p:txBody>
      </p:sp>
      <p:sp>
        <p:nvSpPr>
          <p:cNvPr id="86019" name="Rectangle 5"/>
          <p:cNvSpPr>
            <a:spLocks noChangeArrowheads="1"/>
          </p:cNvSpPr>
          <p:nvPr/>
        </p:nvSpPr>
        <p:spPr bwMode="auto">
          <a:xfrm>
            <a:off x="5334000" y="1277938"/>
            <a:ext cx="1809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type="none" w="sm" len="sm"/>
                <a:tailEnd/>
              </a14:hiddenLine>
            </a:ext>
          </a:extLst>
        </p:spPr>
        <p:txBody>
          <a:bodyPr wrap="none" lIns="90000" tIns="46800" rIns="90000" bIns="46800">
            <a:spAutoFit/>
          </a:bodyPr>
          <a:lstStyle>
            <a:lvl1pPr algn="l" defTabSz="762000" eaLnBrk="0" fontAlgn="b" hangingPunct="0">
              <a:spcBef>
                <a:spcPct val="20000"/>
              </a:spcBef>
              <a:buClr>
                <a:srgbClr val="FF6600"/>
              </a:buClr>
              <a:buSzPct val="110000"/>
              <a:buFont typeface="Wingdings" pitchFamily="2" charset="2"/>
              <a:buChar char="n"/>
              <a:defRPr sz="2800">
                <a:solidFill>
                  <a:srgbClr val="000099"/>
                </a:solidFill>
                <a:latin typeface="Verdana" pitchFamily="34" charset="0"/>
              </a:defRPr>
            </a:lvl1pPr>
            <a:lvl2pPr marL="742950" indent="-285750" algn="l" defTabSz="762000" eaLnBrk="0" hangingPunct="0">
              <a:spcBef>
                <a:spcPct val="20000"/>
              </a:spcBef>
              <a:buClr>
                <a:srgbClr val="009900"/>
              </a:buClr>
              <a:buSzPct val="110000"/>
              <a:buFont typeface="Wingdings" pitchFamily="2" charset="2"/>
              <a:buChar char="u"/>
              <a:defRPr sz="2400">
                <a:solidFill>
                  <a:schemeClr val="tx1"/>
                </a:solidFill>
                <a:latin typeface="Verdana" pitchFamily="34" charset="0"/>
              </a:defRPr>
            </a:lvl2pPr>
            <a:lvl3pPr marL="1143000" indent="-228600" algn="l" defTabSz="762000" eaLnBrk="0" hangingPunct="0">
              <a:spcBef>
                <a:spcPct val="20000"/>
              </a:spcBef>
              <a:buClr>
                <a:srgbClr val="0000FF"/>
              </a:buClr>
              <a:buSzPct val="110000"/>
              <a:buFont typeface="Wingdings" pitchFamily="2" charset="2"/>
              <a:buChar char="Ø"/>
              <a:defRPr sz="2400">
                <a:solidFill>
                  <a:schemeClr val="tx1"/>
                </a:solidFill>
                <a:latin typeface="Verdana" pitchFamily="34" charset="0"/>
              </a:defRPr>
            </a:lvl3pPr>
            <a:lvl4pPr marL="1600200" indent="-228600" algn="l" defTabSz="762000" eaLnBrk="0" hangingPunct="0">
              <a:spcBef>
                <a:spcPct val="20000"/>
              </a:spcBef>
              <a:buClr>
                <a:schemeClr val="accent2"/>
              </a:buClr>
              <a:buSzPct val="110000"/>
              <a:buChar char="–"/>
              <a:defRPr sz="2000">
                <a:solidFill>
                  <a:schemeClr val="tx1"/>
                </a:solidFill>
                <a:latin typeface="Times New Roman" pitchFamily="18" charset="0"/>
              </a:defRPr>
            </a:lvl4pPr>
            <a:lvl5pPr marL="2057400" indent="-228600" algn="l" defTabSz="762000" eaLnBrk="0" hangingPunct="0">
              <a:spcBef>
                <a:spcPct val="20000"/>
              </a:spcBef>
              <a:buClr>
                <a:schemeClr val="accent2"/>
              </a:buClr>
              <a:buSzPct val="110000"/>
              <a:buChar char="»"/>
              <a:defRPr sz="2000">
                <a:solidFill>
                  <a:schemeClr val="tx1"/>
                </a:solidFill>
                <a:latin typeface="Times New Roman" pitchFamily="18" charset="0"/>
              </a:defRPr>
            </a:lvl5pPr>
            <a:lvl6pPr marL="25146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6pPr>
            <a:lvl7pPr marL="29718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7pPr>
            <a:lvl8pPr marL="34290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8pPr>
            <a:lvl9pPr marL="38862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9pPr>
          </a:lstStyle>
          <a:p>
            <a:pPr fontAlgn="base">
              <a:spcBef>
                <a:spcPct val="0"/>
              </a:spcBef>
              <a:buClrTx/>
              <a:buSzTx/>
              <a:buFontTx/>
              <a:buNone/>
            </a:pPr>
            <a:endParaRPr kumimoji="1" lang="zh-CN" altLang="en-US" sz="2000" b="1">
              <a:solidFill>
                <a:schemeClr val="tx1"/>
              </a:solidFill>
              <a:latin typeface="CordiaUPC" pitchFamily="34" charset="-34"/>
              <a:ea typeface="宋体" pitchFamily="2" charset="-122"/>
              <a:sym typeface="Wingdings 2" pitchFamily="18" charset="2"/>
            </a:endParaRPr>
          </a:p>
        </p:txBody>
      </p:sp>
      <p:grpSp>
        <p:nvGrpSpPr>
          <p:cNvPr id="2" name="Group 6"/>
          <p:cNvGrpSpPr>
            <a:grpSpLocks/>
          </p:cNvGrpSpPr>
          <p:nvPr/>
        </p:nvGrpSpPr>
        <p:grpSpPr bwMode="auto">
          <a:xfrm>
            <a:off x="715963" y="876301"/>
            <a:ext cx="7112000" cy="5511800"/>
            <a:chOff x="581" y="1365"/>
            <a:chExt cx="4480" cy="3472"/>
          </a:xfrm>
        </p:grpSpPr>
        <p:sp>
          <p:nvSpPr>
            <p:cNvPr id="86022" name="Rectangle 7"/>
            <p:cNvSpPr>
              <a:spLocks noChangeArrowheads="1"/>
            </p:cNvSpPr>
            <p:nvPr/>
          </p:nvSpPr>
          <p:spPr bwMode="auto">
            <a:xfrm>
              <a:off x="581" y="1365"/>
              <a:ext cx="4480" cy="34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type="none" w="sm" len="sm"/>
                  <a:tailEnd/>
                </a14:hiddenLine>
              </a:ext>
            </a:extLst>
          </p:spPr>
          <p:txBody>
            <a:bodyPr wrap="none" lIns="90000" tIns="46800" rIns="90000" bIns="46800" anchor="ctr">
              <a:spAutoFit/>
            </a:bodyPr>
            <a:lstStyle>
              <a:lvl1pPr algn="l" defTabSz="762000" eaLnBrk="0" fontAlgn="b" hangingPunct="0">
                <a:spcBef>
                  <a:spcPct val="20000"/>
                </a:spcBef>
                <a:buClr>
                  <a:srgbClr val="FF6600"/>
                </a:buClr>
                <a:buSzPct val="110000"/>
                <a:buFont typeface="Wingdings" pitchFamily="2" charset="2"/>
                <a:buChar char="n"/>
                <a:defRPr sz="2800">
                  <a:solidFill>
                    <a:srgbClr val="000099"/>
                  </a:solidFill>
                  <a:latin typeface="Verdana" pitchFamily="34" charset="0"/>
                </a:defRPr>
              </a:lvl1pPr>
              <a:lvl2pPr marL="742950" indent="-285750" algn="l" defTabSz="762000" eaLnBrk="0" hangingPunct="0">
                <a:spcBef>
                  <a:spcPct val="20000"/>
                </a:spcBef>
                <a:buClr>
                  <a:srgbClr val="009900"/>
                </a:buClr>
                <a:buSzPct val="110000"/>
                <a:buFont typeface="Wingdings" pitchFamily="2" charset="2"/>
                <a:buChar char="u"/>
                <a:defRPr sz="2400">
                  <a:solidFill>
                    <a:schemeClr val="tx1"/>
                  </a:solidFill>
                  <a:latin typeface="Verdana" pitchFamily="34" charset="0"/>
                </a:defRPr>
              </a:lvl2pPr>
              <a:lvl3pPr marL="1143000" indent="-228600" algn="l" defTabSz="762000" eaLnBrk="0" hangingPunct="0">
                <a:spcBef>
                  <a:spcPct val="20000"/>
                </a:spcBef>
                <a:buClr>
                  <a:srgbClr val="0000FF"/>
                </a:buClr>
                <a:buSzPct val="110000"/>
                <a:buFont typeface="Wingdings" pitchFamily="2" charset="2"/>
                <a:buChar char="Ø"/>
                <a:defRPr sz="2400">
                  <a:solidFill>
                    <a:schemeClr val="tx1"/>
                  </a:solidFill>
                  <a:latin typeface="Verdana" pitchFamily="34" charset="0"/>
                </a:defRPr>
              </a:lvl3pPr>
              <a:lvl4pPr marL="1600200" indent="-228600" algn="l" defTabSz="762000" eaLnBrk="0" hangingPunct="0">
                <a:spcBef>
                  <a:spcPct val="20000"/>
                </a:spcBef>
                <a:buClr>
                  <a:schemeClr val="accent2"/>
                </a:buClr>
                <a:buSzPct val="110000"/>
                <a:buChar char="–"/>
                <a:defRPr sz="2000">
                  <a:solidFill>
                    <a:schemeClr val="tx1"/>
                  </a:solidFill>
                  <a:latin typeface="Times New Roman" pitchFamily="18" charset="0"/>
                </a:defRPr>
              </a:lvl4pPr>
              <a:lvl5pPr marL="2057400" indent="-228600" algn="l" defTabSz="762000" eaLnBrk="0" hangingPunct="0">
                <a:spcBef>
                  <a:spcPct val="20000"/>
                </a:spcBef>
                <a:buClr>
                  <a:schemeClr val="accent2"/>
                </a:buClr>
                <a:buSzPct val="110000"/>
                <a:buChar char="»"/>
                <a:defRPr sz="2000">
                  <a:solidFill>
                    <a:schemeClr val="tx1"/>
                  </a:solidFill>
                  <a:latin typeface="Times New Roman" pitchFamily="18" charset="0"/>
                </a:defRPr>
              </a:lvl5pPr>
              <a:lvl6pPr marL="25146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6pPr>
              <a:lvl7pPr marL="29718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7pPr>
              <a:lvl8pPr marL="34290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8pPr>
              <a:lvl9pPr marL="3886200" indent="-228600" defTabSz="7620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9pPr>
            </a:lstStyle>
            <a:p>
              <a:pPr fontAlgn="base">
                <a:spcBef>
                  <a:spcPct val="50000"/>
                </a:spcBef>
                <a:buClr>
                  <a:srgbClr val="000099"/>
                </a:buClr>
                <a:buSzTx/>
                <a:buFont typeface="Wingdings" pitchFamily="2" charset="2"/>
                <a:buChar char="Ø"/>
              </a:pPr>
              <a:r>
                <a:rPr kumimoji="1" lang="en-US" altLang="zh-CN" sz="3200" dirty="0">
                  <a:ea typeface="宋体" pitchFamily="2" charset="-122"/>
                  <a:sym typeface="Wingdings 2" pitchFamily="18" charset="2"/>
                </a:rPr>
                <a:t>Frame length: F</a:t>
              </a:r>
            </a:p>
            <a:p>
              <a:pPr fontAlgn="base">
                <a:spcBef>
                  <a:spcPct val="50000"/>
                </a:spcBef>
                <a:buClr>
                  <a:srgbClr val="000099"/>
                </a:buClr>
                <a:buSzTx/>
                <a:buFont typeface="Wingdings" pitchFamily="2" charset="2"/>
                <a:buChar char="Ø"/>
              </a:pPr>
              <a:r>
                <a:rPr kumimoji="1" lang="en-US" altLang="zh-CN" sz="3200" dirty="0" err="1">
                  <a:ea typeface="宋体" pitchFamily="2" charset="-122"/>
                  <a:sym typeface="Wingdings 2" pitchFamily="18" charset="2"/>
                </a:rPr>
                <a:t>Bandwith</a:t>
              </a:r>
              <a:r>
                <a:rPr kumimoji="1" lang="en-US" altLang="zh-CN" sz="3200" dirty="0">
                  <a:ea typeface="宋体" pitchFamily="2" charset="-122"/>
                  <a:sym typeface="Wingdings 2" pitchFamily="18" charset="2"/>
                </a:rPr>
                <a:t>: B</a:t>
              </a:r>
            </a:p>
            <a:p>
              <a:pPr fontAlgn="base">
                <a:spcBef>
                  <a:spcPct val="50000"/>
                </a:spcBef>
                <a:buClr>
                  <a:srgbClr val="000099"/>
                </a:buClr>
                <a:buSzTx/>
                <a:buFont typeface="Wingdings" pitchFamily="2" charset="2"/>
                <a:buChar char="Ø"/>
              </a:pPr>
              <a:r>
                <a:rPr kumimoji="1" lang="en-US" altLang="zh-CN" sz="3200" dirty="0">
                  <a:ea typeface="宋体" pitchFamily="2" charset="-122"/>
                  <a:sym typeface="Wingdings 2" pitchFamily="18" charset="2"/>
                </a:rPr>
                <a:t>Cable length: L</a:t>
              </a:r>
            </a:p>
            <a:p>
              <a:pPr fontAlgn="base">
                <a:spcBef>
                  <a:spcPct val="50000"/>
                </a:spcBef>
                <a:buClr>
                  <a:srgbClr val="000099"/>
                </a:buClr>
                <a:buSzTx/>
                <a:buFont typeface="Wingdings" pitchFamily="2" charset="2"/>
                <a:buChar char="Ø"/>
              </a:pPr>
              <a:r>
                <a:rPr kumimoji="1" lang="en-US" altLang="zh-CN" sz="3200" dirty="0">
                  <a:ea typeface="宋体" pitchFamily="2" charset="-122"/>
                  <a:sym typeface="Wingdings 2" pitchFamily="18" charset="2"/>
                </a:rPr>
                <a:t>Speed of signal propagation: c</a:t>
              </a:r>
            </a:p>
            <a:p>
              <a:pPr fontAlgn="base">
                <a:spcBef>
                  <a:spcPct val="50000"/>
                </a:spcBef>
                <a:buClrTx/>
                <a:buSzTx/>
                <a:buFontTx/>
                <a:buNone/>
              </a:pPr>
              <a:r>
                <a:rPr kumimoji="1" lang="en-US" altLang="zh-CN" sz="3200" b="1" dirty="0">
                  <a:solidFill>
                    <a:schemeClr val="tx1"/>
                  </a:solidFill>
                  <a:ea typeface="宋体" pitchFamily="2" charset="-122"/>
                  <a:sym typeface="Wingdings 2" pitchFamily="18" charset="2"/>
                </a:rPr>
                <a:t>    				</a:t>
              </a:r>
              <a:r>
                <a:rPr kumimoji="1" lang="en-US" altLang="zh-CN" sz="3200" dirty="0">
                  <a:solidFill>
                    <a:schemeClr val="tx1"/>
                  </a:solidFill>
                  <a:ea typeface="宋体" pitchFamily="2" charset="-122"/>
                  <a:sym typeface="Wingdings 2" pitchFamily="18" charset="2"/>
                </a:rPr>
                <a:t>	            1</a:t>
              </a:r>
            </a:p>
            <a:p>
              <a:pPr fontAlgn="base">
                <a:spcBef>
                  <a:spcPct val="50000"/>
                </a:spcBef>
                <a:buClrTx/>
                <a:buSzTx/>
                <a:buFontTx/>
                <a:buNone/>
              </a:pPr>
              <a:r>
                <a:rPr kumimoji="1" lang="en-US" altLang="zh-CN" sz="3200" dirty="0">
                  <a:solidFill>
                    <a:schemeClr val="tx1"/>
                  </a:solidFill>
                  <a:ea typeface="宋体" pitchFamily="2" charset="-122"/>
                  <a:sym typeface="Wingdings 2" pitchFamily="18" charset="2"/>
                </a:rPr>
                <a:t>channel </a:t>
              </a:r>
              <a:r>
                <a:rPr kumimoji="1" lang="en-US" altLang="zh-CN" sz="3200" dirty="0" err="1">
                  <a:solidFill>
                    <a:schemeClr val="tx1"/>
                  </a:solidFill>
                  <a:ea typeface="宋体" pitchFamily="2" charset="-122"/>
                  <a:sym typeface="Wingdings 2" pitchFamily="18" charset="2"/>
                </a:rPr>
                <a:t>efficency</a:t>
              </a:r>
              <a:r>
                <a:rPr kumimoji="1" lang="zh-CN" altLang="en-US" sz="3200" dirty="0">
                  <a:solidFill>
                    <a:schemeClr val="tx1"/>
                  </a:solidFill>
                  <a:ea typeface="宋体" pitchFamily="2" charset="-122"/>
                  <a:sym typeface="Wingdings 2" pitchFamily="18" charset="2"/>
                </a:rPr>
                <a:t> = </a:t>
              </a:r>
            </a:p>
            <a:p>
              <a:pPr fontAlgn="base">
                <a:spcBef>
                  <a:spcPct val="0"/>
                </a:spcBef>
                <a:buClrTx/>
                <a:buSzTx/>
                <a:buFontTx/>
                <a:buNone/>
              </a:pPr>
              <a:r>
                <a:rPr kumimoji="1" lang="zh-CN" altLang="en-US" sz="3200" dirty="0">
                  <a:solidFill>
                    <a:schemeClr val="tx1"/>
                  </a:solidFill>
                  <a:ea typeface="宋体" pitchFamily="2" charset="-122"/>
                  <a:sym typeface="Wingdings 2" pitchFamily="18" charset="2"/>
                </a:rPr>
                <a:t>    			                1+2</a:t>
              </a:r>
              <a:r>
                <a:rPr kumimoji="1" lang="en-US" altLang="zh-CN" sz="3200" b="1" i="1" dirty="0" err="1">
                  <a:ea typeface="宋体" pitchFamily="2" charset="-122"/>
                  <a:sym typeface="Wingdings 2" pitchFamily="18" charset="2"/>
                </a:rPr>
                <a:t>BL</a:t>
              </a:r>
              <a:r>
                <a:rPr kumimoji="1" lang="en-US" altLang="zh-CN" sz="3200" dirty="0" err="1">
                  <a:solidFill>
                    <a:schemeClr val="tx1"/>
                  </a:solidFill>
                  <a:ea typeface="宋体" pitchFamily="2" charset="-122"/>
                  <a:sym typeface="Wingdings 2" pitchFamily="18" charset="2"/>
                </a:rPr>
                <a:t>e</a:t>
              </a:r>
              <a:r>
                <a:rPr kumimoji="1" lang="en-US" altLang="zh-CN" sz="3200" dirty="0">
                  <a:solidFill>
                    <a:schemeClr val="tx1"/>
                  </a:solidFill>
                  <a:ea typeface="宋体" pitchFamily="2" charset="-122"/>
                  <a:sym typeface="Wingdings 2" pitchFamily="18" charset="2"/>
                </a:rPr>
                <a:t>/</a:t>
              </a:r>
              <a:r>
                <a:rPr kumimoji="1" lang="en-US" altLang="zh-CN" sz="3200" dirty="0" err="1">
                  <a:solidFill>
                    <a:schemeClr val="tx1"/>
                  </a:solidFill>
                  <a:ea typeface="宋体" pitchFamily="2" charset="-122"/>
                  <a:sym typeface="Wingdings 2" pitchFamily="18" charset="2"/>
                </a:rPr>
                <a:t>c</a:t>
              </a:r>
              <a:r>
                <a:rPr kumimoji="1" lang="en-US" altLang="zh-CN" sz="3200" b="1" dirty="0" err="1">
                  <a:solidFill>
                    <a:schemeClr val="tx1"/>
                  </a:solidFill>
                  <a:ea typeface="宋体" pitchFamily="2" charset="-122"/>
                  <a:sym typeface="Wingdings 2" pitchFamily="18" charset="2"/>
                </a:rPr>
                <a:t>F</a:t>
              </a:r>
              <a:endParaRPr kumimoji="1" lang="en-US" altLang="zh-CN" sz="3200" b="1" dirty="0">
                <a:solidFill>
                  <a:schemeClr val="tx1"/>
                </a:solidFill>
                <a:ea typeface="宋体" pitchFamily="2" charset="-122"/>
                <a:sym typeface="Wingdings 2" pitchFamily="18" charset="2"/>
              </a:endParaRPr>
            </a:p>
            <a:p>
              <a:pPr fontAlgn="base">
                <a:spcBef>
                  <a:spcPct val="50000"/>
                </a:spcBef>
                <a:buClrTx/>
                <a:buSzTx/>
                <a:buFontTx/>
                <a:buNone/>
              </a:pPr>
              <a:r>
                <a:rPr kumimoji="1" lang="en-US" altLang="zh-CN" sz="3200" b="1" dirty="0">
                  <a:solidFill>
                    <a:schemeClr val="tx1"/>
                  </a:solidFill>
                  <a:latin typeface="CordiaUPC" pitchFamily="34" charset="-34"/>
                  <a:ea typeface="宋体" pitchFamily="2" charset="-122"/>
                  <a:sym typeface="Wingdings 2" pitchFamily="18" charset="2"/>
                </a:rPr>
                <a:t>    </a:t>
              </a:r>
              <a:endParaRPr kumimoji="1" lang="zh-CN" altLang="en-US" sz="3200" b="1" dirty="0">
                <a:solidFill>
                  <a:schemeClr val="tx1"/>
                </a:solidFill>
                <a:latin typeface="CordiaUPC" pitchFamily="34" charset="-34"/>
                <a:ea typeface="宋体" pitchFamily="2" charset="-122"/>
                <a:sym typeface="Wingdings 2" pitchFamily="18" charset="2"/>
              </a:endParaRPr>
            </a:p>
          </p:txBody>
        </p:sp>
        <p:sp>
          <p:nvSpPr>
            <p:cNvPr id="86023" name="Line 8"/>
            <p:cNvSpPr>
              <a:spLocks noChangeShapeType="1"/>
            </p:cNvSpPr>
            <p:nvPr/>
          </p:nvSpPr>
          <p:spPr bwMode="auto">
            <a:xfrm>
              <a:off x="2784" y="3072"/>
              <a:ext cx="1248" cy="0"/>
            </a:xfrm>
            <a:prstGeom prst="line">
              <a:avLst/>
            </a:prstGeom>
            <a:noFill/>
            <a:ln w="19050">
              <a:solidFill>
                <a:schemeClr val="bg1"/>
              </a:solidFill>
              <a:round/>
              <a:headEnd type="none" w="sm" len="sm"/>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grpSp>
      <p:sp>
        <p:nvSpPr>
          <p:cNvPr id="86021" name="Line 9"/>
          <p:cNvSpPr>
            <a:spLocks noChangeShapeType="1"/>
          </p:cNvSpPr>
          <p:nvPr/>
        </p:nvSpPr>
        <p:spPr bwMode="auto">
          <a:xfrm>
            <a:off x="4926013" y="4878388"/>
            <a:ext cx="2995612" cy="158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ChangeArrowheads="1"/>
          </p:cNvSpPr>
          <p:nvPr>
            <p:ph type="title"/>
          </p:nvPr>
        </p:nvSpPr>
        <p:spPr>
          <a:xfrm>
            <a:off x="157163" y="157163"/>
            <a:ext cx="8794750" cy="696912"/>
          </a:xfrm>
        </p:spPr>
        <p:txBody>
          <a:bodyPr/>
          <a:lstStyle/>
          <a:p>
            <a:pPr eaLnBrk="1" hangingPunct="1"/>
            <a:r>
              <a:rPr lang="en-US" altLang="zh-CN">
                <a:ea typeface="宋体" pitchFamily="2" charset="-122"/>
              </a:rPr>
              <a:t>Ethernet Performance</a:t>
            </a:r>
          </a:p>
        </p:txBody>
      </p:sp>
      <p:sp>
        <p:nvSpPr>
          <p:cNvPr id="87043" name="Rectangle 3"/>
          <p:cNvSpPr>
            <a:spLocks noGrp="1" noChangeArrowheads="1"/>
          </p:cNvSpPr>
          <p:nvPr>
            <p:ph type="body" idx="1"/>
          </p:nvPr>
        </p:nvSpPr>
        <p:spPr/>
        <p:txBody>
          <a:bodyPr/>
          <a:lstStyle/>
          <a:p>
            <a:pPr algn="ctr" eaLnBrk="1" hangingPunct="1">
              <a:buFontTx/>
              <a:buNone/>
            </a:pPr>
            <a:r>
              <a:rPr lang="en-US" altLang="zh-CN" sz="2400">
                <a:latin typeface="Times New Roman" pitchFamily="18" charset="0"/>
                <a:ea typeface="宋体" pitchFamily="2" charset="-122"/>
              </a:rPr>
              <a:t>Efficiency of Ethernet at 10 Mbps with 512-bit slot times</a:t>
            </a:r>
          </a:p>
        </p:txBody>
      </p:sp>
      <p:pic>
        <p:nvPicPr>
          <p:cNvPr id="87044"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30313" y="1389063"/>
            <a:ext cx="6354762" cy="470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ChangeArrowheads="1"/>
          </p:cNvSpPr>
          <p:nvPr>
            <p:ph type="subTitle" idx="1"/>
          </p:nvPr>
        </p:nvSpPr>
        <p:spPr>
          <a:xfrm>
            <a:off x="492125" y="2466975"/>
            <a:ext cx="8205788" cy="2906713"/>
          </a:xfrm>
        </p:spPr>
        <p:txBody>
          <a:bodyPr/>
          <a:lstStyle/>
          <a:p>
            <a:pPr eaLnBrk="1" hangingPunct="1">
              <a:lnSpc>
                <a:spcPct val="80000"/>
              </a:lnSpc>
              <a:buFontTx/>
              <a:buNone/>
            </a:pPr>
            <a:r>
              <a:rPr lang="en-US" altLang="zh-CN" sz="5400">
                <a:solidFill>
                  <a:srgbClr val="0000FF"/>
                </a:solidFill>
                <a:latin typeface="Times New Roman" pitchFamily="18" charset="0"/>
                <a:ea typeface="宋体" pitchFamily="2" charset="-122"/>
              </a:rPr>
              <a:t>Switched Ethernet</a:t>
            </a: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ChangeArrowheads="1"/>
          </p:cNvSpPr>
          <p:nvPr>
            <p:ph type="title"/>
          </p:nvPr>
        </p:nvSpPr>
        <p:spPr>
          <a:xfrm>
            <a:off x="157163" y="157163"/>
            <a:ext cx="8794750" cy="696912"/>
          </a:xfrm>
        </p:spPr>
        <p:txBody>
          <a:bodyPr/>
          <a:lstStyle/>
          <a:p>
            <a:pPr eaLnBrk="1" hangingPunct="1"/>
            <a:r>
              <a:rPr lang="en-US" altLang="zh-CN">
                <a:ea typeface="宋体" pitchFamily="2" charset="-122"/>
              </a:rPr>
              <a:t>Switched Ethernet</a:t>
            </a:r>
          </a:p>
        </p:txBody>
      </p:sp>
      <p:sp>
        <p:nvSpPr>
          <p:cNvPr id="89091" name="Rectangle 3"/>
          <p:cNvSpPr>
            <a:spLocks noGrp="1" noChangeArrowheads="1"/>
          </p:cNvSpPr>
          <p:nvPr>
            <p:ph type="body" sz="half" idx="1"/>
          </p:nvPr>
        </p:nvSpPr>
        <p:spPr>
          <a:xfrm>
            <a:off x="604838" y="877888"/>
            <a:ext cx="8143875" cy="1798637"/>
          </a:xfrm>
        </p:spPr>
        <p:txBody>
          <a:bodyPr/>
          <a:lstStyle/>
          <a:p>
            <a:pPr marL="0" indent="0" eaLnBrk="1" hangingPunct="1"/>
            <a:r>
              <a:rPr lang="en-US" altLang="zh-CN" sz="2400" dirty="0">
                <a:ea typeface="宋体" pitchFamily="2" charset="-122"/>
              </a:rPr>
              <a:t>High-speed backplane</a:t>
            </a:r>
          </a:p>
          <a:p>
            <a:pPr marL="0" indent="0" eaLnBrk="1" hangingPunct="1"/>
            <a:r>
              <a:rPr lang="en-US" altLang="zh-CN" sz="2400" dirty="0">
                <a:ea typeface="宋体" pitchFamily="2" charset="-122"/>
              </a:rPr>
              <a:t>Collision domain </a:t>
            </a:r>
          </a:p>
          <a:p>
            <a:pPr lvl="1" eaLnBrk="1" hangingPunct="1"/>
            <a:r>
              <a:rPr lang="en-US" altLang="zh-CN" sz="2000" dirty="0">
                <a:ea typeface="宋体" pitchFamily="2" charset="-122"/>
              </a:rPr>
              <a:t>With only one station per collision domain, collisions are impossible and performance is improved </a:t>
            </a:r>
          </a:p>
        </p:txBody>
      </p:sp>
      <p:graphicFrame>
        <p:nvGraphicFramePr>
          <p:cNvPr id="89092" name="Object 5"/>
          <p:cNvGraphicFramePr>
            <a:graphicFrameLocks noGrp="1" noChangeAspect="1"/>
          </p:cNvGraphicFramePr>
          <p:nvPr>
            <p:ph sz="half" idx="2"/>
          </p:nvPr>
        </p:nvGraphicFramePr>
        <p:xfrm>
          <a:off x="454025" y="2716213"/>
          <a:ext cx="8121650" cy="3643312"/>
        </p:xfrm>
        <a:graphic>
          <a:graphicData uri="http://schemas.openxmlformats.org/presentationml/2006/ole">
            <mc:AlternateContent xmlns:mc="http://schemas.openxmlformats.org/markup-compatibility/2006">
              <mc:Choice xmlns:v="urn:schemas-microsoft-com:vml" Requires="v">
                <p:oleObj spid="_x0000_s89143" name="位图图像" r:id="rId3" imgW="4734586" imgH="2123810" progId="Paint.Picture">
                  <p:embed/>
                </p:oleObj>
              </mc:Choice>
              <mc:Fallback>
                <p:oleObj name="位图图像" r:id="rId3" imgW="4734586" imgH="2123810" progId="Paint.Picture">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4025" y="2716213"/>
                        <a:ext cx="8121650" cy="3643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rnd" algn="ctr">
                            <a:solidFill>
                              <a:srgbClr val="FFFF00"/>
                            </a:solidFill>
                            <a:prstDash val="sysDot"/>
                            <a:miter lim="800000"/>
                            <a:headEnd type="none" w="sm" len="sm"/>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subTitle" idx="1"/>
          </p:nvPr>
        </p:nvSpPr>
        <p:spPr>
          <a:xfrm>
            <a:off x="492125" y="2466975"/>
            <a:ext cx="8205788" cy="2906713"/>
          </a:xfrm>
        </p:spPr>
        <p:txBody>
          <a:bodyPr/>
          <a:lstStyle/>
          <a:p>
            <a:pPr eaLnBrk="1" hangingPunct="1">
              <a:lnSpc>
                <a:spcPct val="80000"/>
              </a:lnSpc>
              <a:buFontTx/>
              <a:buNone/>
            </a:pPr>
            <a:r>
              <a:rPr lang="en-US" altLang="zh-CN" sz="5400">
                <a:solidFill>
                  <a:srgbClr val="0000FF"/>
                </a:solidFill>
                <a:latin typeface="Times New Roman" pitchFamily="18" charset="0"/>
                <a:ea typeface="宋体" pitchFamily="2" charset="-122"/>
              </a:rPr>
              <a:t>Fast Ethernet</a:t>
            </a: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ChangeArrowheads="1"/>
          </p:cNvSpPr>
          <p:nvPr>
            <p:ph type="title"/>
          </p:nvPr>
        </p:nvSpPr>
        <p:spPr>
          <a:xfrm>
            <a:off x="157163" y="157163"/>
            <a:ext cx="8794750" cy="696912"/>
          </a:xfrm>
        </p:spPr>
        <p:txBody>
          <a:bodyPr/>
          <a:lstStyle/>
          <a:p>
            <a:pPr eaLnBrk="1" hangingPunct="1"/>
            <a:r>
              <a:rPr lang="en-US" altLang="zh-CN">
                <a:ea typeface="宋体" pitchFamily="2" charset="-122"/>
              </a:rPr>
              <a:t>802.3u: A Soaped-up Ethernet</a:t>
            </a:r>
            <a:endParaRPr lang="zh-CN" altLang="en-US">
              <a:ea typeface="宋体" pitchFamily="2" charset="-122"/>
            </a:endParaRPr>
          </a:p>
        </p:txBody>
      </p:sp>
      <p:sp>
        <p:nvSpPr>
          <p:cNvPr id="91139" name="Rectangle 3"/>
          <p:cNvSpPr>
            <a:spLocks noGrp="1" noChangeArrowheads="1"/>
          </p:cNvSpPr>
          <p:nvPr>
            <p:ph type="body" idx="1"/>
          </p:nvPr>
        </p:nvSpPr>
        <p:spPr>
          <a:xfrm>
            <a:off x="169863" y="1001713"/>
            <a:ext cx="8748712" cy="5659437"/>
          </a:xfrm>
        </p:spPr>
        <p:txBody>
          <a:bodyPr/>
          <a:lstStyle/>
          <a:p>
            <a:pPr eaLnBrk="1" hangingPunct="1"/>
            <a:r>
              <a:rPr lang="en-US" altLang="zh-CN">
                <a:ea typeface="宋体" pitchFamily="2" charset="-122"/>
              </a:rPr>
              <a:t>The need to be backward compatible with existing Ethernet LANs</a:t>
            </a:r>
          </a:p>
          <a:p>
            <a:pPr eaLnBrk="1" hangingPunct="1"/>
            <a:r>
              <a:rPr lang="en-US" altLang="zh-CN">
                <a:ea typeface="宋体" pitchFamily="2" charset="-122"/>
              </a:rPr>
              <a:t>The fear that a new protocol might have unforeseen problems</a:t>
            </a:r>
          </a:p>
          <a:p>
            <a:pPr eaLnBrk="1" hangingPunct="1"/>
            <a:r>
              <a:rPr lang="en-US" altLang="zh-CN">
                <a:ea typeface="宋体" pitchFamily="2" charset="-122"/>
              </a:rPr>
              <a:t>The desire to get the job done before the technology changed</a:t>
            </a:r>
          </a:p>
          <a:p>
            <a:pPr eaLnBrk="1" hangingPunct="1">
              <a:buFont typeface="Wingdings" pitchFamily="2" charset="2"/>
              <a:buNone/>
            </a:pPr>
            <a:endParaRPr lang="zh-CN" altLang="en-US">
              <a:ea typeface="宋体" pitchFamily="2" charset="-122"/>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title"/>
          </p:nvPr>
        </p:nvSpPr>
        <p:spPr>
          <a:xfrm>
            <a:off x="157163" y="157163"/>
            <a:ext cx="8794750" cy="696912"/>
          </a:xfrm>
        </p:spPr>
        <p:txBody>
          <a:bodyPr/>
          <a:lstStyle/>
          <a:p>
            <a:pPr eaLnBrk="1" hangingPunct="1"/>
            <a:r>
              <a:rPr lang="en-US" altLang="zh-CN">
                <a:ea typeface="宋体" pitchFamily="2" charset="-122"/>
              </a:rPr>
              <a:t>Fast Ethernet</a:t>
            </a:r>
            <a:endParaRPr lang="zh-CN" altLang="en-US">
              <a:ea typeface="宋体" pitchFamily="2" charset="-122"/>
            </a:endParaRPr>
          </a:p>
        </p:txBody>
      </p:sp>
      <p:sp>
        <p:nvSpPr>
          <p:cNvPr id="92163" name="Rectangle 3"/>
          <p:cNvSpPr>
            <a:spLocks noGrp="1" noChangeArrowheads="1"/>
          </p:cNvSpPr>
          <p:nvPr>
            <p:ph type="body" idx="1"/>
          </p:nvPr>
        </p:nvSpPr>
        <p:spPr>
          <a:xfrm>
            <a:off x="169863" y="1001713"/>
            <a:ext cx="8748712" cy="5659437"/>
          </a:xfrm>
        </p:spPr>
        <p:txBody>
          <a:bodyPr/>
          <a:lstStyle/>
          <a:p>
            <a:pPr eaLnBrk="1" hangingPunct="1"/>
            <a:r>
              <a:rPr lang="en-US" altLang="zh-CN">
                <a:ea typeface="宋体" pitchFamily="2" charset="-122"/>
              </a:rPr>
              <a:t>Keep all the old frame formats, interfaces, and procedural rules</a:t>
            </a:r>
          </a:p>
          <a:p>
            <a:pPr eaLnBrk="1" hangingPunct="1"/>
            <a:r>
              <a:rPr lang="en-US" altLang="zh-CN">
                <a:ea typeface="宋体" pitchFamily="2" charset="-122"/>
              </a:rPr>
              <a:t>Reduce the bit time from 100 ns to 10 ns</a:t>
            </a:r>
          </a:p>
          <a:p>
            <a:pPr eaLnBrk="1" hangingPunct="1"/>
            <a:r>
              <a:rPr lang="en-US" altLang="zh-CN">
                <a:ea typeface="宋体" pitchFamily="2" charset="-122"/>
              </a:rPr>
              <a:t>Reducing maximum cable length by a factor of 10</a:t>
            </a:r>
            <a:r>
              <a:rPr lang="en-US" altLang="zh-CN">
                <a:latin typeface="Times New Roman" pitchFamily="18" charset="0"/>
                <a:ea typeface="宋体" pitchFamily="2" charset="-122"/>
              </a:rPr>
              <a:t> </a:t>
            </a:r>
          </a:p>
          <a:p>
            <a:pPr eaLnBrk="1" hangingPunct="1"/>
            <a:r>
              <a:rPr lang="en-US" altLang="zh-CN">
                <a:ea typeface="宋体" pitchFamily="2" charset="-122"/>
              </a:rPr>
              <a:t>All fast Ethernet systems use hubs and switches; multidrop cables with vampire taps or BNC connectors are not permitted </a:t>
            </a:r>
            <a:endParaRPr lang="zh-CN" altLang="en-US">
              <a:ea typeface="宋体" pitchFamily="2" charset="-122"/>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157163" y="157163"/>
            <a:ext cx="8794750" cy="696912"/>
          </a:xfrm>
        </p:spPr>
        <p:txBody>
          <a:bodyPr/>
          <a:lstStyle/>
          <a:p>
            <a:pPr eaLnBrk="1" hangingPunct="1"/>
            <a:r>
              <a:rPr lang="en-US" altLang="zh-CN">
                <a:ea typeface="宋体" pitchFamily="2" charset="-122"/>
              </a:rPr>
              <a:t>Static Channel Allocation</a:t>
            </a:r>
          </a:p>
        </p:txBody>
      </p:sp>
      <p:sp>
        <p:nvSpPr>
          <p:cNvPr id="10243" name="Rectangle 3"/>
          <p:cNvSpPr>
            <a:spLocks noGrp="1" noChangeArrowheads="1"/>
          </p:cNvSpPr>
          <p:nvPr>
            <p:ph type="body" idx="1"/>
          </p:nvPr>
        </p:nvSpPr>
        <p:spPr>
          <a:xfrm>
            <a:off x="0" y="2114550"/>
            <a:ext cx="9144000" cy="3098800"/>
          </a:xfrm>
        </p:spPr>
        <p:txBody>
          <a:bodyPr/>
          <a:lstStyle/>
          <a:p>
            <a:pPr lvl="1" eaLnBrk="1" hangingPunct="1">
              <a:buFontTx/>
              <a:buNone/>
            </a:pPr>
            <a:r>
              <a:rPr lang="en-US" altLang="zh-CN" sz="2800">
                <a:ea typeface="宋体" pitchFamily="2" charset="-122"/>
              </a:rPr>
              <a:t>	</a:t>
            </a:r>
            <a:r>
              <a:rPr lang="en-US" altLang="zh-CN" sz="2800">
                <a:solidFill>
                  <a:srgbClr val="000099"/>
                </a:solidFill>
                <a:ea typeface="宋体" pitchFamily="2" charset="-122"/>
              </a:rPr>
              <a:t>Divide the single channel into N (TDM or FDM) independent subchannels, each channel capacity</a:t>
            </a:r>
          </a:p>
          <a:p>
            <a:pPr eaLnBrk="1" hangingPunct="1">
              <a:buFontTx/>
              <a:buNone/>
            </a:pPr>
            <a:r>
              <a:rPr lang="en-US" altLang="zh-CN" sz="3200">
                <a:ea typeface="宋体" pitchFamily="2" charset="-122"/>
              </a:rPr>
              <a:t> 	</a:t>
            </a:r>
          </a:p>
          <a:p>
            <a:pPr lvl="1" eaLnBrk="1" hangingPunct="1">
              <a:buFontTx/>
              <a:buNone/>
            </a:pPr>
            <a:r>
              <a:rPr lang="en-US" altLang="zh-CN" sz="2800">
                <a:ea typeface="宋体" pitchFamily="2" charset="-122"/>
              </a:rPr>
              <a:t>      </a:t>
            </a:r>
            <a:r>
              <a:rPr lang="en-US" altLang="zh-CN" sz="2800">
                <a:solidFill>
                  <a:srgbClr val="000099"/>
                </a:solidFill>
                <a:ea typeface="宋体" pitchFamily="2" charset="-122"/>
                <a:cs typeface="Tahoma" pitchFamily="34" charset="0"/>
              </a:rPr>
              <a:t>mean arrival rate</a:t>
            </a:r>
            <a:r>
              <a:rPr lang="en-US" altLang="zh-CN" sz="2800">
                <a:ea typeface="宋体" pitchFamily="2" charset="-122"/>
                <a:cs typeface="Tahoma" pitchFamily="34" charset="0"/>
              </a:rPr>
              <a:t> </a:t>
            </a:r>
          </a:p>
          <a:p>
            <a:pPr lvl="1" eaLnBrk="1" hangingPunct="1">
              <a:buFontTx/>
              <a:buNone/>
            </a:pPr>
            <a:endParaRPr lang="en-US" altLang="zh-CN" sz="2800">
              <a:ea typeface="宋体" pitchFamily="2" charset="-122"/>
              <a:cs typeface="Tahoma" pitchFamily="34" charset="0"/>
            </a:endParaRPr>
          </a:p>
          <a:p>
            <a:pPr lvl="1" eaLnBrk="1" hangingPunct="1">
              <a:buFontTx/>
              <a:buNone/>
            </a:pPr>
            <a:r>
              <a:rPr lang="en-US" altLang="zh-CN" sz="2800">
                <a:ea typeface="宋体" pitchFamily="2" charset="-122"/>
                <a:cs typeface="Tahoma" pitchFamily="34" charset="0"/>
              </a:rPr>
              <a:t>	 </a:t>
            </a:r>
            <a:r>
              <a:rPr lang="en-US" altLang="zh-CN" sz="2800">
                <a:solidFill>
                  <a:srgbClr val="000099"/>
                </a:solidFill>
                <a:ea typeface="宋体" pitchFamily="2" charset="-122"/>
                <a:cs typeface="Tahoma" pitchFamily="34" charset="0"/>
              </a:rPr>
              <a:t>mean time delay</a:t>
            </a:r>
            <a:endParaRPr lang="en-US" altLang="zh-CN" sz="2800">
              <a:solidFill>
                <a:srgbClr val="000099"/>
              </a:solidFill>
              <a:ea typeface="宋体" pitchFamily="2" charset="-122"/>
            </a:endParaRPr>
          </a:p>
          <a:p>
            <a:pPr eaLnBrk="1" hangingPunct="1">
              <a:buFontTx/>
              <a:buChar char="•"/>
            </a:pPr>
            <a:endParaRPr lang="en-US" altLang="zh-CN" sz="3200">
              <a:ea typeface="宋体" pitchFamily="2" charset="-122"/>
            </a:endParaRPr>
          </a:p>
        </p:txBody>
      </p:sp>
      <p:sp>
        <p:nvSpPr>
          <p:cNvPr id="10244" name="Rectangle 4"/>
          <p:cNvSpPr>
            <a:spLocks noChangeArrowheads="1"/>
          </p:cNvSpPr>
          <p:nvPr/>
        </p:nvSpPr>
        <p:spPr bwMode="auto">
          <a:xfrm>
            <a:off x="0" y="28146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rnd" algn="ctr">
                <a:solidFill>
                  <a:srgbClr val="000000"/>
                </a:solidFill>
                <a:prstDash val="sysDot"/>
                <a:miter lim="800000"/>
                <a:headEnd type="none" w="sm" len="sm"/>
                <a:tailEnd/>
              </a14:hiddenLine>
            </a:ext>
          </a:extLst>
        </p:spPr>
        <p:txBody>
          <a:bodyPr wrap="none" lIns="90000" tIns="46800" rIns="90000" bIns="46800" anchor="ctr">
            <a:spAutoFit/>
          </a:bodyPr>
          <a:lstStyle>
            <a:lvl1pPr algn="l" eaLnBrk="0" fontAlgn="b" hangingPunct="0">
              <a:spcBef>
                <a:spcPct val="20000"/>
              </a:spcBef>
              <a:buClr>
                <a:srgbClr val="FF6600"/>
              </a:buClr>
              <a:buSzPct val="110000"/>
              <a:buFont typeface="Wingdings" pitchFamily="2" charset="2"/>
              <a:buChar char="n"/>
              <a:defRPr sz="2800">
                <a:solidFill>
                  <a:srgbClr val="000099"/>
                </a:solidFill>
                <a:latin typeface="Verdana" pitchFamily="34" charset="0"/>
              </a:defRPr>
            </a:lvl1pPr>
            <a:lvl2pPr marL="742950" indent="-285750" algn="l" eaLnBrk="0" hangingPunct="0">
              <a:spcBef>
                <a:spcPct val="20000"/>
              </a:spcBef>
              <a:buClr>
                <a:srgbClr val="009900"/>
              </a:buClr>
              <a:buSzPct val="110000"/>
              <a:buFont typeface="Wingdings" pitchFamily="2" charset="2"/>
              <a:buChar char="u"/>
              <a:defRPr sz="2400">
                <a:solidFill>
                  <a:schemeClr val="tx1"/>
                </a:solidFill>
                <a:latin typeface="Verdana" pitchFamily="34" charset="0"/>
              </a:defRPr>
            </a:lvl2pPr>
            <a:lvl3pPr marL="1143000" indent="-228600" algn="l" eaLnBrk="0" hangingPunct="0">
              <a:spcBef>
                <a:spcPct val="20000"/>
              </a:spcBef>
              <a:buClr>
                <a:srgbClr val="0000FF"/>
              </a:buClr>
              <a:buSzPct val="110000"/>
              <a:buFont typeface="Wingdings" pitchFamily="2" charset="2"/>
              <a:buChar char="Ø"/>
              <a:defRPr sz="2400">
                <a:solidFill>
                  <a:schemeClr val="tx1"/>
                </a:solidFill>
                <a:latin typeface="Verdana" pitchFamily="34" charset="0"/>
              </a:defRPr>
            </a:lvl3pPr>
            <a:lvl4pPr marL="1600200" indent="-228600" algn="l" eaLnBrk="0" hangingPunct="0">
              <a:spcBef>
                <a:spcPct val="20000"/>
              </a:spcBef>
              <a:buClr>
                <a:schemeClr val="accent2"/>
              </a:buClr>
              <a:buSzPct val="110000"/>
              <a:buChar char="–"/>
              <a:defRPr sz="2000">
                <a:solidFill>
                  <a:schemeClr val="tx1"/>
                </a:solidFill>
                <a:latin typeface="Times New Roman" pitchFamily="18" charset="0"/>
              </a:defRPr>
            </a:lvl4pPr>
            <a:lvl5pPr marL="2057400" indent="-228600" algn="l" eaLnBrk="0" hangingPunct="0">
              <a:spcBef>
                <a:spcPct val="20000"/>
              </a:spcBef>
              <a:buClr>
                <a:schemeClr val="accent2"/>
              </a:buClr>
              <a:buSzPct val="110000"/>
              <a:buChar char="»"/>
              <a:defRPr sz="2000">
                <a:solidFill>
                  <a:schemeClr val="tx1"/>
                </a:solidFill>
                <a:latin typeface="Times New Roman" pitchFamily="18" charset="0"/>
              </a:defRPr>
            </a:lvl5pPr>
            <a:lvl6pPr marL="25146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6pPr>
            <a:lvl7pPr marL="29718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7pPr>
            <a:lvl8pPr marL="34290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8pPr>
            <a:lvl9pPr marL="38862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9pPr>
          </a:lstStyle>
          <a:p>
            <a:pPr algn="ctr" eaLnBrk="1" fontAlgn="base" hangingPunct="1">
              <a:spcBef>
                <a:spcPct val="0"/>
              </a:spcBef>
              <a:buClrTx/>
              <a:buSzTx/>
              <a:buFontTx/>
              <a:buNone/>
            </a:pPr>
            <a:endParaRPr lang="zh-CN" altLang="en-US" sz="1800">
              <a:solidFill>
                <a:schemeClr val="tx1"/>
              </a:solidFill>
              <a:latin typeface="Arial" pitchFamily="34" charset="0"/>
              <a:ea typeface="宋体" pitchFamily="2" charset="-122"/>
            </a:endParaRPr>
          </a:p>
        </p:txBody>
      </p:sp>
      <p:graphicFrame>
        <p:nvGraphicFramePr>
          <p:cNvPr id="10245" name="Object 5"/>
          <p:cNvGraphicFramePr>
            <a:graphicFrameLocks noChangeAspect="1"/>
          </p:cNvGraphicFramePr>
          <p:nvPr/>
        </p:nvGraphicFramePr>
        <p:xfrm>
          <a:off x="4184650" y="4878388"/>
          <a:ext cx="3109913" cy="1739900"/>
        </p:xfrm>
        <a:graphic>
          <a:graphicData uri="http://schemas.openxmlformats.org/presentationml/2006/ole">
            <mc:AlternateContent xmlns:mc="http://schemas.openxmlformats.org/markup-compatibility/2006">
              <mc:Choice xmlns:v="urn:schemas-microsoft-com:vml" Requires="v">
                <p:oleObj spid="_x0000_s10452" name="公式" r:id="rId3" imgW="1447172" imgH="812447" progId="Equation.3">
                  <p:embed/>
                </p:oleObj>
              </mc:Choice>
              <mc:Fallback>
                <p:oleObj name="公式" r:id="rId3" imgW="1447172" imgH="812447" progId="Equation.3">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84650" y="4878388"/>
                        <a:ext cx="3109913" cy="173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0246" name="Rectangle 6"/>
          <p:cNvSpPr>
            <a:spLocks noChangeArrowheads="1"/>
          </p:cNvSpPr>
          <p:nvPr/>
        </p:nvSpPr>
        <p:spPr bwMode="auto">
          <a:xfrm>
            <a:off x="0" y="36242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rnd" algn="ctr">
                <a:solidFill>
                  <a:srgbClr val="000000"/>
                </a:solidFill>
                <a:prstDash val="sysDot"/>
                <a:miter lim="800000"/>
                <a:headEnd type="none" w="sm" len="sm"/>
                <a:tailEnd/>
              </a14:hiddenLine>
            </a:ext>
          </a:extLst>
        </p:spPr>
        <p:txBody>
          <a:bodyPr wrap="none" lIns="90000" tIns="46800" rIns="90000" bIns="46800" anchor="ctr">
            <a:spAutoFit/>
          </a:bodyPr>
          <a:lstStyle>
            <a:lvl1pPr algn="l" eaLnBrk="0" fontAlgn="b" hangingPunct="0">
              <a:spcBef>
                <a:spcPct val="20000"/>
              </a:spcBef>
              <a:buClr>
                <a:srgbClr val="FF6600"/>
              </a:buClr>
              <a:buSzPct val="110000"/>
              <a:buFont typeface="Wingdings" pitchFamily="2" charset="2"/>
              <a:buChar char="n"/>
              <a:defRPr sz="2800">
                <a:solidFill>
                  <a:srgbClr val="000099"/>
                </a:solidFill>
                <a:latin typeface="Verdana" pitchFamily="34" charset="0"/>
              </a:defRPr>
            </a:lvl1pPr>
            <a:lvl2pPr marL="742950" indent="-285750" algn="l" eaLnBrk="0" hangingPunct="0">
              <a:spcBef>
                <a:spcPct val="20000"/>
              </a:spcBef>
              <a:buClr>
                <a:srgbClr val="009900"/>
              </a:buClr>
              <a:buSzPct val="110000"/>
              <a:buFont typeface="Wingdings" pitchFamily="2" charset="2"/>
              <a:buChar char="u"/>
              <a:defRPr sz="2400">
                <a:solidFill>
                  <a:schemeClr val="tx1"/>
                </a:solidFill>
                <a:latin typeface="Verdana" pitchFamily="34" charset="0"/>
              </a:defRPr>
            </a:lvl2pPr>
            <a:lvl3pPr marL="1143000" indent="-228600" algn="l" eaLnBrk="0" hangingPunct="0">
              <a:spcBef>
                <a:spcPct val="20000"/>
              </a:spcBef>
              <a:buClr>
                <a:srgbClr val="0000FF"/>
              </a:buClr>
              <a:buSzPct val="110000"/>
              <a:buFont typeface="Wingdings" pitchFamily="2" charset="2"/>
              <a:buChar char="Ø"/>
              <a:defRPr sz="2400">
                <a:solidFill>
                  <a:schemeClr val="tx1"/>
                </a:solidFill>
                <a:latin typeface="Verdana" pitchFamily="34" charset="0"/>
              </a:defRPr>
            </a:lvl3pPr>
            <a:lvl4pPr marL="1600200" indent="-228600" algn="l" eaLnBrk="0" hangingPunct="0">
              <a:spcBef>
                <a:spcPct val="20000"/>
              </a:spcBef>
              <a:buClr>
                <a:schemeClr val="accent2"/>
              </a:buClr>
              <a:buSzPct val="110000"/>
              <a:buChar char="–"/>
              <a:defRPr sz="2000">
                <a:solidFill>
                  <a:schemeClr val="tx1"/>
                </a:solidFill>
                <a:latin typeface="Times New Roman" pitchFamily="18" charset="0"/>
              </a:defRPr>
            </a:lvl4pPr>
            <a:lvl5pPr marL="2057400" indent="-228600" algn="l" eaLnBrk="0" hangingPunct="0">
              <a:spcBef>
                <a:spcPct val="20000"/>
              </a:spcBef>
              <a:buClr>
                <a:schemeClr val="accent2"/>
              </a:buClr>
              <a:buSzPct val="110000"/>
              <a:buChar char="»"/>
              <a:defRPr sz="2000">
                <a:solidFill>
                  <a:schemeClr val="tx1"/>
                </a:solidFill>
                <a:latin typeface="Times New Roman" pitchFamily="18" charset="0"/>
              </a:defRPr>
            </a:lvl5pPr>
            <a:lvl6pPr marL="25146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6pPr>
            <a:lvl7pPr marL="29718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7pPr>
            <a:lvl8pPr marL="34290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8pPr>
            <a:lvl9pPr marL="38862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9pPr>
          </a:lstStyle>
          <a:p>
            <a:pPr algn="ctr" eaLnBrk="1" fontAlgn="base" hangingPunct="1">
              <a:spcBef>
                <a:spcPct val="0"/>
              </a:spcBef>
              <a:buClrTx/>
              <a:buSzTx/>
              <a:buFontTx/>
              <a:buNone/>
            </a:pPr>
            <a:endParaRPr lang="zh-CN" altLang="en-US" sz="5400">
              <a:solidFill>
                <a:schemeClr val="tx1"/>
              </a:solidFill>
              <a:latin typeface="Arial" pitchFamily="34" charset="0"/>
              <a:ea typeface="宋体" pitchFamily="2" charset="-122"/>
            </a:endParaRPr>
          </a:p>
        </p:txBody>
      </p:sp>
      <p:graphicFrame>
        <p:nvGraphicFramePr>
          <p:cNvPr id="10247" name="Object 7"/>
          <p:cNvGraphicFramePr>
            <a:graphicFrameLocks noChangeAspect="1"/>
          </p:cNvGraphicFramePr>
          <p:nvPr/>
        </p:nvGraphicFramePr>
        <p:xfrm>
          <a:off x="1117600" y="1023938"/>
          <a:ext cx="2046288" cy="1125537"/>
        </p:xfrm>
        <a:graphic>
          <a:graphicData uri="http://schemas.openxmlformats.org/presentationml/2006/ole">
            <mc:AlternateContent xmlns:mc="http://schemas.openxmlformats.org/markup-compatibility/2006">
              <mc:Choice xmlns:v="urn:schemas-microsoft-com:vml" Requires="v">
                <p:oleObj spid="_x0000_s10453" name="公式" r:id="rId5" imgW="761669" imgH="418918" progId="Equation.3">
                  <p:embed/>
                </p:oleObj>
              </mc:Choice>
              <mc:Fallback>
                <p:oleObj name="公式" r:id="rId5" imgW="761669" imgH="418918" progId="Equation.3">
                  <p:embed/>
                  <p:pic>
                    <p:nvPicPr>
                      <p:cNvPr id="0" name="Object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17600" y="1023938"/>
                        <a:ext cx="2046288" cy="1125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0248" name="Rectangle 8"/>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rnd" algn="ctr">
                <a:solidFill>
                  <a:srgbClr val="000000"/>
                </a:solidFill>
                <a:prstDash val="sysDot"/>
                <a:miter lim="800000"/>
                <a:headEnd type="none" w="sm" len="sm"/>
                <a:tailEnd/>
              </a14:hiddenLine>
            </a:ext>
          </a:extLst>
        </p:spPr>
        <p:txBody>
          <a:bodyPr wrap="none" lIns="90000" tIns="46800" rIns="90000" bIns="46800" anchor="ctr">
            <a:spAutoFit/>
          </a:bodyPr>
          <a:lstStyle>
            <a:lvl1pPr algn="l" eaLnBrk="0" fontAlgn="b" hangingPunct="0">
              <a:spcBef>
                <a:spcPct val="20000"/>
              </a:spcBef>
              <a:buClr>
                <a:srgbClr val="FF6600"/>
              </a:buClr>
              <a:buSzPct val="110000"/>
              <a:buFont typeface="Wingdings" pitchFamily="2" charset="2"/>
              <a:buChar char="n"/>
              <a:defRPr sz="2800">
                <a:solidFill>
                  <a:srgbClr val="000099"/>
                </a:solidFill>
                <a:latin typeface="Verdana" pitchFamily="34" charset="0"/>
              </a:defRPr>
            </a:lvl1pPr>
            <a:lvl2pPr marL="742950" indent="-285750" algn="l" eaLnBrk="0" hangingPunct="0">
              <a:spcBef>
                <a:spcPct val="20000"/>
              </a:spcBef>
              <a:buClr>
                <a:srgbClr val="009900"/>
              </a:buClr>
              <a:buSzPct val="110000"/>
              <a:buFont typeface="Wingdings" pitchFamily="2" charset="2"/>
              <a:buChar char="u"/>
              <a:defRPr sz="2400">
                <a:solidFill>
                  <a:schemeClr val="tx1"/>
                </a:solidFill>
                <a:latin typeface="Verdana" pitchFamily="34" charset="0"/>
              </a:defRPr>
            </a:lvl2pPr>
            <a:lvl3pPr marL="1143000" indent="-228600" algn="l" eaLnBrk="0" hangingPunct="0">
              <a:spcBef>
                <a:spcPct val="20000"/>
              </a:spcBef>
              <a:buClr>
                <a:srgbClr val="0000FF"/>
              </a:buClr>
              <a:buSzPct val="110000"/>
              <a:buFont typeface="Wingdings" pitchFamily="2" charset="2"/>
              <a:buChar char="Ø"/>
              <a:defRPr sz="2400">
                <a:solidFill>
                  <a:schemeClr val="tx1"/>
                </a:solidFill>
                <a:latin typeface="Verdana" pitchFamily="34" charset="0"/>
              </a:defRPr>
            </a:lvl3pPr>
            <a:lvl4pPr marL="1600200" indent="-228600" algn="l" eaLnBrk="0" hangingPunct="0">
              <a:spcBef>
                <a:spcPct val="20000"/>
              </a:spcBef>
              <a:buClr>
                <a:schemeClr val="accent2"/>
              </a:buClr>
              <a:buSzPct val="110000"/>
              <a:buChar char="–"/>
              <a:defRPr sz="2000">
                <a:solidFill>
                  <a:schemeClr val="tx1"/>
                </a:solidFill>
                <a:latin typeface="Times New Roman" pitchFamily="18" charset="0"/>
              </a:defRPr>
            </a:lvl4pPr>
            <a:lvl5pPr marL="2057400" indent="-228600" algn="l" eaLnBrk="0" hangingPunct="0">
              <a:spcBef>
                <a:spcPct val="20000"/>
              </a:spcBef>
              <a:buClr>
                <a:schemeClr val="accent2"/>
              </a:buClr>
              <a:buSzPct val="110000"/>
              <a:buChar char="»"/>
              <a:defRPr sz="2000">
                <a:solidFill>
                  <a:schemeClr val="tx1"/>
                </a:solidFill>
                <a:latin typeface="Times New Roman" pitchFamily="18" charset="0"/>
              </a:defRPr>
            </a:lvl5pPr>
            <a:lvl6pPr marL="25146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6pPr>
            <a:lvl7pPr marL="29718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7pPr>
            <a:lvl8pPr marL="34290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8pPr>
            <a:lvl9pPr marL="38862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9pPr>
          </a:lstStyle>
          <a:p>
            <a:pPr algn="ctr" eaLnBrk="1" fontAlgn="base" hangingPunct="1">
              <a:spcBef>
                <a:spcPct val="0"/>
              </a:spcBef>
              <a:buClrTx/>
              <a:buSzTx/>
              <a:buFontTx/>
              <a:buNone/>
            </a:pPr>
            <a:endParaRPr lang="zh-CN" altLang="en-US" sz="5400">
              <a:solidFill>
                <a:schemeClr val="tx1"/>
              </a:solidFill>
              <a:latin typeface="Arial" pitchFamily="34" charset="0"/>
              <a:ea typeface="宋体" pitchFamily="2" charset="-122"/>
            </a:endParaRPr>
          </a:p>
        </p:txBody>
      </p:sp>
      <p:graphicFrame>
        <p:nvGraphicFramePr>
          <p:cNvPr id="10249" name="Object 9"/>
          <p:cNvGraphicFramePr>
            <a:graphicFrameLocks noChangeAspect="1"/>
          </p:cNvGraphicFramePr>
          <p:nvPr/>
        </p:nvGraphicFramePr>
        <p:xfrm>
          <a:off x="4195763" y="2924175"/>
          <a:ext cx="388937" cy="760413"/>
        </p:xfrm>
        <a:graphic>
          <a:graphicData uri="http://schemas.openxmlformats.org/presentationml/2006/ole">
            <mc:AlternateContent xmlns:mc="http://schemas.openxmlformats.org/markup-compatibility/2006">
              <mc:Choice xmlns:v="urn:schemas-microsoft-com:vml" Requires="v">
                <p:oleObj spid="_x0000_s10454" name="公式" r:id="rId7" imgW="203112" imgH="393529" progId="Equation.3">
                  <p:embed/>
                </p:oleObj>
              </mc:Choice>
              <mc:Fallback>
                <p:oleObj name="公式" r:id="rId7" imgW="203112" imgH="393529" progId="Equation.3">
                  <p:embed/>
                  <p:pic>
                    <p:nvPicPr>
                      <p:cNvPr id="0" name="Object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195763" y="2924175"/>
                        <a:ext cx="388937" cy="760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0250" name="Rectangle 10"/>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rnd" algn="ctr">
                <a:solidFill>
                  <a:srgbClr val="000000"/>
                </a:solidFill>
                <a:prstDash val="sysDot"/>
                <a:miter lim="800000"/>
                <a:headEnd type="none" w="sm" len="sm"/>
                <a:tailEnd/>
              </a14:hiddenLine>
            </a:ext>
          </a:extLst>
        </p:spPr>
        <p:txBody>
          <a:bodyPr wrap="none" lIns="90000" tIns="46800" rIns="90000" bIns="46800" anchor="ctr">
            <a:spAutoFit/>
          </a:bodyPr>
          <a:lstStyle>
            <a:lvl1pPr algn="l" eaLnBrk="0" fontAlgn="b" hangingPunct="0">
              <a:spcBef>
                <a:spcPct val="20000"/>
              </a:spcBef>
              <a:buClr>
                <a:srgbClr val="FF6600"/>
              </a:buClr>
              <a:buSzPct val="110000"/>
              <a:buFont typeface="Wingdings" pitchFamily="2" charset="2"/>
              <a:buChar char="n"/>
              <a:defRPr sz="2800">
                <a:solidFill>
                  <a:srgbClr val="000099"/>
                </a:solidFill>
                <a:latin typeface="Verdana" pitchFamily="34" charset="0"/>
              </a:defRPr>
            </a:lvl1pPr>
            <a:lvl2pPr marL="742950" indent="-285750" algn="l" eaLnBrk="0" hangingPunct="0">
              <a:spcBef>
                <a:spcPct val="20000"/>
              </a:spcBef>
              <a:buClr>
                <a:srgbClr val="009900"/>
              </a:buClr>
              <a:buSzPct val="110000"/>
              <a:buFont typeface="Wingdings" pitchFamily="2" charset="2"/>
              <a:buChar char="u"/>
              <a:defRPr sz="2400">
                <a:solidFill>
                  <a:schemeClr val="tx1"/>
                </a:solidFill>
                <a:latin typeface="Verdana" pitchFamily="34" charset="0"/>
              </a:defRPr>
            </a:lvl2pPr>
            <a:lvl3pPr marL="1143000" indent="-228600" algn="l" eaLnBrk="0" hangingPunct="0">
              <a:spcBef>
                <a:spcPct val="20000"/>
              </a:spcBef>
              <a:buClr>
                <a:srgbClr val="0000FF"/>
              </a:buClr>
              <a:buSzPct val="110000"/>
              <a:buFont typeface="Wingdings" pitchFamily="2" charset="2"/>
              <a:buChar char="Ø"/>
              <a:defRPr sz="2400">
                <a:solidFill>
                  <a:schemeClr val="tx1"/>
                </a:solidFill>
                <a:latin typeface="Verdana" pitchFamily="34" charset="0"/>
              </a:defRPr>
            </a:lvl3pPr>
            <a:lvl4pPr marL="1600200" indent="-228600" algn="l" eaLnBrk="0" hangingPunct="0">
              <a:spcBef>
                <a:spcPct val="20000"/>
              </a:spcBef>
              <a:buClr>
                <a:schemeClr val="accent2"/>
              </a:buClr>
              <a:buSzPct val="110000"/>
              <a:buChar char="–"/>
              <a:defRPr sz="2000">
                <a:solidFill>
                  <a:schemeClr val="tx1"/>
                </a:solidFill>
                <a:latin typeface="Times New Roman" pitchFamily="18" charset="0"/>
              </a:defRPr>
            </a:lvl4pPr>
            <a:lvl5pPr marL="2057400" indent="-228600" algn="l" eaLnBrk="0" hangingPunct="0">
              <a:spcBef>
                <a:spcPct val="20000"/>
              </a:spcBef>
              <a:buClr>
                <a:schemeClr val="accent2"/>
              </a:buClr>
              <a:buSzPct val="110000"/>
              <a:buChar char="»"/>
              <a:defRPr sz="2000">
                <a:solidFill>
                  <a:schemeClr val="tx1"/>
                </a:solidFill>
                <a:latin typeface="Times New Roman" pitchFamily="18" charset="0"/>
              </a:defRPr>
            </a:lvl5pPr>
            <a:lvl6pPr marL="25146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6pPr>
            <a:lvl7pPr marL="29718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7pPr>
            <a:lvl8pPr marL="34290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8pPr>
            <a:lvl9pPr marL="3886200" indent="-228600" eaLnBrk="0" fontAlgn="base" hangingPunct="0">
              <a:spcBef>
                <a:spcPct val="20000"/>
              </a:spcBef>
              <a:spcAft>
                <a:spcPct val="0"/>
              </a:spcAft>
              <a:buClr>
                <a:schemeClr val="accent2"/>
              </a:buClr>
              <a:buSzPct val="110000"/>
              <a:buChar char="»"/>
              <a:defRPr sz="2000">
                <a:solidFill>
                  <a:schemeClr val="tx1"/>
                </a:solidFill>
                <a:latin typeface="Times New Roman" pitchFamily="18" charset="0"/>
              </a:defRPr>
            </a:lvl9pPr>
          </a:lstStyle>
          <a:p>
            <a:pPr algn="ctr" eaLnBrk="1" fontAlgn="base" hangingPunct="1">
              <a:spcBef>
                <a:spcPct val="0"/>
              </a:spcBef>
              <a:buClrTx/>
              <a:buSzTx/>
              <a:buFontTx/>
              <a:buNone/>
            </a:pPr>
            <a:endParaRPr lang="zh-CN" altLang="en-US" sz="5400">
              <a:solidFill>
                <a:schemeClr val="tx1"/>
              </a:solidFill>
              <a:latin typeface="Arial" pitchFamily="34" charset="0"/>
              <a:ea typeface="宋体" pitchFamily="2" charset="-122"/>
            </a:endParaRPr>
          </a:p>
        </p:txBody>
      </p:sp>
      <p:graphicFrame>
        <p:nvGraphicFramePr>
          <p:cNvPr id="10251" name="Object 11"/>
          <p:cNvGraphicFramePr>
            <a:graphicFrameLocks noChangeAspect="1"/>
          </p:cNvGraphicFramePr>
          <p:nvPr/>
        </p:nvGraphicFramePr>
        <p:xfrm>
          <a:off x="4492625" y="3959225"/>
          <a:ext cx="417513" cy="815975"/>
        </p:xfrm>
        <a:graphic>
          <a:graphicData uri="http://schemas.openxmlformats.org/presentationml/2006/ole">
            <mc:AlternateContent xmlns:mc="http://schemas.openxmlformats.org/markup-compatibility/2006">
              <mc:Choice xmlns:v="urn:schemas-microsoft-com:vml" Requires="v">
                <p:oleObj spid="_x0000_s10455" name="公式" r:id="rId9" imgW="203112" imgH="393529" progId="Equation.3">
                  <p:embed/>
                </p:oleObj>
              </mc:Choice>
              <mc:Fallback>
                <p:oleObj name="公式" r:id="rId9" imgW="203112" imgH="393529" progId="Equation.3">
                  <p:embed/>
                  <p:pic>
                    <p:nvPicPr>
                      <p:cNvPr id="0" name="Object 1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492625" y="3959225"/>
                        <a:ext cx="417513" cy="81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p:cNvSpPr>
            <a:spLocks noGrp="1" noChangeArrowheads="1"/>
          </p:cNvSpPr>
          <p:nvPr>
            <p:ph type="title"/>
          </p:nvPr>
        </p:nvSpPr>
        <p:spPr>
          <a:xfrm>
            <a:off x="157163" y="157163"/>
            <a:ext cx="8794750" cy="696912"/>
          </a:xfrm>
        </p:spPr>
        <p:txBody>
          <a:bodyPr/>
          <a:lstStyle/>
          <a:p>
            <a:pPr eaLnBrk="1" hangingPunct="1"/>
            <a:r>
              <a:rPr lang="en-US" altLang="zh-CN">
                <a:ea typeface="宋体" pitchFamily="2" charset="-122"/>
              </a:rPr>
              <a:t>Fast Ethernet cabling</a:t>
            </a:r>
          </a:p>
        </p:txBody>
      </p:sp>
      <p:pic>
        <p:nvPicPr>
          <p:cNvPr id="93187" name="Picture 4" descr="4-2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6900" y="1136650"/>
            <a:ext cx="8315325" cy="1370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ChangeArrowheads="1"/>
          </p:cNvSpPr>
          <p:nvPr>
            <p:ph type="title"/>
          </p:nvPr>
        </p:nvSpPr>
        <p:spPr>
          <a:xfrm>
            <a:off x="157163" y="157163"/>
            <a:ext cx="8794750" cy="696912"/>
          </a:xfrm>
        </p:spPr>
        <p:txBody>
          <a:bodyPr/>
          <a:lstStyle/>
          <a:p>
            <a:pPr eaLnBrk="1" hangingPunct="1"/>
            <a:r>
              <a:rPr lang="en-US" altLang="zh-CN">
                <a:ea typeface="宋体" pitchFamily="2" charset="-122"/>
              </a:rPr>
              <a:t>100Base-T4</a:t>
            </a:r>
            <a:endParaRPr lang="zh-CN" altLang="en-US">
              <a:ea typeface="宋体" pitchFamily="2" charset="-122"/>
            </a:endParaRPr>
          </a:p>
        </p:txBody>
      </p:sp>
      <p:sp>
        <p:nvSpPr>
          <p:cNvPr id="94211" name="Rectangle 3"/>
          <p:cNvSpPr>
            <a:spLocks noGrp="1" noChangeArrowheads="1"/>
          </p:cNvSpPr>
          <p:nvPr>
            <p:ph type="body" idx="1"/>
          </p:nvPr>
        </p:nvSpPr>
        <p:spPr>
          <a:xfrm>
            <a:off x="169863" y="1001713"/>
            <a:ext cx="8748712" cy="5659437"/>
          </a:xfrm>
        </p:spPr>
        <p:txBody>
          <a:bodyPr/>
          <a:lstStyle/>
          <a:p>
            <a:pPr eaLnBrk="1" hangingPunct="1"/>
            <a:r>
              <a:rPr lang="en-US" altLang="zh-CN">
                <a:ea typeface="宋体" pitchFamily="2" charset="-122"/>
              </a:rPr>
              <a:t>Uses a signaling speed of 25 MHz</a:t>
            </a:r>
          </a:p>
          <a:p>
            <a:pPr eaLnBrk="1" hangingPunct="1"/>
            <a:r>
              <a:rPr lang="en-US" altLang="zh-CN">
                <a:ea typeface="宋体" pitchFamily="2" charset="-122"/>
              </a:rPr>
              <a:t>Requires 4 twisted pairs (category 3 UTP) </a:t>
            </a:r>
          </a:p>
          <a:p>
            <a:pPr lvl="1" eaLnBrk="1" hangingPunct="1"/>
            <a:r>
              <a:rPr lang="en-US" altLang="zh-CN">
                <a:ea typeface="宋体" pitchFamily="2" charset="-122"/>
              </a:rPr>
              <a:t>One is always to the hub</a:t>
            </a:r>
          </a:p>
          <a:p>
            <a:pPr lvl="1" eaLnBrk="1" hangingPunct="1"/>
            <a:r>
              <a:rPr lang="en-US" altLang="zh-CN">
                <a:ea typeface="宋体" pitchFamily="2" charset="-122"/>
              </a:rPr>
              <a:t>One is always from the hub</a:t>
            </a:r>
          </a:p>
          <a:p>
            <a:pPr lvl="1" eaLnBrk="1" hangingPunct="1"/>
            <a:r>
              <a:rPr lang="en-US" altLang="zh-CN">
                <a:ea typeface="宋体" pitchFamily="2" charset="-122"/>
              </a:rPr>
              <a:t>The other two are switchable to the current transmission direction</a:t>
            </a:r>
          </a:p>
          <a:p>
            <a:pPr eaLnBrk="1" hangingPunct="1"/>
            <a:r>
              <a:rPr lang="en-US" altLang="zh-CN">
                <a:ea typeface="宋体" pitchFamily="2" charset="-122"/>
              </a:rPr>
              <a:t>Coding</a:t>
            </a:r>
          </a:p>
          <a:p>
            <a:pPr lvl="1" eaLnBrk="1" hangingPunct="1"/>
            <a:r>
              <a:rPr lang="en-US" altLang="zh-CN">
                <a:ea typeface="宋体" pitchFamily="2" charset="-122"/>
              </a:rPr>
              <a:t>Manchester encoding is not used </a:t>
            </a:r>
          </a:p>
          <a:p>
            <a:pPr lvl="1" eaLnBrk="1" hangingPunct="1"/>
            <a:r>
              <a:rPr lang="en-US" altLang="zh-CN">
                <a:ea typeface="宋体" pitchFamily="2" charset="-122"/>
              </a:rPr>
              <a:t>Ternary signals are sent during a clock period</a:t>
            </a:r>
          </a:p>
          <a:p>
            <a:pPr lvl="2" eaLnBrk="1" hangingPunct="1"/>
            <a:r>
              <a:rPr lang="en-US" altLang="zh-CN">
                <a:ea typeface="宋体" pitchFamily="2" charset="-122"/>
              </a:rPr>
              <a:t>27 possible symbols, transmit 4 bits</a:t>
            </a:r>
          </a:p>
          <a:p>
            <a:pPr lvl="1" eaLnBrk="1" hangingPunct="1"/>
            <a:r>
              <a:rPr lang="en-US" altLang="zh-CN">
                <a:ea typeface="宋体" pitchFamily="2" charset="-122"/>
              </a:rPr>
              <a:t>At least 33.3-Mbps reverse channel</a:t>
            </a:r>
            <a:r>
              <a:rPr lang="en-US" altLang="zh-CN">
                <a:solidFill>
                  <a:srgbClr val="FF0000"/>
                </a:solidFill>
                <a:ea typeface="宋体" pitchFamily="2" charset="-122"/>
              </a:rPr>
              <a:t>(8B/6T</a:t>
            </a:r>
            <a:r>
              <a:rPr lang="en-US" altLang="zh-CN">
                <a:ea typeface="宋体" pitchFamily="2" charset="-122"/>
              </a:rPr>
              <a:t>)</a:t>
            </a:r>
            <a:endParaRPr lang="zh-CN" altLang="en-US">
              <a:ea typeface="宋体" pitchFamily="2" charset="-122"/>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Grp="1" noChangeArrowheads="1"/>
          </p:cNvSpPr>
          <p:nvPr>
            <p:ph type="title"/>
          </p:nvPr>
        </p:nvSpPr>
        <p:spPr>
          <a:xfrm>
            <a:off x="157163" y="157163"/>
            <a:ext cx="8794750" cy="696912"/>
          </a:xfrm>
        </p:spPr>
        <p:txBody>
          <a:bodyPr/>
          <a:lstStyle/>
          <a:p>
            <a:pPr eaLnBrk="1" hangingPunct="1"/>
            <a:r>
              <a:rPr lang="en-US" altLang="zh-CN">
                <a:ea typeface="宋体" pitchFamily="2" charset="-122"/>
              </a:rPr>
              <a:t>100Base-TX</a:t>
            </a:r>
            <a:endParaRPr lang="zh-CN" altLang="en-US">
              <a:ea typeface="宋体" pitchFamily="2" charset="-122"/>
            </a:endParaRPr>
          </a:p>
        </p:txBody>
      </p:sp>
      <p:sp>
        <p:nvSpPr>
          <p:cNvPr id="95235" name="Rectangle 3"/>
          <p:cNvSpPr>
            <a:spLocks noGrp="1" noChangeArrowheads="1"/>
          </p:cNvSpPr>
          <p:nvPr>
            <p:ph type="body" idx="1"/>
          </p:nvPr>
        </p:nvSpPr>
        <p:spPr>
          <a:xfrm>
            <a:off x="169863" y="1001713"/>
            <a:ext cx="8748712" cy="5659437"/>
          </a:xfrm>
        </p:spPr>
        <p:txBody>
          <a:bodyPr/>
          <a:lstStyle/>
          <a:p>
            <a:pPr eaLnBrk="1" hangingPunct="1"/>
            <a:r>
              <a:rPr lang="en-US" altLang="zh-CN">
                <a:ea typeface="宋体" pitchFamily="2" charset="-122"/>
              </a:rPr>
              <a:t>Uses a signaling speed of 125 MHz</a:t>
            </a:r>
          </a:p>
          <a:p>
            <a:pPr eaLnBrk="1" hangingPunct="1"/>
            <a:r>
              <a:rPr lang="en-US" altLang="zh-CN">
                <a:ea typeface="宋体" pitchFamily="2" charset="-122"/>
              </a:rPr>
              <a:t>Requires 2 twisted pairs (category 5 UTP) </a:t>
            </a:r>
          </a:p>
          <a:p>
            <a:pPr lvl="1" eaLnBrk="1" hangingPunct="1"/>
            <a:r>
              <a:rPr lang="en-US" altLang="zh-CN">
                <a:ea typeface="宋体" pitchFamily="2" charset="-122"/>
              </a:rPr>
              <a:t>One is to the hub</a:t>
            </a:r>
          </a:p>
          <a:p>
            <a:pPr lvl="1" eaLnBrk="1" hangingPunct="1"/>
            <a:r>
              <a:rPr lang="en-US" altLang="zh-CN">
                <a:ea typeface="宋体" pitchFamily="2" charset="-122"/>
              </a:rPr>
              <a:t>One is from the hub</a:t>
            </a:r>
          </a:p>
          <a:p>
            <a:pPr lvl="1" eaLnBrk="1" hangingPunct="1">
              <a:buFont typeface="Wingdings" pitchFamily="2" charset="2"/>
              <a:buNone/>
            </a:pPr>
            <a:r>
              <a:rPr lang="en-US" altLang="zh-CN">
                <a:ea typeface="宋体" pitchFamily="2" charset="-122"/>
              </a:rPr>
              <a:t>(Full duplex)</a:t>
            </a:r>
          </a:p>
          <a:p>
            <a:pPr eaLnBrk="1" hangingPunct="1"/>
            <a:r>
              <a:rPr lang="en-US" altLang="zh-CN">
                <a:ea typeface="宋体" pitchFamily="2" charset="-122"/>
              </a:rPr>
              <a:t>Coding</a:t>
            </a:r>
          </a:p>
          <a:p>
            <a:pPr lvl="1" eaLnBrk="1" hangingPunct="1"/>
            <a:r>
              <a:rPr lang="en-US" altLang="zh-CN">
                <a:ea typeface="宋体" pitchFamily="2" charset="-122"/>
              </a:rPr>
              <a:t>4B/5B:  125 * 4/5 = 100Mbps</a:t>
            </a:r>
            <a:endParaRPr lang="zh-CN" altLang="en-US">
              <a:ea typeface="宋体" pitchFamily="2" charset="-122"/>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ChangeArrowheads="1"/>
          </p:cNvSpPr>
          <p:nvPr>
            <p:ph type="title"/>
          </p:nvPr>
        </p:nvSpPr>
        <p:spPr>
          <a:xfrm>
            <a:off x="157163" y="157163"/>
            <a:ext cx="8794750" cy="696912"/>
          </a:xfrm>
        </p:spPr>
        <p:txBody>
          <a:bodyPr/>
          <a:lstStyle/>
          <a:p>
            <a:pPr eaLnBrk="1" hangingPunct="1"/>
            <a:r>
              <a:rPr lang="en-US" altLang="zh-CN">
                <a:ea typeface="宋体" pitchFamily="2" charset="-122"/>
              </a:rPr>
              <a:t>Interconnection Devices </a:t>
            </a:r>
            <a:endParaRPr lang="zh-CN" altLang="en-US">
              <a:ea typeface="宋体" pitchFamily="2" charset="-122"/>
            </a:endParaRPr>
          </a:p>
        </p:txBody>
      </p:sp>
      <p:sp>
        <p:nvSpPr>
          <p:cNvPr id="96259" name="Rectangle 3"/>
          <p:cNvSpPr>
            <a:spLocks noGrp="1" noChangeArrowheads="1"/>
          </p:cNvSpPr>
          <p:nvPr>
            <p:ph type="body" idx="1"/>
          </p:nvPr>
        </p:nvSpPr>
        <p:spPr>
          <a:xfrm>
            <a:off x="169863" y="1001713"/>
            <a:ext cx="8748712" cy="5659437"/>
          </a:xfrm>
        </p:spPr>
        <p:txBody>
          <a:bodyPr/>
          <a:lstStyle/>
          <a:p>
            <a:pPr eaLnBrk="1" hangingPunct="1"/>
            <a:r>
              <a:rPr lang="en-US" altLang="zh-CN" dirty="0">
                <a:ea typeface="宋体" pitchFamily="2" charset="-122"/>
              </a:rPr>
              <a:t>Hub (Half-duplex communication)</a:t>
            </a:r>
          </a:p>
          <a:p>
            <a:pPr lvl="1" eaLnBrk="1" hangingPunct="1"/>
            <a:r>
              <a:rPr lang="en-US" altLang="zh-CN" dirty="0">
                <a:ea typeface="宋体" pitchFamily="2" charset="-122"/>
              </a:rPr>
              <a:t>Incoming lines are logically connected, forming a single collision domain </a:t>
            </a:r>
          </a:p>
          <a:p>
            <a:pPr lvl="1" eaLnBrk="1" hangingPunct="1"/>
            <a:r>
              <a:rPr lang="en-US" altLang="zh-CN" dirty="0">
                <a:ea typeface="宋体" pitchFamily="2" charset="-122"/>
              </a:rPr>
              <a:t>All the standard rules, including the binary exponential </a:t>
            </a:r>
            <a:r>
              <a:rPr lang="en-US" altLang="zh-CN" dirty="0" err="1">
                <a:ea typeface="宋体" pitchFamily="2" charset="-122"/>
              </a:rPr>
              <a:t>backoff</a:t>
            </a:r>
            <a:r>
              <a:rPr lang="en-US" altLang="zh-CN" dirty="0">
                <a:ea typeface="宋体" pitchFamily="2" charset="-122"/>
              </a:rPr>
              <a:t> algorithm, apply, so the system works just like old-fashioned Ethernet</a:t>
            </a:r>
          </a:p>
          <a:p>
            <a:pPr lvl="1" eaLnBrk="1" hangingPunct="1"/>
            <a:r>
              <a:rPr lang="en-US" altLang="zh-CN" dirty="0">
                <a:ea typeface="宋体" pitchFamily="2" charset="-122"/>
              </a:rPr>
              <a:t>Hubs are not permitted with 100Base-FX</a:t>
            </a:r>
          </a:p>
          <a:p>
            <a:pPr eaLnBrk="1" hangingPunct="1"/>
            <a:r>
              <a:rPr lang="en-US" altLang="zh-CN" dirty="0">
                <a:ea typeface="宋体" pitchFamily="2" charset="-122"/>
              </a:rPr>
              <a:t>Switch</a:t>
            </a:r>
          </a:p>
          <a:p>
            <a:pPr lvl="1" eaLnBrk="1" hangingPunct="1"/>
            <a:r>
              <a:rPr lang="en-US" altLang="zh-CN" dirty="0">
                <a:ea typeface="宋体" pitchFamily="2" charset="-122"/>
              </a:rPr>
              <a:t>Incoming frame is buffered and passed to the destination</a:t>
            </a:r>
          </a:p>
          <a:p>
            <a:pPr lvl="1" eaLnBrk="1" hangingPunct="1"/>
            <a:r>
              <a:rPr lang="en-US" altLang="zh-CN" b="1" dirty="0">
                <a:ea typeface="宋体" pitchFamily="2" charset="-122"/>
              </a:rPr>
              <a:t>100Base-FX cables are too long </a:t>
            </a:r>
            <a:r>
              <a:rPr lang="en-US" altLang="zh-CN" dirty="0">
                <a:ea typeface="宋体" pitchFamily="2" charset="-122"/>
              </a:rPr>
              <a:t>for collision algorithm, must be connected to switches</a:t>
            </a: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noChangeArrowheads="1"/>
          </p:cNvSpPr>
          <p:nvPr>
            <p:ph type="title"/>
          </p:nvPr>
        </p:nvSpPr>
        <p:spPr>
          <a:xfrm>
            <a:off x="157163" y="157163"/>
            <a:ext cx="8794750" cy="696912"/>
          </a:xfrm>
        </p:spPr>
        <p:txBody>
          <a:bodyPr/>
          <a:lstStyle/>
          <a:p>
            <a:pPr eaLnBrk="1" hangingPunct="1"/>
            <a:r>
              <a:rPr lang="en-US" altLang="zh-CN">
                <a:ea typeface="宋体" pitchFamily="2" charset="-122"/>
              </a:rPr>
              <a:t>10-Mbps &amp; 100-Mbps Autoconfiguration</a:t>
            </a:r>
            <a:endParaRPr lang="zh-CN" altLang="en-US">
              <a:ea typeface="宋体" pitchFamily="2" charset="-122"/>
            </a:endParaRPr>
          </a:p>
        </p:txBody>
      </p:sp>
      <p:sp>
        <p:nvSpPr>
          <p:cNvPr id="97283" name="Rectangle 3"/>
          <p:cNvSpPr>
            <a:spLocks noGrp="1" noChangeArrowheads="1"/>
          </p:cNvSpPr>
          <p:nvPr>
            <p:ph type="body" idx="1"/>
          </p:nvPr>
        </p:nvSpPr>
        <p:spPr>
          <a:xfrm>
            <a:off x="169863" y="1001713"/>
            <a:ext cx="8748712" cy="5659437"/>
          </a:xfrm>
        </p:spPr>
        <p:txBody>
          <a:bodyPr/>
          <a:lstStyle/>
          <a:p>
            <a:pPr eaLnBrk="1" hangingPunct="1"/>
            <a:r>
              <a:rPr lang="en-US" altLang="zh-CN">
                <a:ea typeface="宋体" pitchFamily="2" charset="-122"/>
              </a:rPr>
              <a:t>802.3u provides a way for two stations to negotiate the speed (10 or 100 Mbps) and duplexity (half or full)</a:t>
            </a:r>
          </a:p>
          <a:p>
            <a:pPr eaLnBrk="1" hangingPunct="1"/>
            <a:r>
              <a:rPr lang="en-US" altLang="zh-CN">
                <a:ea typeface="宋体" pitchFamily="2" charset="-122"/>
              </a:rPr>
              <a:t>Most fast Ethernet products use this feature to autoconfigure themselves</a:t>
            </a: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Grp="1" noChangeArrowheads="1"/>
          </p:cNvSpPr>
          <p:nvPr>
            <p:ph type="subTitle" idx="1"/>
          </p:nvPr>
        </p:nvSpPr>
        <p:spPr>
          <a:xfrm>
            <a:off x="492125" y="2466975"/>
            <a:ext cx="8205788" cy="2906713"/>
          </a:xfrm>
        </p:spPr>
        <p:txBody>
          <a:bodyPr/>
          <a:lstStyle/>
          <a:p>
            <a:pPr eaLnBrk="1" hangingPunct="1">
              <a:lnSpc>
                <a:spcPct val="80000"/>
              </a:lnSpc>
              <a:buFontTx/>
              <a:buNone/>
            </a:pPr>
            <a:r>
              <a:rPr lang="en-US" altLang="zh-CN" sz="5400">
                <a:solidFill>
                  <a:srgbClr val="0000FF"/>
                </a:solidFill>
                <a:latin typeface="Times New Roman" pitchFamily="18" charset="0"/>
                <a:ea typeface="宋体" pitchFamily="2" charset="-122"/>
              </a:rPr>
              <a:t>Gigabit Ethernet</a:t>
            </a: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p:cNvSpPr>
            <a:spLocks noGrp="1" noChangeArrowheads="1"/>
          </p:cNvSpPr>
          <p:nvPr>
            <p:ph type="title"/>
          </p:nvPr>
        </p:nvSpPr>
        <p:spPr>
          <a:xfrm>
            <a:off x="157163" y="157163"/>
            <a:ext cx="8794750" cy="696912"/>
          </a:xfrm>
        </p:spPr>
        <p:txBody>
          <a:bodyPr/>
          <a:lstStyle/>
          <a:p>
            <a:pPr eaLnBrk="1" hangingPunct="1"/>
            <a:r>
              <a:rPr lang="en-US" altLang="zh-CN">
                <a:ea typeface="宋体" pitchFamily="2" charset="-122"/>
              </a:rPr>
              <a:t>802.3z Goals</a:t>
            </a:r>
            <a:endParaRPr lang="zh-CN" altLang="en-US">
              <a:ea typeface="宋体" pitchFamily="2" charset="-122"/>
            </a:endParaRPr>
          </a:p>
        </p:txBody>
      </p:sp>
      <p:sp>
        <p:nvSpPr>
          <p:cNvPr id="99331" name="Rectangle 3"/>
          <p:cNvSpPr>
            <a:spLocks noGrp="1" noChangeArrowheads="1"/>
          </p:cNvSpPr>
          <p:nvPr>
            <p:ph type="body" idx="1"/>
          </p:nvPr>
        </p:nvSpPr>
        <p:spPr>
          <a:xfrm>
            <a:off x="169863" y="1001713"/>
            <a:ext cx="8675687" cy="5659437"/>
          </a:xfrm>
        </p:spPr>
        <p:txBody>
          <a:bodyPr/>
          <a:lstStyle/>
          <a:p>
            <a:pPr eaLnBrk="1" hangingPunct="1"/>
            <a:r>
              <a:rPr lang="en-US" altLang="zh-CN">
                <a:ea typeface="宋体" pitchFamily="2" charset="-122"/>
              </a:rPr>
              <a:t>Make Ethernet go 10 times faster</a:t>
            </a:r>
          </a:p>
          <a:p>
            <a:pPr eaLnBrk="1" hangingPunct="1"/>
            <a:r>
              <a:rPr lang="en-US" altLang="zh-CN">
                <a:ea typeface="宋体" pitchFamily="2" charset="-122"/>
              </a:rPr>
              <a:t>Remain backward compatible with all existing Ethernet standards</a:t>
            </a:r>
          </a:p>
          <a:p>
            <a:pPr lvl="1" eaLnBrk="1" hangingPunct="1"/>
            <a:r>
              <a:rPr lang="en-US" altLang="zh-CN">
                <a:ea typeface="宋体" pitchFamily="2" charset="-122"/>
              </a:rPr>
              <a:t>Unacknowledged datagram service with both unicast and multicast</a:t>
            </a:r>
          </a:p>
          <a:p>
            <a:pPr lvl="1" eaLnBrk="1" hangingPunct="1"/>
            <a:r>
              <a:rPr lang="en-US" altLang="zh-CN">
                <a:ea typeface="宋体" pitchFamily="2" charset="-122"/>
              </a:rPr>
              <a:t>Use 48-bit addressing scheme already in use</a:t>
            </a:r>
          </a:p>
          <a:p>
            <a:pPr lvl="1" eaLnBrk="1" hangingPunct="1"/>
            <a:r>
              <a:rPr lang="en-US" altLang="zh-CN">
                <a:ea typeface="宋体" pitchFamily="2" charset="-122"/>
              </a:rPr>
              <a:t>Maintain the same frame format, including the minimum and maximum frame sizes</a:t>
            </a: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ChangeArrowheads="1"/>
          </p:cNvSpPr>
          <p:nvPr>
            <p:ph type="title"/>
          </p:nvPr>
        </p:nvSpPr>
        <p:spPr>
          <a:xfrm>
            <a:off x="157163" y="157163"/>
            <a:ext cx="8794750" cy="696912"/>
          </a:xfrm>
        </p:spPr>
        <p:txBody>
          <a:bodyPr/>
          <a:lstStyle/>
          <a:p>
            <a:pPr eaLnBrk="1" hangingPunct="1"/>
            <a:r>
              <a:rPr lang="en-US" altLang="zh-CN">
                <a:ea typeface="宋体" pitchFamily="2" charset="-122"/>
              </a:rPr>
              <a:t>Gigabit Ethernet</a:t>
            </a:r>
          </a:p>
        </p:txBody>
      </p:sp>
      <p:sp>
        <p:nvSpPr>
          <p:cNvPr id="100355" name="Rectangle 3"/>
          <p:cNvSpPr>
            <a:spLocks noGrp="1" noChangeArrowheads="1"/>
          </p:cNvSpPr>
          <p:nvPr>
            <p:ph type="body" idx="1"/>
          </p:nvPr>
        </p:nvSpPr>
        <p:spPr>
          <a:xfrm>
            <a:off x="558800" y="4733925"/>
            <a:ext cx="7580313" cy="1095375"/>
          </a:xfrm>
        </p:spPr>
        <p:txBody>
          <a:bodyPr/>
          <a:lstStyle/>
          <a:p>
            <a:pPr eaLnBrk="1" hangingPunct="1">
              <a:buFont typeface="Wingdings" pitchFamily="2" charset="2"/>
              <a:buAutoNum type="alphaLcParenBoth"/>
            </a:pPr>
            <a:r>
              <a:rPr lang="en-US" altLang="zh-CN" sz="2400">
                <a:latin typeface="Times New Roman" pitchFamily="18" charset="0"/>
                <a:ea typeface="宋体" pitchFamily="2" charset="-122"/>
              </a:rPr>
              <a:t>A two-station Ethernet. </a:t>
            </a:r>
          </a:p>
          <a:p>
            <a:pPr eaLnBrk="1" hangingPunct="1">
              <a:buFont typeface="Wingdings" pitchFamily="2" charset="2"/>
              <a:buAutoNum type="alphaLcParenBoth"/>
            </a:pPr>
            <a:r>
              <a:rPr lang="en-US" altLang="zh-CN" sz="2400">
                <a:latin typeface="Times New Roman" pitchFamily="18" charset="0"/>
                <a:ea typeface="宋体" pitchFamily="2" charset="-122"/>
              </a:rPr>
              <a:t>A multistation Ethernet.</a:t>
            </a:r>
          </a:p>
        </p:txBody>
      </p:sp>
      <p:pic>
        <p:nvPicPr>
          <p:cNvPr id="100356" name="Picture 4" descr="4-2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5950" y="1157288"/>
            <a:ext cx="7864475" cy="298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Grp="1" noChangeArrowheads="1"/>
          </p:cNvSpPr>
          <p:nvPr>
            <p:ph type="title"/>
          </p:nvPr>
        </p:nvSpPr>
        <p:spPr>
          <a:xfrm>
            <a:off x="157163" y="157163"/>
            <a:ext cx="8794750" cy="696912"/>
          </a:xfrm>
        </p:spPr>
        <p:txBody>
          <a:bodyPr/>
          <a:lstStyle/>
          <a:p>
            <a:pPr eaLnBrk="1" hangingPunct="1"/>
            <a:r>
              <a:rPr lang="en-US" altLang="zh-CN">
                <a:ea typeface="宋体" pitchFamily="2" charset="-122"/>
              </a:rPr>
              <a:t>Switch : Full-duplex Mode</a:t>
            </a:r>
            <a:endParaRPr lang="zh-CN" altLang="en-US">
              <a:ea typeface="宋体" pitchFamily="2" charset="-122"/>
            </a:endParaRPr>
          </a:p>
        </p:txBody>
      </p:sp>
      <p:sp>
        <p:nvSpPr>
          <p:cNvPr id="101379" name="Rectangle 3"/>
          <p:cNvSpPr>
            <a:spLocks noGrp="1" noChangeArrowheads="1"/>
          </p:cNvSpPr>
          <p:nvPr>
            <p:ph type="body" idx="1"/>
          </p:nvPr>
        </p:nvSpPr>
        <p:spPr>
          <a:xfrm>
            <a:off x="179388" y="849313"/>
            <a:ext cx="8675687" cy="5659437"/>
          </a:xfrm>
        </p:spPr>
        <p:txBody>
          <a:bodyPr/>
          <a:lstStyle/>
          <a:p>
            <a:pPr eaLnBrk="1" hangingPunct="1"/>
            <a:r>
              <a:rPr lang="en-US" altLang="zh-CN">
                <a:ea typeface="宋体" pitchFamily="2" charset="-122"/>
              </a:rPr>
              <a:t>Switch (Full-duplex Mode)</a:t>
            </a:r>
          </a:p>
          <a:p>
            <a:pPr lvl="1" eaLnBrk="1" hangingPunct="1"/>
            <a:r>
              <a:rPr lang="en-US" altLang="zh-CN">
                <a:ea typeface="宋体" pitchFamily="2" charset="-122"/>
              </a:rPr>
              <a:t>Since no contention is possible, the CSMA/CD protocol is not used</a:t>
            </a:r>
          </a:p>
          <a:p>
            <a:pPr lvl="1" eaLnBrk="1" hangingPunct="1"/>
            <a:r>
              <a:rPr lang="en-US" altLang="zh-CN">
                <a:ea typeface="宋体" pitchFamily="2" charset="-122"/>
              </a:rPr>
              <a:t>Maximum length of the cable is determined by signal strength issues </a:t>
            </a:r>
          </a:p>
          <a:p>
            <a:pPr lvl="1" eaLnBrk="1" hangingPunct="1"/>
            <a:r>
              <a:rPr lang="en-US" altLang="zh-CN">
                <a:ea typeface="宋体" pitchFamily="2" charset="-122"/>
              </a:rPr>
              <a:t>Switches are free to mix and match speeds. Autoconfiguration is supported</a:t>
            </a: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p:cNvSpPr>
            <a:spLocks noGrp="1" noChangeArrowheads="1"/>
          </p:cNvSpPr>
          <p:nvPr>
            <p:ph type="title"/>
          </p:nvPr>
        </p:nvSpPr>
        <p:spPr>
          <a:xfrm>
            <a:off x="157163" y="157163"/>
            <a:ext cx="8794750" cy="696912"/>
          </a:xfrm>
        </p:spPr>
        <p:txBody>
          <a:bodyPr/>
          <a:lstStyle/>
          <a:p>
            <a:pPr eaLnBrk="1" hangingPunct="1"/>
            <a:r>
              <a:rPr lang="en-US" altLang="zh-CN">
                <a:ea typeface="宋体" pitchFamily="2" charset="-122"/>
              </a:rPr>
              <a:t>Hub: Half-duplex Mode</a:t>
            </a:r>
            <a:endParaRPr lang="zh-CN" altLang="en-US">
              <a:ea typeface="宋体" pitchFamily="2" charset="-122"/>
            </a:endParaRPr>
          </a:p>
        </p:txBody>
      </p:sp>
      <p:sp>
        <p:nvSpPr>
          <p:cNvPr id="102403" name="Rectangle 3"/>
          <p:cNvSpPr>
            <a:spLocks noGrp="1" noChangeArrowheads="1"/>
          </p:cNvSpPr>
          <p:nvPr>
            <p:ph type="body" idx="1"/>
          </p:nvPr>
        </p:nvSpPr>
        <p:spPr>
          <a:xfrm>
            <a:off x="169863" y="820738"/>
            <a:ext cx="8675687" cy="5659437"/>
          </a:xfrm>
        </p:spPr>
        <p:txBody>
          <a:bodyPr/>
          <a:lstStyle/>
          <a:p>
            <a:pPr eaLnBrk="1" hangingPunct="1"/>
            <a:r>
              <a:rPr lang="en-US" altLang="zh-CN" sz="2400">
                <a:ea typeface="宋体" pitchFamily="2" charset="-122"/>
              </a:rPr>
              <a:t>Simulating classic Ethernet</a:t>
            </a:r>
          </a:p>
          <a:p>
            <a:pPr lvl="1" eaLnBrk="1" hangingPunct="1"/>
            <a:r>
              <a:rPr lang="en-US" altLang="zh-CN" sz="2000">
                <a:ea typeface="宋体" pitchFamily="2" charset="-122"/>
              </a:rPr>
              <a:t>Electrically connects all the lines internally</a:t>
            </a:r>
          </a:p>
          <a:p>
            <a:pPr lvl="1" eaLnBrk="1" hangingPunct="1"/>
            <a:r>
              <a:rPr lang="en-US" altLang="zh-CN" sz="2000">
                <a:ea typeface="宋体" pitchFamily="2" charset="-122"/>
              </a:rPr>
              <a:t>Collisions are possible, so CSMA/CD protocol is required</a:t>
            </a:r>
          </a:p>
          <a:p>
            <a:pPr eaLnBrk="1" hangingPunct="1"/>
            <a:r>
              <a:rPr lang="en-US" altLang="zh-CN" sz="2400">
                <a:ea typeface="宋体" pitchFamily="2" charset="-122"/>
              </a:rPr>
              <a:t>Problem: A radius of 25 meters </a:t>
            </a:r>
          </a:p>
          <a:p>
            <a:pPr eaLnBrk="1" hangingPunct="1"/>
            <a:r>
              <a:rPr lang="en-US" altLang="zh-CN" sz="2400">
                <a:ea typeface="宋体" pitchFamily="2" charset="-122"/>
              </a:rPr>
              <a:t>Solutions</a:t>
            </a:r>
          </a:p>
          <a:p>
            <a:pPr lvl="1" eaLnBrk="1" hangingPunct="1"/>
            <a:r>
              <a:rPr lang="en-US" altLang="zh-CN" sz="2000">
                <a:ea typeface="宋体" pitchFamily="2" charset="-122"/>
              </a:rPr>
              <a:t>Carrier extension</a:t>
            </a:r>
          </a:p>
          <a:p>
            <a:pPr lvl="2" eaLnBrk="1" hangingPunct="1"/>
            <a:r>
              <a:rPr lang="en-US" altLang="zh-CN" sz="2000">
                <a:ea typeface="宋体" pitchFamily="2" charset="-122"/>
              </a:rPr>
              <a:t>Add padding </a:t>
            </a:r>
            <a:r>
              <a:rPr lang="en-US" altLang="zh-CN" sz="2000">
                <a:solidFill>
                  <a:srgbClr val="FF0000"/>
                </a:solidFill>
                <a:ea typeface="宋体" pitchFamily="2" charset="-122"/>
              </a:rPr>
              <a:t>after</a:t>
            </a:r>
            <a:r>
              <a:rPr lang="en-US" altLang="zh-CN" sz="2000">
                <a:ea typeface="宋体" pitchFamily="2" charset="-122"/>
              </a:rPr>
              <a:t> the normal frame to extend the frame to 512 bytes (Padding is added by the sending hardware and removed by the receiving hardware)</a:t>
            </a:r>
          </a:p>
          <a:p>
            <a:pPr lvl="1" eaLnBrk="1" hangingPunct="1"/>
            <a:r>
              <a:rPr lang="en-US" altLang="zh-CN" sz="2000">
                <a:ea typeface="宋体" pitchFamily="2" charset="-122"/>
              </a:rPr>
              <a:t>Frame bursting</a:t>
            </a:r>
          </a:p>
          <a:p>
            <a:pPr lvl="2" eaLnBrk="1" hangingPunct="1"/>
            <a:r>
              <a:rPr lang="en-US" altLang="zh-CN" sz="2000">
                <a:ea typeface="宋体" pitchFamily="2" charset="-122"/>
              </a:rPr>
              <a:t>Allows a sender to transmit a concatenated sequence of multiple frames in a single transmission</a:t>
            </a:r>
          </a:p>
          <a:p>
            <a:pPr lvl="1" eaLnBrk="1" hangingPunct="1">
              <a:buFont typeface="Wingdings" pitchFamily="2" charset="2"/>
              <a:buNone/>
            </a:pPr>
            <a:r>
              <a:rPr lang="en-US" altLang="zh-CN" sz="2000">
                <a:solidFill>
                  <a:srgbClr val="993300"/>
                </a:solidFill>
                <a:ea typeface="宋体" pitchFamily="2" charset="-122"/>
              </a:rPr>
              <a:t>Remain the radius of the network to 200 meters</a:t>
            </a:r>
          </a:p>
        </p:txBody>
      </p:sp>
    </p:spTree>
  </p:cSld>
  <p:clrMapOvr>
    <a:masterClrMapping/>
  </p:clrMapOvr>
</p:sld>
</file>

<file path=ppt/theme/theme1.xml><?xml version="1.0" encoding="utf-8"?>
<a:theme xmlns:a="http://schemas.openxmlformats.org/drawingml/2006/main" name="Tannenbaum">
  <a:themeElements>
    <a:clrScheme name="Tannenbaum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Tannenbaum">
      <a:majorFont>
        <a:latin typeface="Times New Roman"/>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rnd" cmpd="sng" algn="ctr">
          <a:solidFill>
            <a:srgbClr val="FFFF00"/>
          </a:solidFill>
          <a:prstDash val="sysDot"/>
          <a:round/>
          <a:headEnd type="none" w="sm" len="sm"/>
          <a:tailEnd type="none" w="med" len="med"/>
        </a:ln>
        <a:effectLst/>
      </a:spPr>
      <a:bodyPr vert="horz" wrap="none" lIns="90000" tIns="46800" rIns="90000" bIns="4680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54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25400" cap="rnd" cmpd="sng" algn="ctr">
          <a:solidFill>
            <a:srgbClr val="FFFF00"/>
          </a:solidFill>
          <a:prstDash val="sysDot"/>
          <a:round/>
          <a:headEnd type="none" w="sm" len="sm"/>
          <a:tailEnd type="none" w="med" len="med"/>
        </a:ln>
        <a:effectLst/>
      </a:spPr>
      <a:bodyPr vert="horz" wrap="none" lIns="90000" tIns="46800" rIns="90000" bIns="4680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54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Tannenbaum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annenbaum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annenbaum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annenbaum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annenbaum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annenbaum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annenbaum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Tannenbaum</Template>
  <TotalTime>72570</TotalTime>
  <Words>5658</Words>
  <Application>Microsoft Office PowerPoint</Application>
  <PresentationFormat>全屏显示(4:3)</PresentationFormat>
  <Paragraphs>1014</Paragraphs>
  <Slides>163</Slides>
  <Notes>8</Notes>
  <HiddenSlides>2</HiddenSlides>
  <MMClips>0</MMClips>
  <ScaleCrop>false</ScaleCrop>
  <HeadingPairs>
    <vt:vector size="8" baseType="variant">
      <vt:variant>
        <vt:lpstr>已用的字体</vt:lpstr>
      </vt:variant>
      <vt:variant>
        <vt:i4>14</vt:i4>
      </vt:variant>
      <vt:variant>
        <vt:lpstr>主题</vt:lpstr>
      </vt:variant>
      <vt:variant>
        <vt:i4>1</vt:i4>
      </vt:variant>
      <vt:variant>
        <vt:lpstr>嵌入 OLE 服务器</vt:lpstr>
      </vt:variant>
      <vt:variant>
        <vt:i4>5</vt:i4>
      </vt:variant>
      <vt:variant>
        <vt:lpstr>幻灯片标题</vt:lpstr>
      </vt:variant>
      <vt:variant>
        <vt:i4>163</vt:i4>
      </vt:variant>
    </vt:vector>
  </HeadingPairs>
  <TitlesOfParts>
    <vt:vector size="183" baseType="lpstr">
      <vt:lpstr>CordiaUPC</vt:lpstr>
      <vt:lpstr>Microsoft NeoGothic</vt:lpstr>
      <vt:lpstr>黑体</vt:lpstr>
      <vt:lpstr>楷体_GB2312</vt:lpstr>
      <vt:lpstr>宋体</vt:lpstr>
      <vt:lpstr>Arial</vt:lpstr>
      <vt:lpstr>Calibri</vt:lpstr>
      <vt:lpstr>Comic Sans MS</vt:lpstr>
      <vt:lpstr>Symbol</vt:lpstr>
      <vt:lpstr>Tahoma</vt:lpstr>
      <vt:lpstr>Times New Roman</vt:lpstr>
      <vt:lpstr>Verdana</vt:lpstr>
      <vt:lpstr>Wingdings</vt:lpstr>
      <vt:lpstr>Wingdings 2</vt:lpstr>
      <vt:lpstr>Tannenbaum</vt:lpstr>
      <vt:lpstr>公式</vt:lpstr>
      <vt:lpstr>位图图像</vt:lpstr>
      <vt:lpstr>Photo Editor 照片</vt:lpstr>
      <vt:lpstr>Equation</vt:lpstr>
      <vt:lpstr>Clip</vt:lpstr>
      <vt:lpstr>PowerPoint 演示文稿</vt:lpstr>
      <vt:lpstr>High Lights</vt:lpstr>
      <vt:lpstr>PowerPoint 演示文稿</vt:lpstr>
      <vt:lpstr>PowerPoint 演示文稿</vt:lpstr>
      <vt:lpstr>M/M/1 System</vt:lpstr>
      <vt:lpstr>M/M/1 Example</vt:lpstr>
      <vt:lpstr>The Channel Allocation Problem</vt:lpstr>
      <vt:lpstr>PowerPoint 演示文稿</vt:lpstr>
      <vt:lpstr>Static Channel Allocation</vt:lpstr>
      <vt:lpstr>Static Channel Allocation(2)</vt:lpstr>
      <vt:lpstr>PowerPoint 演示文稿</vt:lpstr>
      <vt:lpstr>Classification of Dynamic Channel Allocation</vt:lpstr>
      <vt:lpstr>Five Key Assumptions of Dynamic Channel Allocation</vt:lpstr>
      <vt:lpstr>Station Model.</vt:lpstr>
      <vt:lpstr>Single Channel Assumption</vt:lpstr>
      <vt:lpstr>Collision Assumption</vt:lpstr>
      <vt:lpstr>Continuous Time &amp;Slotted Time.</vt:lpstr>
      <vt:lpstr>Carrier Sense</vt:lpstr>
      <vt:lpstr>PowerPoint 演示文稿</vt:lpstr>
      <vt:lpstr>Multiple Access Protocols</vt:lpstr>
      <vt:lpstr>PowerPoint 演示文稿</vt:lpstr>
      <vt:lpstr>Pure ALOHA</vt:lpstr>
      <vt:lpstr>Pure ALOHA Model</vt:lpstr>
      <vt:lpstr>Pure ALOHA: Collision Demo(1)</vt:lpstr>
      <vt:lpstr>Pure ALOHA: Collision Demo(2)</vt:lpstr>
      <vt:lpstr>Pure ALOHA:Performance Analysis(1)</vt:lpstr>
      <vt:lpstr>Pure ALOHA: Performance Analysis(2)</vt:lpstr>
      <vt:lpstr>Pure ALOHA: Performance Analysis(3)</vt:lpstr>
      <vt:lpstr>Slotted ALOHA </vt:lpstr>
      <vt:lpstr>Slotted ALOHA(2)</vt:lpstr>
      <vt:lpstr>ALOHA Summary</vt:lpstr>
      <vt:lpstr>Expected number of transmissions</vt:lpstr>
      <vt:lpstr>PowerPoint 演示文稿</vt:lpstr>
      <vt:lpstr>CSMA protocols</vt:lpstr>
      <vt:lpstr>CSMA protocols</vt:lpstr>
      <vt:lpstr>CSMA Comparison</vt:lpstr>
      <vt:lpstr>Persistent and Nonpersistent CSMA</vt:lpstr>
      <vt:lpstr>CSMA Collision Reasons</vt:lpstr>
      <vt:lpstr>CSMA with Collision Detection（CSMA/CD）</vt:lpstr>
      <vt:lpstr>CSMA/CD: Channel state</vt:lpstr>
      <vt:lpstr>CSMA/CD: Contention period</vt:lpstr>
      <vt:lpstr>CSMA/CD: Contention period(2)</vt:lpstr>
      <vt:lpstr>PowerPoint 演示文稿</vt:lpstr>
      <vt:lpstr>Basic bit-map protocol</vt:lpstr>
      <vt:lpstr>Bit-map protocol: Performance</vt:lpstr>
      <vt:lpstr>Token Ring</vt:lpstr>
      <vt:lpstr>Properties</vt:lpstr>
      <vt:lpstr>PowerPoint 演示文稿</vt:lpstr>
      <vt:lpstr>Protocol of token</vt:lpstr>
      <vt:lpstr>binary countdown protocol</vt:lpstr>
      <vt:lpstr>Binary Countdown protocol</vt:lpstr>
      <vt:lpstr>PowerPoint 演示文稿</vt:lpstr>
      <vt:lpstr>Limited-Contention Protocols</vt:lpstr>
      <vt:lpstr>Performance of Symmetric Contention</vt:lpstr>
      <vt:lpstr>Limited-Contention Protocols</vt:lpstr>
      <vt:lpstr>Adaptive Tree Walk Protocol</vt:lpstr>
      <vt:lpstr>Improvements to Adaptive Tree Walk Protocol</vt:lpstr>
      <vt:lpstr>PowerPoint 演示文稿</vt:lpstr>
      <vt:lpstr>Problems</vt:lpstr>
      <vt:lpstr>Solutions</vt:lpstr>
      <vt:lpstr>MACA: Collision Avoidance</vt:lpstr>
      <vt:lpstr>PowerPoint 演示文稿</vt:lpstr>
      <vt:lpstr>Bob Metcalfe’s Vision</vt:lpstr>
      <vt:lpstr>Early History</vt:lpstr>
      <vt:lpstr>Ethernet</vt:lpstr>
      <vt:lpstr>PowerPoint 演示文稿</vt:lpstr>
      <vt:lpstr>Ethernet Cabling</vt:lpstr>
      <vt:lpstr>Ethernet Cabling:AUI,BNC,UTP5</vt:lpstr>
      <vt:lpstr>10Base5: Thick Ethernet(1) </vt:lpstr>
      <vt:lpstr>10Base5: Thick Ethernet(2) </vt:lpstr>
      <vt:lpstr>10Base2: Thin Ethernet </vt:lpstr>
      <vt:lpstr>10BaseT</vt:lpstr>
      <vt:lpstr>Using Hubs to Enlarge a LAN</vt:lpstr>
      <vt:lpstr>Ethernet Topologies</vt:lpstr>
      <vt:lpstr>PowerPoint 演示文稿</vt:lpstr>
      <vt:lpstr>Manchester Encoding</vt:lpstr>
      <vt:lpstr>PowerPoint 演示文稿</vt:lpstr>
      <vt:lpstr>Ethernet MAC Sublayer Protocol</vt:lpstr>
      <vt:lpstr>Ethernet address</vt:lpstr>
      <vt:lpstr>Frame length </vt:lpstr>
      <vt:lpstr>Minimum frame length</vt:lpstr>
      <vt:lpstr>Binary Exponential Backoff Algorithm </vt:lpstr>
      <vt:lpstr>IEEE 802.3 Performance</vt:lpstr>
      <vt:lpstr>Ethernet Performance</vt:lpstr>
      <vt:lpstr>PowerPoint 演示文稿</vt:lpstr>
      <vt:lpstr>Switched Ethernet</vt:lpstr>
      <vt:lpstr>PowerPoint 演示文稿</vt:lpstr>
      <vt:lpstr>802.3u: A Soaped-up Ethernet</vt:lpstr>
      <vt:lpstr>Fast Ethernet</vt:lpstr>
      <vt:lpstr>Fast Ethernet cabling</vt:lpstr>
      <vt:lpstr>100Base-T4</vt:lpstr>
      <vt:lpstr>100Base-TX</vt:lpstr>
      <vt:lpstr>Interconnection Devices </vt:lpstr>
      <vt:lpstr>10-Mbps &amp; 100-Mbps Autoconfiguration</vt:lpstr>
      <vt:lpstr>PowerPoint 演示文稿</vt:lpstr>
      <vt:lpstr>802.3z Goals</vt:lpstr>
      <vt:lpstr>Gigabit Ethernet</vt:lpstr>
      <vt:lpstr>Switch : Full-duplex Mode</vt:lpstr>
      <vt:lpstr>Hub: Half-duplex Mode</vt:lpstr>
      <vt:lpstr>Gigabit Ethernet cabling</vt:lpstr>
      <vt:lpstr>Flow Control</vt:lpstr>
      <vt:lpstr>Reasons for Longevity of Ethernet</vt:lpstr>
      <vt:lpstr>PowerPoint 演示文稿</vt:lpstr>
      <vt:lpstr>Where to be needed</vt:lpstr>
      <vt:lpstr>Kind of 10-gigabit Ethernet </vt:lpstr>
      <vt:lpstr>PowerPoint 演示文稿</vt:lpstr>
      <vt:lpstr>PowerPoint 演示文稿</vt:lpstr>
      <vt:lpstr>802.11 LAN architecture</vt:lpstr>
      <vt:lpstr>802.11 protocol stack</vt:lpstr>
      <vt:lpstr>IEEE 802.11 Wireless LAN</vt:lpstr>
      <vt:lpstr>IEEE 802.11: multiple access</vt:lpstr>
      <vt:lpstr>CSMA/CA</vt:lpstr>
      <vt:lpstr>CSMA/CA</vt:lpstr>
      <vt:lpstr>Channel Sensing</vt:lpstr>
      <vt:lpstr>802.11 reliability</vt:lpstr>
      <vt:lpstr>802.11 Saving power</vt:lpstr>
      <vt:lpstr>QOS:Interframe Spacing (IFS) in 802.11</vt:lpstr>
      <vt:lpstr>QOS:TXOP</vt:lpstr>
      <vt:lpstr>MAC Layer Frames</vt:lpstr>
      <vt:lpstr>Format of the 802.11 Data Frame</vt:lpstr>
      <vt:lpstr>802.11 frame: addressing</vt:lpstr>
      <vt:lpstr>PowerPoint 演示文稿</vt:lpstr>
      <vt:lpstr>PowerPoint 演示文稿</vt:lpstr>
      <vt:lpstr>802.2: LLC</vt:lpstr>
      <vt:lpstr>Position of LLC</vt:lpstr>
      <vt:lpstr>PowerPoint 演示文稿</vt:lpstr>
      <vt:lpstr>Data Link Layer Switching</vt:lpstr>
      <vt:lpstr>PowerPoint 演示文稿</vt:lpstr>
      <vt:lpstr>Data Link Layer Switching</vt:lpstr>
      <vt:lpstr>Bridge</vt:lpstr>
      <vt:lpstr>A LAN bridge from 802.11 to 802.3</vt:lpstr>
      <vt:lpstr>Bridges from 802.x to 802.y</vt:lpstr>
      <vt:lpstr>IEEE 802 frame formats</vt:lpstr>
      <vt:lpstr>A configuration with 4 LANs &amp; 2 bridges</vt:lpstr>
      <vt:lpstr>PowerPoint 演示文稿</vt:lpstr>
      <vt:lpstr>Learning Bridge </vt:lpstr>
      <vt:lpstr>Station table: Backward Learning</vt:lpstr>
      <vt:lpstr>Dynamic topologies</vt:lpstr>
      <vt:lpstr>Example</vt:lpstr>
      <vt:lpstr>Example2</vt:lpstr>
      <vt:lpstr>Protocol processing at a bridge</vt:lpstr>
      <vt:lpstr>PowerPoint 演示文稿</vt:lpstr>
      <vt:lpstr>Loops in the Topology</vt:lpstr>
      <vt:lpstr>Spanning Tree Bridges</vt:lpstr>
      <vt:lpstr>Spanning Tree Bridges</vt:lpstr>
      <vt:lpstr>Spanning Tree Bridges</vt:lpstr>
      <vt:lpstr>802.1d: Constructing the Spanning Tree </vt:lpstr>
      <vt:lpstr>Dynamic Topologies</vt:lpstr>
      <vt:lpstr>PowerPoint 演示文稿</vt:lpstr>
      <vt:lpstr>Repeaters, Hubs, Bridges, Switches, Routers and Gateways</vt:lpstr>
      <vt:lpstr>Hubs, Bridges, Switches</vt:lpstr>
      <vt:lpstr>PowerPoint 演示文稿</vt:lpstr>
      <vt:lpstr>Virtual LANs</vt:lpstr>
      <vt:lpstr>Virtual LANs</vt:lpstr>
      <vt:lpstr>Reason for Virtual LANs</vt:lpstr>
      <vt:lpstr>Virtual LANs</vt:lpstr>
      <vt:lpstr>VLAN ID</vt:lpstr>
      <vt:lpstr>The IEEE 802.1Q Standard</vt:lpstr>
      <vt:lpstr>802.1Q: Frame formats</vt:lpstr>
      <vt:lpstr>Summary (1)</vt:lpstr>
      <vt:lpstr>Summary (2)</vt:lpstr>
      <vt:lpstr>About ALOHA</vt:lpstr>
      <vt:lpstr>About ETHERNET</vt:lpstr>
    </vt:vector>
  </TitlesOfParts>
  <Company>BUPT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Medium Access Sublayer</dc:title>
  <dc:creator>gaozc@bupt.edu.cn</dc:creator>
  <cp:lastModifiedBy>高占春</cp:lastModifiedBy>
  <cp:revision>475</cp:revision>
  <dcterms:created xsi:type="dcterms:W3CDTF">2002-07-09T13:17:57Z</dcterms:created>
  <dcterms:modified xsi:type="dcterms:W3CDTF">2022-04-06T02:52:43Z</dcterms:modified>
</cp:coreProperties>
</file>